
<file path=[Content_Types].xml><?xml version="1.0" encoding="utf-8"?>
<Types xmlns="http://schemas.openxmlformats.org/package/2006/content-types">
  <Default Extension="xml" ContentType="application/xml"/>
  <Default Extension="jpeg" ContentType="image/jpeg"/>
  <Default Extension="JPG" ContentType="image/.jpg"/>
  <Default Extension="vml" ContentType="application/vnd.openxmlformats-officedocument.vmlDrawing"/>
  <Default Extension="docx" ContentType="application/vnd.openxmlformats-officedocument.wordprocessingml.document"/>
  <Default Extension="png" ContentType="image/png"/>
  <Default Extension="gif" ContentType="image/gif"/>
  <Default Extension="emf" ContentType="image/x-emf"/>
  <Default Extension="mp4" ContentType="video/mp4"/>
  <Default Extension="rels" ContentType="application/vnd.openxmlformats-package.relationships+xml"/>
  <Override PartName="/customXml/itemProps1330.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ink/ink1.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xml" ContentType="application/inkml+xml"/>
  <Override PartName="/ppt/ink/ink50.xml" ContentType="application/inkml+xml"/>
  <Override PartName="/ppt/ink/ink51.xml" ContentType="application/inkml+xml"/>
  <Override PartName="/ppt/ink/ink52.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media/image126.svg" ContentType="image/svg+xml"/>
  <Override PartName="/ppt/media/image128.svg" ContentType="image/svg+xml"/>
  <Override PartName="/ppt/media/image130.svg" ContentType="image/svg+xml"/>
  <Override PartName="/ppt/media/image45.svg" ContentType="image/svg+xml"/>
  <Override PartName="/ppt/media/image6.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tags/tag1002.xml" ContentType="application/vnd.openxmlformats-officedocument.presentationml.tags+xml"/>
  <Override PartName="/ppt/tags/tag1003.xml" ContentType="application/vnd.openxmlformats-officedocument.presentationml.tags+xml"/>
  <Override PartName="/ppt/tags/tag1004.xml" ContentType="application/vnd.openxmlformats-officedocument.presentationml.tags+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tags/tag1008.xml" ContentType="application/vnd.openxmlformats-officedocument.presentationml.tags+xml"/>
  <Override PartName="/ppt/tags/tag1009.xml" ContentType="application/vnd.openxmlformats-officedocument.presentationml.tags+xml"/>
  <Override PartName="/ppt/tags/tag101.xml" ContentType="application/vnd.openxmlformats-officedocument.presentationml.tags+xml"/>
  <Override PartName="/ppt/tags/tag1010.xml" ContentType="application/vnd.openxmlformats-officedocument.presentationml.tags+xml"/>
  <Override PartName="/ppt/tags/tag1011.xml" ContentType="application/vnd.openxmlformats-officedocument.presentationml.tags+xml"/>
  <Override PartName="/ppt/tags/tag1012.xml" ContentType="application/vnd.openxmlformats-officedocument.presentationml.tags+xml"/>
  <Override PartName="/ppt/tags/tag1013.xml" ContentType="application/vnd.openxmlformats-officedocument.presentationml.tags+xml"/>
  <Override PartName="/ppt/tags/tag1014.xml" ContentType="application/vnd.openxmlformats-officedocument.presentationml.tags+xml"/>
  <Override PartName="/ppt/tags/tag1015.xml" ContentType="application/vnd.openxmlformats-officedocument.presentationml.tags+xml"/>
  <Override PartName="/ppt/tags/tag1016.xml" ContentType="application/vnd.openxmlformats-officedocument.presentationml.tags+xml"/>
  <Override PartName="/ppt/tags/tag1017.xml" ContentType="application/vnd.openxmlformats-officedocument.presentationml.tags+xml"/>
  <Override PartName="/ppt/tags/tag1018.xml" ContentType="application/vnd.openxmlformats-officedocument.presentationml.tags+xml"/>
  <Override PartName="/ppt/tags/tag1019.xml" ContentType="application/vnd.openxmlformats-officedocument.presentationml.tags+xml"/>
  <Override PartName="/ppt/tags/tag102.xml" ContentType="application/vnd.openxmlformats-officedocument.presentationml.tags+xml"/>
  <Override PartName="/ppt/tags/tag1020.xml" ContentType="application/vnd.openxmlformats-officedocument.presentationml.tags+xml"/>
  <Override PartName="/ppt/tags/tag1021.xml" ContentType="application/vnd.openxmlformats-officedocument.presentationml.tags+xml"/>
  <Override PartName="/ppt/tags/tag1022.xml" ContentType="application/vnd.openxmlformats-officedocument.presentationml.tags+xml"/>
  <Override PartName="/ppt/tags/tag1023.xml" ContentType="application/vnd.openxmlformats-officedocument.presentationml.tags+xml"/>
  <Override PartName="/ppt/tags/tag1024.xml" ContentType="application/vnd.openxmlformats-officedocument.presentationml.tags+xml"/>
  <Override PartName="/ppt/tags/tag1025.xml" ContentType="application/vnd.openxmlformats-officedocument.presentationml.tags+xml"/>
  <Override PartName="/ppt/tags/tag1026.xml" ContentType="application/vnd.openxmlformats-officedocument.presentationml.tags+xml"/>
  <Override PartName="/ppt/tags/tag1027.xml" ContentType="application/vnd.openxmlformats-officedocument.presentationml.tags+xml"/>
  <Override PartName="/ppt/tags/tag1028.xml" ContentType="application/vnd.openxmlformats-officedocument.presentationml.tags+xml"/>
  <Override PartName="/ppt/tags/tag1029.xml" ContentType="application/vnd.openxmlformats-officedocument.presentationml.tags+xml"/>
  <Override PartName="/ppt/tags/tag103.xml" ContentType="application/vnd.openxmlformats-officedocument.presentationml.tags+xml"/>
  <Override PartName="/ppt/tags/tag1030.xml" ContentType="application/vnd.openxmlformats-officedocument.presentationml.tags+xml"/>
  <Override PartName="/ppt/tags/tag1031.xml" ContentType="application/vnd.openxmlformats-officedocument.presentationml.tags+xml"/>
  <Override PartName="/ppt/tags/tag1032.xml" ContentType="application/vnd.openxmlformats-officedocument.presentationml.tags+xml"/>
  <Override PartName="/ppt/tags/tag1033.xml" ContentType="application/vnd.openxmlformats-officedocument.presentationml.tags+xml"/>
  <Override PartName="/ppt/tags/tag1034.xml" ContentType="application/vnd.openxmlformats-officedocument.presentationml.tags+xml"/>
  <Override PartName="/ppt/tags/tag1035.xml" ContentType="application/vnd.openxmlformats-officedocument.presentationml.tags+xml"/>
  <Override PartName="/ppt/tags/tag1036.xml" ContentType="application/vnd.openxmlformats-officedocument.presentationml.tags+xml"/>
  <Override PartName="/ppt/tags/tag1037.xml" ContentType="application/vnd.openxmlformats-officedocument.presentationml.tags+xml"/>
  <Override PartName="/ppt/tags/tag1038.xml" ContentType="application/vnd.openxmlformats-officedocument.presentationml.tags+xml"/>
  <Override PartName="/ppt/tags/tag1039.xml" ContentType="application/vnd.openxmlformats-officedocument.presentationml.tags+xml"/>
  <Override PartName="/ppt/tags/tag104.xml" ContentType="application/vnd.openxmlformats-officedocument.presentationml.tags+xml"/>
  <Override PartName="/ppt/tags/tag1040.xml" ContentType="application/vnd.openxmlformats-officedocument.presentationml.tags+xml"/>
  <Override PartName="/ppt/tags/tag1041.xml" ContentType="application/vnd.openxmlformats-officedocument.presentationml.tags+xml"/>
  <Override PartName="/ppt/tags/tag1042.xml" ContentType="application/vnd.openxmlformats-officedocument.presentationml.tags+xml"/>
  <Override PartName="/ppt/tags/tag1043.xml" ContentType="application/vnd.openxmlformats-officedocument.presentationml.tags+xml"/>
  <Override PartName="/ppt/tags/tag1044.xml" ContentType="application/vnd.openxmlformats-officedocument.presentationml.tags+xml"/>
  <Override PartName="/ppt/tags/tag1045.xml" ContentType="application/vnd.openxmlformats-officedocument.presentationml.tags+xml"/>
  <Override PartName="/ppt/tags/tag1046.xml" ContentType="application/vnd.openxmlformats-officedocument.presentationml.tags+xml"/>
  <Override PartName="/ppt/tags/tag1047.xml" ContentType="application/vnd.openxmlformats-officedocument.presentationml.tags+xml"/>
  <Override PartName="/ppt/tags/tag1048.xml" ContentType="application/vnd.openxmlformats-officedocument.presentationml.tags+xml"/>
  <Override PartName="/ppt/tags/tag1049.xml" ContentType="application/vnd.openxmlformats-officedocument.presentationml.tags+xml"/>
  <Override PartName="/ppt/tags/tag105.xml" ContentType="application/vnd.openxmlformats-officedocument.presentationml.tags+xml"/>
  <Override PartName="/ppt/tags/tag1050.xml" ContentType="application/vnd.openxmlformats-officedocument.presentationml.tags+xml"/>
  <Override PartName="/ppt/tags/tag1051.xml" ContentType="application/vnd.openxmlformats-officedocument.presentationml.tags+xml"/>
  <Override PartName="/ppt/tags/tag1052.xml" ContentType="application/vnd.openxmlformats-officedocument.presentationml.tags+xml"/>
  <Override PartName="/ppt/tags/tag1053.xml" ContentType="application/vnd.openxmlformats-officedocument.presentationml.tags+xml"/>
  <Override PartName="/ppt/tags/tag1054.xml" ContentType="application/vnd.openxmlformats-officedocument.presentationml.tags+xml"/>
  <Override PartName="/ppt/tags/tag1055.xml" ContentType="application/vnd.openxmlformats-officedocument.presentationml.tags+xml"/>
  <Override PartName="/ppt/tags/tag1056.xml" ContentType="application/vnd.openxmlformats-officedocument.presentationml.tags+xml"/>
  <Override PartName="/ppt/tags/tag1057.xml" ContentType="application/vnd.openxmlformats-officedocument.presentationml.tags+xml"/>
  <Override PartName="/ppt/tags/tag1058.xml" ContentType="application/vnd.openxmlformats-officedocument.presentationml.tags+xml"/>
  <Override PartName="/ppt/tags/tag1059.xml" ContentType="application/vnd.openxmlformats-officedocument.presentationml.tags+xml"/>
  <Override PartName="/ppt/tags/tag106.xml" ContentType="application/vnd.openxmlformats-officedocument.presentationml.tags+xml"/>
  <Override PartName="/ppt/tags/tag1060.xml" ContentType="application/vnd.openxmlformats-officedocument.presentationml.tags+xml"/>
  <Override PartName="/ppt/tags/tag1061.xml" ContentType="application/vnd.openxmlformats-officedocument.presentationml.tags+xml"/>
  <Override PartName="/ppt/tags/tag1062.xml" ContentType="application/vnd.openxmlformats-officedocument.presentationml.tags+xml"/>
  <Override PartName="/ppt/tags/tag1063.xml" ContentType="application/vnd.openxmlformats-officedocument.presentationml.tags+xml"/>
  <Override PartName="/ppt/tags/tag1064.xml" ContentType="application/vnd.openxmlformats-officedocument.presentationml.tags+xml"/>
  <Override PartName="/ppt/tags/tag1065.xml" ContentType="application/vnd.openxmlformats-officedocument.presentationml.tags+xml"/>
  <Override PartName="/ppt/tags/tag1066.xml" ContentType="application/vnd.openxmlformats-officedocument.presentationml.tags+xml"/>
  <Override PartName="/ppt/tags/tag1067.xml" ContentType="application/vnd.openxmlformats-officedocument.presentationml.tags+xml"/>
  <Override PartName="/ppt/tags/tag1068.xml" ContentType="application/vnd.openxmlformats-officedocument.presentationml.tags+xml"/>
  <Override PartName="/ppt/tags/tag1069.xml" ContentType="application/vnd.openxmlformats-officedocument.presentationml.tags+xml"/>
  <Override PartName="/ppt/tags/tag107.xml" ContentType="application/vnd.openxmlformats-officedocument.presentationml.tags+xml"/>
  <Override PartName="/ppt/tags/tag1070.xml" ContentType="application/vnd.openxmlformats-officedocument.presentationml.tags+xml"/>
  <Override PartName="/ppt/tags/tag1071.xml" ContentType="application/vnd.openxmlformats-officedocument.presentationml.tags+xml"/>
  <Override PartName="/ppt/tags/tag1072.xml" ContentType="application/vnd.openxmlformats-officedocument.presentationml.tags+xml"/>
  <Override PartName="/ppt/tags/tag1073.xml" ContentType="application/vnd.openxmlformats-officedocument.presentationml.tags+xml"/>
  <Override PartName="/ppt/tags/tag1074.xml" ContentType="application/vnd.openxmlformats-officedocument.presentationml.tags+xml"/>
  <Override PartName="/ppt/tags/tag1075.xml" ContentType="application/vnd.openxmlformats-officedocument.presentationml.tags+xml"/>
  <Override PartName="/ppt/tags/tag1076.xml" ContentType="application/vnd.openxmlformats-officedocument.presentationml.tags+xml"/>
  <Override PartName="/ppt/tags/tag1077.xml" ContentType="application/vnd.openxmlformats-officedocument.presentationml.tags+xml"/>
  <Override PartName="/ppt/tags/tag1078.xml" ContentType="application/vnd.openxmlformats-officedocument.presentationml.tags+xml"/>
  <Override PartName="/ppt/tags/tag1079.xml" ContentType="application/vnd.openxmlformats-officedocument.presentationml.tags+xml"/>
  <Override PartName="/ppt/tags/tag108.xml" ContentType="application/vnd.openxmlformats-officedocument.presentationml.tags+xml"/>
  <Override PartName="/ppt/tags/tag1080.xml" ContentType="application/vnd.openxmlformats-officedocument.presentationml.tags+xml"/>
  <Override PartName="/ppt/tags/tag1081.xml" ContentType="application/vnd.openxmlformats-officedocument.presentationml.tags+xml"/>
  <Override PartName="/ppt/tags/tag1082.xml" ContentType="application/vnd.openxmlformats-officedocument.presentationml.tags+xml"/>
  <Override PartName="/ppt/tags/tag1083.xml" ContentType="application/vnd.openxmlformats-officedocument.presentationml.tags+xml"/>
  <Override PartName="/ppt/tags/tag1084.xml" ContentType="application/vnd.openxmlformats-officedocument.presentationml.tags+xml"/>
  <Override PartName="/ppt/tags/tag1085.xml" ContentType="application/vnd.openxmlformats-officedocument.presentationml.tags+xml"/>
  <Override PartName="/ppt/tags/tag1086.xml" ContentType="application/vnd.openxmlformats-officedocument.presentationml.tags+xml"/>
  <Override PartName="/ppt/tags/tag1087.xml" ContentType="application/vnd.openxmlformats-officedocument.presentationml.tags+xml"/>
  <Override PartName="/ppt/tags/tag1088.xml" ContentType="application/vnd.openxmlformats-officedocument.presentationml.tags+xml"/>
  <Override PartName="/ppt/tags/tag1089.xml" ContentType="application/vnd.openxmlformats-officedocument.presentationml.tags+xml"/>
  <Override PartName="/ppt/tags/tag109.xml" ContentType="application/vnd.openxmlformats-officedocument.presentationml.tags+xml"/>
  <Override PartName="/ppt/tags/tag1090.xml" ContentType="application/vnd.openxmlformats-officedocument.presentationml.tags+xml"/>
  <Override PartName="/ppt/tags/tag1091.xml" ContentType="application/vnd.openxmlformats-officedocument.presentationml.tags+xml"/>
  <Override PartName="/ppt/tags/tag1092.xml" ContentType="application/vnd.openxmlformats-officedocument.presentationml.tags+xml"/>
  <Override PartName="/ppt/tags/tag1093.xml" ContentType="application/vnd.openxmlformats-officedocument.presentationml.tags+xml"/>
  <Override PartName="/ppt/tags/tag1094.xml" ContentType="application/vnd.openxmlformats-officedocument.presentationml.tags+xml"/>
  <Override PartName="/ppt/tags/tag1095.xml" ContentType="application/vnd.openxmlformats-officedocument.presentationml.tags+xml"/>
  <Override PartName="/ppt/tags/tag1096.xml" ContentType="application/vnd.openxmlformats-officedocument.presentationml.tags+xml"/>
  <Override PartName="/ppt/tags/tag1097.xml" ContentType="application/vnd.openxmlformats-officedocument.presentationml.tags+xml"/>
  <Override PartName="/ppt/tags/tag1098.xml" ContentType="application/vnd.openxmlformats-officedocument.presentationml.tags+xml"/>
  <Override PartName="/ppt/tags/tag109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00.xml" ContentType="application/vnd.openxmlformats-officedocument.presentationml.tags+xml"/>
  <Override PartName="/ppt/tags/tag1101.xml" ContentType="application/vnd.openxmlformats-officedocument.presentationml.tags+xml"/>
  <Override PartName="/ppt/tags/tag1102.xml" ContentType="application/vnd.openxmlformats-officedocument.presentationml.tags+xml"/>
  <Override PartName="/ppt/tags/tag1103.xml" ContentType="application/vnd.openxmlformats-officedocument.presentationml.tags+xml"/>
  <Override PartName="/ppt/tags/tag1104.xml" ContentType="application/vnd.openxmlformats-officedocument.presentationml.tags+xml"/>
  <Override PartName="/ppt/tags/tag1105.xml" ContentType="application/vnd.openxmlformats-officedocument.presentationml.tags+xml"/>
  <Override PartName="/ppt/tags/tag1106.xml" ContentType="application/vnd.openxmlformats-officedocument.presentationml.tags+xml"/>
  <Override PartName="/ppt/tags/tag1107.xml" ContentType="application/vnd.openxmlformats-officedocument.presentationml.tags+xml"/>
  <Override PartName="/ppt/tags/tag1108.xml" ContentType="application/vnd.openxmlformats-officedocument.presentationml.tags+xml"/>
  <Override PartName="/ppt/tags/tag1109.xml" ContentType="application/vnd.openxmlformats-officedocument.presentationml.tags+xml"/>
  <Override PartName="/ppt/tags/tag111.xml" ContentType="application/vnd.openxmlformats-officedocument.presentationml.tags+xml"/>
  <Override PartName="/ppt/tags/tag1110.xml" ContentType="application/vnd.openxmlformats-officedocument.presentationml.tags+xml"/>
  <Override PartName="/ppt/tags/tag1111.xml" ContentType="application/vnd.openxmlformats-officedocument.presentationml.tags+xml"/>
  <Override PartName="/ppt/tags/tag1112.xml" ContentType="application/vnd.openxmlformats-officedocument.presentationml.tags+xml"/>
  <Override PartName="/ppt/tags/tag1113.xml" ContentType="application/vnd.openxmlformats-officedocument.presentationml.tags+xml"/>
  <Override PartName="/ppt/tags/tag1114.xml" ContentType="application/vnd.openxmlformats-officedocument.presentationml.tags+xml"/>
  <Override PartName="/ppt/tags/tag1115.xml" ContentType="application/vnd.openxmlformats-officedocument.presentationml.tags+xml"/>
  <Override PartName="/ppt/tags/tag1116.xml" ContentType="application/vnd.openxmlformats-officedocument.presentationml.tags+xml"/>
  <Override PartName="/ppt/tags/tag1117.xml" ContentType="application/vnd.openxmlformats-officedocument.presentationml.tags+xml"/>
  <Override PartName="/ppt/tags/tag1118.xml" ContentType="application/vnd.openxmlformats-officedocument.presentationml.tags+xml"/>
  <Override PartName="/ppt/tags/tag1119.xml" ContentType="application/vnd.openxmlformats-officedocument.presentationml.tags+xml"/>
  <Override PartName="/ppt/tags/tag112.xml" ContentType="application/vnd.openxmlformats-officedocument.presentationml.tags+xml"/>
  <Override PartName="/ppt/tags/tag1120.xml" ContentType="application/vnd.openxmlformats-officedocument.presentationml.tags+xml"/>
  <Override PartName="/ppt/tags/tag1121.xml" ContentType="application/vnd.openxmlformats-officedocument.presentationml.tags+xml"/>
  <Override PartName="/ppt/tags/tag1122.xml" ContentType="application/vnd.openxmlformats-officedocument.presentationml.tags+xml"/>
  <Override PartName="/ppt/tags/tag1123.xml" ContentType="application/vnd.openxmlformats-officedocument.presentationml.tags+xml"/>
  <Override PartName="/ppt/tags/tag1124.xml" ContentType="application/vnd.openxmlformats-officedocument.presentationml.tags+xml"/>
  <Override PartName="/ppt/tags/tag1125.xml" ContentType="application/vnd.openxmlformats-officedocument.presentationml.tags+xml"/>
  <Override PartName="/ppt/tags/tag1126.xml" ContentType="application/vnd.openxmlformats-officedocument.presentationml.tags+xml"/>
  <Override PartName="/ppt/tags/tag1127.xml" ContentType="application/vnd.openxmlformats-officedocument.presentationml.tags+xml"/>
  <Override PartName="/ppt/tags/tag1128.xml" ContentType="application/vnd.openxmlformats-officedocument.presentationml.tags+xml"/>
  <Override PartName="/ppt/tags/tag1129.xml" ContentType="application/vnd.openxmlformats-officedocument.presentationml.tags+xml"/>
  <Override PartName="/ppt/tags/tag113.xml" ContentType="application/vnd.openxmlformats-officedocument.presentationml.tags+xml"/>
  <Override PartName="/ppt/tags/tag1130.xml" ContentType="application/vnd.openxmlformats-officedocument.presentationml.tags+xml"/>
  <Override PartName="/ppt/tags/tag1131.xml" ContentType="application/vnd.openxmlformats-officedocument.presentationml.tags+xml"/>
  <Override PartName="/ppt/tags/tag1132.xml" ContentType="application/vnd.openxmlformats-officedocument.presentationml.tags+xml"/>
  <Override PartName="/ppt/tags/tag1133.xml" ContentType="application/vnd.openxmlformats-officedocument.presentationml.tags+xml"/>
  <Override PartName="/ppt/tags/tag1134.xml" ContentType="application/vnd.openxmlformats-officedocument.presentationml.tags+xml"/>
  <Override PartName="/ppt/tags/tag1135.xml" ContentType="application/vnd.openxmlformats-officedocument.presentationml.tags+xml"/>
  <Override PartName="/ppt/tags/tag1136.xml" ContentType="application/vnd.openxmlformats-officedocument.presentationml.tags+xml"/>
  <Override PartName="/ppt/tags/tag1137.xml" ContentType="application/vnd.openxmlformats-officedocument.presentationml.tags+xml"/>
  <Override PartName="/ppt/tags/tag1138.xml" ContentType="application/vnd.openxmlformats-officedocument.presentationml.tags+xml"/>
  <Override PartName="/ppt/tags/tag1139.xml" ContentType="application/vnd.openxmlformats-officedocument.presentationml.tags+xml"/>
  <Override PartName="/ppt/tags/tag114.xml" ContentType="application/vnd.openxmlformats-officedocument.presentationml.tags+xml"/>
  <Override PartName="/ppt/tags/tag1140.xml" ContentType="application/vnd.openxmlformats-officedocument.presentationml.tags+xml"/>
  <Override PartName="/ppt/tags/tag1141.xml" ContentType="application/vnd.openxmlformats-officedocument.presentationml.tags+xml"/>
  <Override PartName="/ppt/tags/tag1142.xml" ContentType="application/vnd.openxmlformats-officedocument.presentationml.tags+xml"/>
  <Override PartName="/ppt/tags/tag1143.xml" ContentType="application/vnd.openxmlformats-officedocument.presentationml.tags+xml"/>
  <Override PartName="/ppt/tags/tag1144.xml" ContentType="application/vnd.openxmlformats-officedocument.presentationml.tags+xml"/>
  <Override PartName="/ppt/tags/tag1145.xml" ContentType="application/vnd.openxmlformats-officedocument.presentationml.tags+xml"/>
  <Override PartName="/ppt/tags/tag1146.xml" ContentType="application/vnd.openxmlformats-officedocument.presentationml.tags+xml"/>
  <Override PartName="/ppt/tags/tag1147.xml" ContentType="application/vnd.openxmlformats-officedocument.presentationml.tags+xml"/>
  <Override PartName="/ppt/tags/tag1148.xml" ContentType="application/vnd.openxmlformats-officedocument.presentationml.tags+xml"/>
  <Override PartName="/ppt/tags/tag1149.xml" ContentType="application/vnd.openxmlformats-officedocument.presentationml.tags+xml"/>
  <Override PartName="/ppt/tags/tag115.xml" ContentType="application/vnd.openxmlformats-officedocument.presentationml.tags+xml"/>
  <Override PartName="/ppt/tags/tag1150.xml" ContentType="application/vnd.openxmlformats-officedocument.presentationml.tags+xml"/>
  <Override PartName="/ppt/tags/tag1151.xml" ContentType="application/vnd.openxmlformats-officedocument.presentationml.tags+xml"/>
  <Override PartName="/ppt/tags/tag1152.xml" ContentType="application/vnd.openxmlformats-officedocument.presentationml.tags+xml"/>
  <Override PartName="/ppt/tags/tag1153.xml" ContentType="application/vnd.openxmlformats-officedocument.presentationml.tags+xml"/>
  <Override PartName="/ppt/tags/tag1154.xml" ContentType="application/vnd.openxmlformats-officedocument.presentationml.tags+xml"/>
  <Override PartName="/ppt/tags/tag1155.xml" ContentType="application/vnd.openxmlformats-officedocument.presentationml.tags+xml"/>
  <Override PartName="/ppt/tags/tag1156.xml" ContentType="application/vnd.openxmlformats-officedocument.presentationml.tags+xml"/>
  <Override PartName="/ppt/tags/tag1157.xml" ContentType="application/vnd.openxmlformats-officedocument.presentationml.tags+xml"/>
  <Override PartName="/ppt/tags/tag1158.xml" ContentType="application/vnd.openxmlformats-officedocument.presentationml.tags+xml"/>
  <Override PartName="/ppt/tags/tag1159.xml" ContentType="application/vnd.openxmlformats-officedocument.presentationml.tags+xml"/>
  <Override PartName="/ppt/tags/tag116.xml" ContentType="application/vnd.openxmlformats-officedocument.presentationml.tags+xml"/>
  <Override PartName="/ppt/tags/tag1160.xml" ContentType="application/vnd.openxmlformats-officedocument.presentationml.tags+xml"/>
  <Override PartName="/ppt/tags/tag1161.xml" ContentType="application/vnd.openxmlformats-officedocument.presentationml.tags+xml"/>
  <Override PartName="/ppt/tags/tag1162.xml" ContentType="application/vnd.openxmlformats-officedocument.presentationml.tags+xml"/>
  <Override PartName="/ppt/tags/tag1163.xml" ContentType="application/vnd.openxmlformats-officedocument.presentationml.tags+xml"/>
  <Override PartName="/ppt/tags/tag1164.xml" ContentType="application/vnd.openxmlformats-officedocument.presentationml.tags+xml"/>
  <Override PartName="/ppt/tags/tag1165.xml" ContentType="application/vnd.openxmlformats-officedocument.presentationml.tags+xml"/>
  <Override PartName="/ppt/tags/tag1166.xml" ContentType="application/vnd.openxmlformats-officedocument.presentationml.tags+xml"/>
  <Override PartName="/ppt/tags/tag1167.xml" ContentType="application/vnd.openxmlformats-officedocument.presentationml.tags+xml"/>
  <Override PartName="/ppt/tags/tag1168.xml" ContentType="application/vnd.openxmlformats-officedocument.presentationml.tags+xml"/>
  <Override PartName="/ppt/tags/tag1169.xml" ContentType="application/vnd.openxmlformats-officedocument.presentationml.tags+xml"/>
  <Override PartName="/ppt/tags/tag117.xml" ContentType="application/vnd.openxmlformats-officedocument.presentationml.tags+xml"/>
  <Override PartName="/ppt/tags/tag1170.xml" ContentType="application/vnd.openxmlformats-officedocument.presentationml.tags+xml"/>
  <Override PartName="/ppt/tags/tag1171.xml" ContentType="application/vnd.openxmlformats-officedocument.presentationml.tags+xml"/>
  <Override PartName="/ppt/tags/tag1172.xml" ContentType="application/vnd.openxmlformats-officedocument.presentationml.tags+xml"/>
  <Override PartName="/ppt/tags/tag1173.xml" ContentType="application/vnd.openxmlformats-officedocument.presentationml.tags+xml"/>
  <Override PartName="/ppt/tags/tag1174.xml" ContentType="application/vnd.openxmlformats-officedocument.presentationml.tags+xml"/>
  <Override PartName="/ppt/tags/tag1175.xml" ContentType="application/vnd.openxmlformats-officedocument.presentationml.tags+xml"/>
  <Override PartName="/ppt/tags/tag1176.xml" ContentType="application/vnd.openxmlformats-officedocument.presentationml.tags+xml"/>
  <Override PartName="/ppt/tags/tag1177.xml" ContentType="application/vnd.openxmlformats-officedocument.presentationml.tags+xml"/>
  <Override PartName="/ppt/tags/tag1178.xml" ContentType="application/vnd.openxmlformats-officedocument.presentationml.tags+xml"/>
  <Override PartName="/ppt/tags/tag1179.xml" ContentType="application/vnd.openxmlformats-officedocument.presentationml.tags+xml"/>
  <Override PartName="/ppt/tags/tag118.xml" ContentType="application/vnd.openxmlformats-officedocument.presentationml.tags+xml"/>
  <Override PartName="/ppt/tags/tag1180.xml" ContentType="application/vnd.openxmlformats-officedocument.presentationml.tags+xml"/>
  <Override PartName="/ppt/tags/tag1181.xml" ContentType="application/vnd.openxmlformats-officedocument.presentationml.tags+xml"/>
  <Override PartName="/ppt/tags/tag1182.xml" ContentType="application/vnd.openxmlformats-officedocument.presentationml.tags+xml"/>
  <Override PartName="/ppt/tags/tag1183.xml" ContentType="application/vnd.openxmlformats-officedocument.presentationml.tags+xml"/>
  <Override PartName="/ppt/tags/tag1184.xml" ContentType="application/vnd.openxmlformats-officedocument.presentationml.tags+xml"/>
  <Override PartName="/ppt/tags/tag1185.xml" ContentType="application/vnd.openxmlformats-officedocument.presentationml.tags+xml"/>
  <Override PartName="/ppt/tags/tag1186.xml" ContentType="application/vnd.openxmlformats-officedocument.presentationml.tags+xml"/>
  <Override PartName="/ppt/tags/tag1187.xml" ContentType="application/vnd.openxmlformats-officedocument.presentationml.tags+xml"/>
  <Override PartName="/ppt/tags/tag1188.xml" ContentType="application/vnd.openxmlformats-officedocument.presentationml.tags+xml"/>
  <Override PartName="/ppt/tags/tag1189.xml" ContentType="application/vnd.openxmlformats-officedocument.presentationml.tags+xml"/>
  <Override PartName="/ppt/tags/tag119.xml" ContentType="application/vnd.openxmlformats-officedocument.presentationml.tags+xml"/>
  <Override PartName="/ppt/tags/tag1190.xml" ContentType="application/vnd.openxmlformats-officedocument.presentationml.tags+xml"/>
  <Override PartName="/ppt/tags/tag1191.xml" ContentType="application/vnd.openxmlformats-officedocument.presentationml.tags+xml"/>
  <Override PartName="/ppt/tags/tag1192.xml" ContentType="application/vnd.openxmlformats-officedocument.presentationml.tags+xml"/>
  <Override PartName="/ppt/tags/tag1193.xml" ContentType="application/vnd.openxmlformats-officedocument.presentationml.tags+xml"/>
  <Override PartName="/ppt/tags/tag1194.xml" ContentType="application/vnd.openxmlformats-officedocument.presentationml.tags+xml"/>
  <Override PartName="/ppt/tags/tag1195.xml" ContentType="application/vnd.openxmlformats-officedocument.presentationml.tags+xml"/>
  <Override PartName="/ppt/tags/tag1196.xml" ContentType="application/vnd.openxmlformats-officedocument.presentationml.tags+xml"/>
  <Override PartName="/ppt/tags/tag1197.xml" ContentType="application/vnd.openxmlformats-officedocument.presentationml.tags+xml"/>
  <Override PartName="/ppt/tags/tag1198.xml" ContentType="application/vnd.openxmlformats-officedocument.presentationml.tags+xml"/>
  <Override PartName="/ppt/tags/tag119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00.xml" ContentType="application/vnd.openxmlformats-officedocument.presentationml.tags+xml"/>
  <Override PartName="/ppt/tags/tag1201.xml" ContentType="application/vnd.openxmlformats-officedocument.presentationml.tags+xml"/>
  <Override PartName="/ppt/tags/tag1202.xml" ContentType="application/vnd.openxmlformats-officedocument.presentationml.tags+xml"/>
  <Override PartName="/ppt/tags/tag1203.xml" ContentType="application/vnd.openxmlformats-officedocument.presentationml.tags+xml"/>
  <Override PartName="/ppt/tags/tag1204.xml" ContentType="application/vnd.openxmlformats-officedocument.presentationml.tags+xml"/>
  <Override PartName="/ppt/tags/tag1205.xml" ContentType="application/vnd.openxmlformats-officedocument.presentationml.tags+xml"/>
  <Override PartName="/ppt/tags/tag1206.xml" ContentType="application/vnd.openxmlformats-officedocument.presentationml.tags+xml"/>
  <Override PartName="/ppt/tags/tag1207.xml" ContentType="application/vnd.openxmlformats-officedocument.presentationml.tags+xml"/>
  <Override PartName="/ppt/tags/tag1208.xml" ContentType="application/vnd.openxmlformats-officedocument.presentationml.tags+xml"/>
  <Override PartName="/ppt/tags/tag1209.xml" ContentType="application/vnd.openxmlformats-officedocument.presentationml.tags+xml"/>
  <Override PartName="/ppt/tags/tag121.xml" ContentType="application/vnd.openxmlformats-officedocument.presentationml.tags+xml"/>
  <Override PartName="/ppt/tags/tag1210.xml" ContentType="application/vnd.openxmlformats-officedocument.presentationml.tags+xml"/>
  <Override PartName="/ppt/tags/tag1211.xml" ContentType="application/vnd.openxmlformats-officedocument.presentationml.tags+xml"/>
  <Override PartName="/ppt/tags/tag1212.xml" ContentType="application/vnd.openxmlformats-officedocument.presentationml.tags+xml"/>
  <Override PartName="/ppt/tags/tag1213.xml" ContentType="application/vnd.openxmlformats-officedocument.presentationml.tags+xml"/>
  <Override PartName="/ppt/tags/tag1214.xml" ContentType="application/vnd.openxmlformats-officedocument.presentationml.tags+xml"/>
  <Override PartName="/ppt/tags/tag1215.xml" ContentType="application/vnd.openxmlformats-officedocument.presentationml.tags+xml"/>
  <Override PartName="/ppt/tags/tag1216.xml" ContentType="application/vnd.openxmlformats-officedocument.presentationml.tags+xml"/>
  <Override PartName="/ppt/tags/tag1217.xml" ContentType="application/vnd.openxmlformats-officedocument.presentationml.tags+xml"/>
  <Override PartName="/ppt/tags/tag1218.xml" ContentType="application/vnd.openxmlformats-officedocument.presentationml.tags+xml"/>
  <Override PartName="/ppt/tags/tag1219.xml" ContentType="application/vnd.openxmlformats-officedocument.presentationml.tags+xml"/>
  <Override PartName="/ppt/tags/tag122.xml" ContentType="application/vnd.openxmlformats-officedocument.presentationml.tags+xml"/>
  <Override PartName="/ppt/tags/tag1220.xml" ContentType="application/vnd.openxmlformats-officedocument.presentationml.tags+xml"/>
  <Override PartName="/ppt/tags/tag1221.xml" ContentType="application/vnd.openxmlformats-officedocument.presentationml.tags+xml"/>
  <Override PartName="/ppt/tags/tag1222.xml" ContentType="application/vnd.openxmlformats-officedocument.presentationml.tags+xml"/>
  <Override PartName="/ppt/tags/tag1223.xml" ContentType="application/vnd.openxmlformats-officedocument.presentationml.tags+xml"/>
  <Override PartName="/ppt/tags/tag1224.xml" ContentType="application/vnd.openxmlformats-officedocument.presentationml.tags+xml"/>
  <Override PartName="/ppt/tags/tag1225.xml" ContentType="application/vnd.openxmlformats-officedocument.presentationml.tags+xml"/>
  <Override PartName="/ppt/tags/tag1226.xml" ContentType="application/vnd.openxmlformats-officedocument.presentationml.tags+xml"/>
  <Override PartName="/ppt/tags/tag1227.xml" ContentType="application/vnd.openxmlformats-officedocument.presentationml.tags+xml"/>
  <Override PartName="/ppt/tags/tag1228.xml" ContentType="application/vnd.openxmlformats-officedocument.presentationml.tags+xml"/>
  <Override PartName="/ppt/tags/tag1229.xml" ContentType="application/vnd.openxmlformats-officedocument.presentationml.tags+xml"/>
  <Override PartName="/ppt/tags/tag123.xml" ContentType="application/vnd.openxmlformats-officedocument.presentationml.tags+xml"/>
  <Override PartName="/ppt/tags/tag1230.xml" ContentType="application/vnd.openxmlformats-officedocument.presentationml.tags+xml"/>
  <Override PartName="/ppt/tags/tag1231.xml" ContentType="application/vnd.openxmlformats-officedocument.presentationml.tags+xml"/>
  <Override PartName="/ppt/tags/tag1232.xml" ContentType="application/vnd.openxmlformats-officedocument.presentationml.tags+xml"/>
  <Override PartName="/ppt/tags/tag1233.xml" ContentType="application/vnd.openxmlformats-officedocument.presentationml.tags+xml"/>
  <Override PartName="/ppt/tags/tag1234.xml" ContentType="application/vnd.openxmlformats-officedocument.presentationml.tags+xml"/>
  <Override PartName="/ppt/tags/tag1235.xml" ContentType="application/vnd.openxmlformats-officedocument.presentationml.tags+xml"/>
  <Override PartName="/ppt/tags/tag1236.xml" ContentType="application/vnd.openxmlformats-officedocument.presentationml.tags+xml"/>
  <Override PartName="/ppt/tags/tag1237.xml" ContentType="application/vnd.openxmlformats-officedocument.presentationml.tags+xml"/>
  <Override PartName="/ppt/tags/tag1238.xml" ContentType="application/vnd.openxmlformats-officedocument.presentationml.tags+xml"/>
  <Override PartName="/ppt/tags/tag1239.xml" ContentType="application/vnd.openxmlformats-officedocument.presentationml.tags+xml"/>
  <Override PartName="/ppt/tags/tag124.xml" ContentType="application/vnd.openxmlformats-officedocument.presentationml.tags+xml"/>
  <Override PartName="/ppt/tags/tag1240.xml" ContentType="application/vnd.openxmlformats-officedocument.presentationml.tags+xml"/>
  <Override PartName="/ppt/tags/tag1241.xml" ContentType="application/vnd.openxmlformats-officedocument.presentationml.tags+xml"/>
  <Override PartName="/ppt/tags/tag1242.xml" ContentType="application/vnd.openxmlformats-officedocument.presentationml.tags+xml"/>
  <Override PartName="/ppt/tags/tag1243.xml" ContentType="application/vnd.openxmlformats-officedocument.presentationml.tags+xml"/>
  <Override PartName="/ppt/tags/tag1244.xml" ContentType="application/vnd.openxmlformats-officedocument.presentationml.tags+xml"/>
  <Override PartName="/ppt/tags/tag1245.xml" ContentType="application/vnd.openxmlformats-officedocument.presentationml.tags+xml"/>
  <Override PartName="/ppt/tags/tag1246.xml" ContentType="application/vnd.openxmlformats-officedocument.presentationml.tags+xml"/>
  <Override PartName="/ppt/tags/tag1247.xml" ContentType="application/vnd.openxmlformats-officedocument.presentationml.tags+xml"/>
  <Override PartName="/ppt/tags/tag1248.xml" ContentType="application/vnd.openxmlformats-officedocument.presentationml.tags+xml"/>
  <Override PartName="/ppt/tags/tag1249.xml" ContentType="application/vnd.openxmlformats-officedocument.presentationml.tags+xml"/>
  <Override PartName="/ppt/tags/tag125.xml" ContentType="application/vnd.openxmlformats-officedocument.presentationml.tags+xml"/>
  <Override PartName="/ppt/tags/tag1250.xml" ContentType="application/vnd.openxmlformats-officedocument.presentationml.tags+xml"/>
  <Override PartName="/ppt/tags/tag1251.xml" ContentType="application/vnd.openxmlformats-officedocument.presentationml.tags+xml"/>
  <Override PartName="/ppt/tags/tag1252.xml" ContentType="application/vnd.openxmlformats-officedocument.presentationml.tags+xml"/>
  <Override PartName="/ppt/tags/tag1253.xml" ContentType="application/vnd.openxmlformats-officedocument.presentationml.tags+xml"/>
  <Override PartName="/ppt/tags/tag1254.xml" ContentType="application/vnd.openxmlformats-officedocument.presentationml.tags+xml"/>
  <Override PartName="/ppt/tags/tag1255.xml" ContentType="application/vnd.openxmlformats-officedocument.presentationml.tags+xml"/>
  <Override PartName="/ppt/tags/tag1256.xml" ContentType="application/vnd.openxmlformats-officedocument.presentationml.tags+xml"/>
  <Override PartName="/ppt/tags/tag1257.xml" ContentType="application/vnd.openxmlformats-officedocument.presentationml.tags+xml"/>
  <Override PartName="/ppt/tags/tag1258.xml" ContentType="application/vnd.openxmlformats-officedocument.presentationml.tags+xml"/>
  <Override PartName="/ppt/tags/tag1259.xml" ContentType="application/vnd.openxmlformats-officedocument.presentationml.tags+xml"/>
  <Override PartName="/ppt/tags/tag126.xml" ContentType="application/vnd.openxmlformats-officedocument.presentationml.tags+xml"/>
  <Override PartName="/ppt/tags/tag1260.xml" ContentType="application/vnd.openxmlformats-officedocument.presentationml.tags+xml"/>
  <Override PartName="/ppt/tags/tag1261.xml" ContentType="application/vnd.openxmlformats-officedocument.presentationml.tags+xml"/>
  <Override PartName="/ppt/tags/tag1262.xml" ContentType="application/vnd.openxmlformats-officedocument.presentationml.tags+xml"/>
  <Override PartName="/ppt/tags/tag1263.xml" ContentType="application/vnd.openxmlformats-officedocument.presentationml.tags+xml"/>
  <Override PartName="/ppt/tags/tag1264.xml" ContentType="application/vnd.openxmlformats-officedocument.presentationml.tags+xml"/>
  <Override PartName="/ppt/tags/tag1265.xml" ContentType="application/vnd.openxmlformats-officedocument.presentationml.tags+xml"/>
  <Override PartName="/ppt/tags/tag1266.xml" ContentType="application/vnd.openxmlformats-officedocument.presentationml.tags+xml"/>
  <Override PartName="/ppt/tags/tag1267.xml" ContentType="application/vnd.openxmlformats-officedocument.presentationml.tags+xml"/>
  <Override PartName="/ppt/tags/tag1268.xml" ContentType="application/vnd.openxmlformats-officedocument.presentationml.tags+xml"/>
  <Override PartName="/ppt/tags/tag1269.xml" ContentType="application/vnd.openxmlformats-officedocument.presentationml.tags+xml"/>
  <Override PartName="/ppt/tags/tag127.xml" ContentType="application/vnd.openxmlformats-officedocument.presentationml.tags+xml"/>
  <Override PartName="/ppt/tags/tag1270.xml" ContentType="application/vnd.openxmlformats-officedocument.presentationml.tags+xml"/>
  <Override PartName="/ppt/tags/tag1271.xml" ContentType="application/vnd.openxmlformats-officedocument.presentationml.tags+xml"/>
  <Override PartName="/ppt/tags/tag1272.xml" ContentType="application/vnd.openxmlformats-officedocument.presentationml.tags+xml"/>
  <Override PartName="/ppt/tags/tag1273.xml" ContentType="application/vnd.openxmlformats-officedocument.presentationml.tags+xml"/>
  <Override PartName="/ppt/tags/tag1274.xml" ContentType="application/vnd.openxmlformats-officedocument.presentationml.tags+xml"/>
  <Override PartName="/ppt/tags/tag1275.xml" ContentType="application/vnd.openxmlformats-officedocument.presentationml.tags+xml"/>
  <Override PartName="/ppt/tags/tag1276.xml" ContentType="application/vnd.openxmlformats-officedocument.presentationml.tags+xml"/>
  <Override PartName="/ppt/tags/tag1277.xml" ContentType="application/vnd.openxmlformats-officedocument.presentationml.tags+xml"/>
  <Override PartName="/ppt/tags/tag1278.xml" ContentType="application/vnd.openxmlformats-officedocument.presentationml.tags+xml"/>
  <Override PartName="/ppt/tags/tag1279.xml" ContentType="application/vnd.openxmlformats-officedocument.presentationml.tags+xml"/>
  <Override PartName="/ppt/tags/tag128.xml" ContentType="application/vnd.openxmlformats-officedocument.presentationml.tags+xml"/>
  <Override PartName="/ppt/tags/tag1280.xml" ContentType="application/vnd.openxmlformats-officedocument.presentationml.tags+xml"/>
  <Override PartName="/ppt/tags/tag1281.xml" ContentType="application/vnd.openxmlformats-officedocument.presentationml.tags+xml"/>
  <Override PartName="/ppt/tags/tag1282.xml" ContentType="application/vnd.openxmlformats-officedocument.presentationml.tags+xml"/>
  <Override PartName="/ppt/tags/tag1283.xml" ContentType="application/vnd.openxmlformats-officedocument.presentationml.tags+xml"/>
  <Override PartName="/ppt/tags/tag1284.xml" ContentType="application/vnd.openxmlformats-officedocument.presentationml.tags+xml"/>
  <Override PartName="/ppt/tags/tag1285.xml" ContentType="application/vnd.openxmlformats-officedocument.presentationml.tags+xml"/>
  <Override PartName="/ppt/tags/tag1286.xml" ContentType="application/vnd.openxmlformats-officedocument.presentationml.tags+xml"/>
  <Override PartName="/ppt/tags/tag1287.xml" ContentType="application/vnd.openxmlformats-officedocument.presentationml.tags+xml"/>
  <Override PartName="/ppt/tags/tag1288.xml" ContentType="application/vnd.openxmlformats-officedocument.presentationml.tags+xml"/>
  <Override PartName="/ppt/tags/tag1289.xml" ContentType="application/vnd.openxmlformats-officedocument.presentationml.tags+xml"/>
  <Override PartName="/ppt/tags/tag129.xml" ContentType="application/vnd.openxmlformats-officedocument.presentationml.tags+xml"/>
  <Override PartName="/ppt/tags/tag1290.xml" ContentType="application/vnd.openxmlformats-officedocument.presentationml.tags+xml"/>
  <Override PartName="/ppt/tags/tag1291.xml" ContentType="application/vnd.openxmlformats-officedocument.presentationml.tags+xml"/>
  <Override PartName="/ppt/tags/tag1292.xml" ContentType="application/vnd.openxmlformats-officedocument.presentationml.tags+xml"/>
  <Override PartName="/ppt/tags/tag1293.xml" ContentType="application/vnd.openxmlformats-officedocument.presentationml.tags+xml"/>
  <Override PartName="/ppt/tags/tag1294.xml" ContentType="application/vnd.openxmlformats-officedocument.presentationml.tags+xml"/>
  <Override PartName="/ppt/tags/tag1295.xml" ContentType="application/vnd.openxmlformats-officedocument.presentationml.tags+xml"/>
  <Override PartName="/ppt/tags/tag1296.xml" ContentType="application/vnd.openxmlformats-officedocument.presentationml.tags+xml"/>
  <Override PartName="/ppt/tags/tag1297.xml" ContentType="application/vnd.openxmlformats-officedocument.presentationml.tags+xml"/>
  <Override PartName="/ppt/tags/tag1298.xml" ContentType="application/vnd.openxmlformats-officedocument.presentationml.tags+xml"/>
  <Override PartName="/ppt/tags/tag129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00.xml" ContentType="application/vnd.openxmlformats-officedocument.presentationml.tags+xml"/>
  <Override PartName="/ppt/tags/tag1301.xml" ContentType="application/vnd.openxmlformats-officedocument.presentationml.tags+xml"/>
  <Override PartName="/ppt/tags/tag1302.xml" ContentType="application/vnd.openxmlformats-officedocument.presentationml.tags+xml"/>
  <Override PartName="/ppt/tags/tag1303.xml" ContentType="application/vnd.openxmlformats-officedocument.presentationml.tags+xml"/>
  <Override PartName="/ppt/tags/tag1304.xml" ContentType="application/vnd.openxmlformats-officedocument.presentationml.tags+xml"/>
  <Override PartName="/ppt/tags/tag1305.xml" ContentType="application/vnd.openxmlformats-officedocument.presentationml.tags+xml"/>
  <Override PartName="/ppt/tags/tag1306.xml" ContentType="application/vnd.openxmlformats-officedocument.presentationml.tags+xml"/>
  <Override PartName="/ppt/tags/tag1307.xml" ContentType="application/vnd.openxmlformats-officedocument.presentationml.tags+xml"/>
  <Override PartName="/ppt/tags/tag1308.xml" ContentType="application/vnd.openxmlformats-officedocument.presentationml.tags+xml"/>
  <Override PartName="/ppt/tags/tag1309.xml" ContentType="application/vnd.openxmlformats-officedocument.presentationml.tags+xml"/>
  <Override PartName="/ppt/tags/tag131.xml" ContentType="application/vnd.openxmlformats-officedocument.presentationml.tags+xml"/>
  <Override PartName="/ppt/tags/tag1310.xml" ContentType="application/vnd.openxmlformats-officedocument.presentationml.tags+xml"/>
  <Override PartName="/ppt/tags/tag1311.xml" ContentType="application/vnd.openxmlformats-officedocument.presentationml.tags+xml"/>
  <Override PartName="/ppt/tags/tag1312.xml" ContentType="application/vnd.openxmlformats-officedocument.presentationml.tags+xml"/>
  <Override PartName="/ppt/tags/tag1313.xml" ContentType="application/vnd.openxmlformats-officedocument.presentationml.tags+xml"/>
  <Override PartName="/ppt/tags/tag1314.xml" ContentType="application/vnd.openxmlformats-officedocument.presentationml.tags+xml"/>
  <Override PartName="/ppt/tags/tag1315.xml" ContentType="application/vnd.openxmlformats-officedocument.presentationml.tags+xml"/>
  <Override PartName="/ppt/tags/tag1316.xml" ContentType="application/vnd.openxmlformats-officedocument.presentationml.tags+xml"/>
  <Override PartName="/ppt/tags/tag1317.xml" ContentType="application/vnd.openxmlformats-officedocument.presentationml.tags+xml"/>
  <Override PartName="/ppt/tags/tag1318.xml" ContentType="application/vnd.openxmlformats-officedocument.presentationml.tags+xml"/>
  <Override PartName="/ppt/tags/tag1319.xml" ContentType="application/vnd.openxmlformats-officedocument.presentationml.tags+xml"/>
  <Override PartName="/ppt/tags/tag132.xml" ContentType="application/vnd.openxmlformats-officedocument.presentationml.tags+xml"/>
  <Override PartName="/ppt/tags/tag1320.xml" ContentType="application/vnd.openxmlformats-officedocument.presentationml.tags+xml"/>
  <Override PartName="/ppt/tags/tag1321.xml" ContentType="application/vnd.openxmlformats-officedocument.presentationml.tags+xml"/>
  <Override PartName="/ppt/tags/tag1322.xml" ContentType="application/vnd.openxmlformats-officedocument.presentationml.tags+xml"/>
  <Override PartName="/ppt/tags/tag1323.xml" ContentType="application/vnd.openxmlformats-officedocument.presentationml.tags+xml"/>
  <Override PartName="/ppt/tags/tag1324.xml" ContentType="application/vnd.openxmlformats-officedocument.presentationml.tags+xml"/>
  <Override PartName="/ppt/tags/tag1325.xml" ContentType="application/vnd.openxmlformats-officedocument.presentationml.tags+xml"/>
  <Override PartName="/ppt/tags/tag1326.xml" ContentType="application/vnd.openxmlformats-officedocument.presentationml.tags+xml"/>
  <Override PartName="/ppt/tags/tag1327.xml" ContentType="application/vnd.openxmlformats-officedocument.presentationml.tags+xml"/>
  <Override PartName="/ppt/tags/tag1328.xml" ContentType="application/vnd.openxmlformats-officedocument.presentationml.tags+xml"/>
  <Override PartName="/ppt/tags/tag1329.xml" ContentType="application/vnd.openxmlformats-officedocument.presentationml.tags+xml"/>
  <Override PartName="/ppt/tags/tag133.xml" ContentType="application/vnd.openxmlformats-officedocument.presentationml.tags+xml"/>
  <Override PartName="/ppt/tags/tag1331.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tags/tag969.xml" ContentType="application/vnd.openxmlformats-officedocument.presentationml.tags+xml"/>
  <Override PartName="/ppt/tags/tag97.xml" ContentType="application/vnd.openxmlformats-officedocument.presentationml.tags+xml"/>
  <Override PartName="/ppt/tags/tag970.xml" ContentType="application/vnd.openxmlformats-officedocument.presentationml.tags+xml"/>
  <Override PartName="/ppt/tags/tag971.xml" ContentType="application/vnd.openxmlformats-officedocument.presentationml.tags+xml"/>
  <Override PartName="/ppt/tags/tag972.xml" ContentType="application/vnd.openxmlformats-officedocument.presentationml.tags+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tags/tag977.xml" ContentType="application/vnd.openxmlformats-officedocument.presentationml.tags+xml"/>
  <Override PartName="/ppt/tags/tag978.xml" ContentType="application/vnd.openxmlformats-officedocument.presentationml.tags+xml"/>
  <Override PartName="/ppt/tags/tag979.xml" ContentType="application/vnd.openxmlformats-officedocument.presentationml.tags+xml"/>
  <Override PartName="/ppt/tags/tag98.xml" ContentType="application/vnd.openxmlformats-officedocument.presentationml.tags+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ags/tag988.xml" ContentType="application/vnd.openxmlformats-officedocument.presentationml.tags+xml"/>
  <Override PartName="/ppt/tags/tag989.xml" ContentType="application/vnd.openxmlformats-officedocument.presentationml.tags+xml"/>
  <Override PartName="/ppt/tags/tag99.xml" ContentType="application/vnd.openxmlformats-officedocument.presentationml.tags+xml"/>
  <Override PartName="/ppt/tags/tag990.xml" ContentType="application/vnd.openxmlformats-officedocument.presentationml.tags+xml"/>
  <Override PartName="/ppt/tags/tag991.xml" ContentType="application/vnd.openxmlformats-officedocument.presentationml.tags+xml"/>
  <Override PartName="/ppt/tags/tag992.xml" ContentType="application/vnd.openxmlformats-officedocument.presentationml.tags+xml"/>
  <Override PartName="/ppt/tags/tag993.xml" ContentType="application/vnd.openxmlformats-officedocument.presentationml.tags+xml"/>
  <Override PartName="/ppt/tags/tag994.xml" ContentType="application/vnd.openxmlformats-officedocument.presentationml.tags+xml"/>
  <Override PartName="/ppt/tags/tag995.xml" ContentType="application/vnd.openxmlformats-officedocument.presentationml.tags+xml"/>
  <Override PartName="/ppt/tags/tag996.xml" ContentType="application/vnd.openxmlformats-officedocument.presentationml.tags+xml"/>
  <Override PartName="/ppt/tags/tag997.xml" ContentType="application/vnd.openxmlformats-officedocument.presentationml.tags+xml"/>
  <Override PartName="/ppt/tags/tag998.xml" ContentType="application/vnd.openxmlformats-officedocument.presentationml.tags+xml"/>
  <Override PartName="/ppt/tags/tag9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sldIdLst>
    <p:sldId id="398" r:id="rId3"/>
    <p:sldId id="406" r:id="rId5"/>
    <p:sldId id="399" r:id="rId6"/>
    <p:sldId id="400" r:id="rId7"/>
    <p:sldId id="402" r:id="rId8"/>
    <p:sldId id="1242" r:id="rId9"/>
    <p:sldId id="405" r:id="rId10"/>
    <p:sldId id="1252" r:id="rId11"/>
    <p:sldId id="1243" r:id="rId12"/>
    <p:sldId id="1244" r:id="rId13"/>
    <p:sldId id="1245" r:id="rId14"/>
    <p:sldId id="1246" r:id="rId15"/>
    <p:sldId id="1247" r:id="rId16"/>
    <p:sldId id="1248" r:id="rId17"/>
    <p:sldId id="1249" r:id="rId18"/>
    <p:sldId id="1250" r:id="rId19"/>
    <p:sldId id="1251" r:id="rId20"/>
    <p:sldId id="1239" r:id="rId21"/>
    <p:sldId id="1258" r:id="rId22"/>
    <p:sldId id="1257" r:id="rId23"/>
    <p:sldId id="1241" r:id="rId24"/>
    <p:sldId id="1269" r:id="rId25"/>
    <p:sldId id="1268" r:id="rId26"/>
    <p:sldId id="1259" r:id="rId27"/>
    <p:sldId id="1261" r:id="rId28"/>
    <p:sldId id="1253" r:id="rId29"/>
    <p:sldId id="1262" r:id="rId30"/>
    <p:sldId id="1240" r:id="rId31"/>
    <p:sldId id="1273" r:id="rId32"/>
    <p:sldId id="1270" r:id="rId33"/>
    <p:sldId id="1272" r:id="rId34"/>
    <p:sldId id="1275" r:id="rId35"/>
    <p:sldId id="1276" r:id="rId36"/>
    <p:sldId id="1277" r:id="rId37"/>
    <p:sldId id="1278" r:id="rId38"/>
    <p:sldId id="1279" r:id="rId39"/>
    <p:sldId id="1282" r:id="rId40"/>
    <p:sldId id="1283" r:id="rId41"/>
    <p:sldId id="1286" r:id="rId42"/>
    <p:sldId id="1284" r:id="rId43"/>
    <p:sldId id="1285" r:id="rId44"/>
    <p:sldId id="1274" r:id="rId45"/>
    <p:sldId id="1287" r:id="rId46"/>
    <p:sldId id="1288" r:id="rId47"/>
    <p:sldId id="1289" r:id="rId48"/>
    <p:sldId id="1290" r:id="rId49"/>
    <p:sldId id="1291" r:id="rId50"/>
    <p:sldId id="1292" r:id="rId51"/>
    <p:sldId id="453" r:id="rId52"/>
    <p:sldId id="549" r:id="rId53"/>
    <p:sldId id="454" r:id="rId54"/>
    <p:sldId id="555" r:id="rId55"/>
    <p:sldId id="639" r:id="rId56"/>
    <p:sldId id="640" r:id="rId57"/>
    <p:sldId id="476" r:id="rId58"/>
    <p:sldId id="477" r:id="rId59"/>
    <p:sldId id="1067" r:id="rId60"/>
    <p:sldId id="565" r:id="rId61"/>
  </p:sldIdLst>
  <p:sldSz cx="12192000" cy="6858000"/>
  <p:notesSz cx="6858000" cy="12192000"/>
  <p:custDataLst>
    <p:tags r:id="rId68"/>
  </p:custData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63" userDrawn="1">
          <p15:clr>
            <a:srgbClr val="A4A3A4"/>
          </p15:clr>
        </p15:guide>
        <p15:guide id="2" pos="3772" userDrawn="1">
          <p15:clr>
            <a:srgbClr val="A4A3A4"/>
          </p15:clr>
        </p15:guide>
        <p15:guide id="6" orient="horz" pos="558" userDrawn="1">
          <p15:clr>
            <a:srgbClr val="A4A3A4"/>
          </p15:clr>
        </p15:guide>
        <p15:guide id="4" pos="302" userDrawn="1">
          <p15:clr>
            <a:srgbClr val="A4A3A4"/>
          </p15:clr>
        </p15:guide>
        <p15:guide id="5" pos="7132" userDrawn="1">
          <p15:clr>
            <a:srgbClr val="A4A3A4"/>
          </p15:clr>
        </p15:guide>
        <p15:guide id="7" pos="1700" userDrawn="1">
          <p15:clr>
            <a:srgbClr val="A4A3A4"/>
          </p15:clr>
        </p15:guide>
        <p15:guide id="8" orient="horz" pos="2102" userDrawn="1">
          <p15:clr>
            <a:srgbClr val="A4A3A4"/>
          </p15:clr>
        </p15:guide>
        <p15:guide id="9" orient="horz" pos="4016" userDrawn="1">
          <p15:clr>
            <a:srgbClr val="A4A3A4"/>
          </p15:clr>
        </p15:guide>
        <p15:guide id="10" orient="horz" pos="166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道环 李" initials="道环" lastIdx="1" clrIdx="0"/>
  <p:cmAuthor id="0" name="Administrator" initials="A" lastIdx="0" clrIdx="0"/>
  <p:cmAuthor id="2" name="郭小球~" initials="郭小球~" lastIdx="0" clrIdx="1"/>
  <p:cmAuthor id="3" name="shx" initials="s" lastIdx="0" clrIdx="0"/>
  <p:cmAuthor id="4" name="Lenovo" initials="L" lastIdx="0" clrIdx="2"/>
  <p:cmAuthor id="5" name="宋洁然" initials="宋" lastIdx="0" clrIdx="1"/>
  <p:cmAuthor id="6" name="ming qiu" initials="m" lastIdx="0" clrIdx="1"/>
  <p:cmAuthor id="7" name="1206988966@qq.com" initials="1" lastIdx="0" clrIdx="2"/>
  <p:cmAuthor id="8" name="姜伟光" initials="姜" lastIdx="0" clrIdx="0"/>
  <p:cmAuthor id="9" name="作者" initials="作" lastIdx="0" clrIdx="24"/>
  <p:cmAuthor id="10" name="yyyaogd@126.com" initials="y" lastIdx="0" clrIdx="0"/>
  <p:cmAuthor id="11" name="wucj" initials="w" lastIdx="0" clrIdx="0"/>
  <p:cmAuthor id="12" name="SkyUser" initials="S" lastIdx="0" clrIdx="0"/>
  <p:cmAuthor id="13" name="54410" initials="5" lastIdx="0" clrIdx="12"/>
  <p:cmAuthor id="14" name="珠珠的电脑" initials="珠" lastIdx="0" clrIdx="13"/>
  <p:cmAuthor id="15" name="admin" initials="a" lastIdx="0" clrIdx="14"/>
  <p:cmAuthor id="17" name="86187" initials="8" lastIdx="0" clrIdx="16"/>
  <p:cmAuthor id="18" name="宁鹏鹏" initials="宁" lastIdx="0" clrIdx="17"/>
  <p:cmAuthor id="16" name="aurora" initials="a" lastIdx="0" clrIdx="15"/>
  <p:cmAuthor id="22" name="cuisyz" initials="c" lastIdx="0" clrIdx="1"/>
  <p:cmAuthor id="23" name="Hiupan" initials="H" lastIdx="0" clrIdx="2"/>
  <p:cmAuthor id="21" name="薛 华林" initials="薛" lastIdx="0" clrIdx="0"/>
  <p:cmAuthor id="76" name="朱 昌花" initials="朱" lastIdx="0" clrIdx="25"/>
  <p:cmAuthor id="25" name="林文苗" initials="林" lastIdx="0" clrIdx="24"/>
  <p:cmAuthor id="19" name="d'y" initials="d" lastIdx="0" clrIdx="18"/>
  <p:cmAuthor id="302335242" name="泡沬" initials="泡" lastIdx="0" clrIdx="21"/>
  <p:cmAuthor id="2001" name="骆倩怡_Znauj26B" initials="authorId_382814100" lastIdx="0" clrIdx="0"/>
  <p:cmAuthor id="24" name="HIAPAD" initials="H" lastIdx="0" clrIdx="23"/>
  <p:cmAuthor id="20" name="Matebook 14" initials="M" lastIdx="0" clrIdx="19"/>
  <p:cmAuthor id="191839276" name="偲" initials="偲" lastIdx="0" clrIdx="29"/>
  <p:cmAuthor id="27" name="谢丹凤" initials="谢" lastIdx="0" clrIdx="26"/>
  <p:cmAuthor id="701" name="未知用户419" initials="未" lastIdx="0" clrIdx="0"/>
  <p:cmAuthor id="702" name="未知用户425" initials="未" lastIdx="0" clrIdx="0"/>
  <p:cmAuthor id="703" name="未知用户426" initials="未" lastIdx="0" clrIdx="0"/>
  <p:cmAuthor id="704" name="未知用户427" initials="未" lastIdx="0" clrIdx="1"/>
  <p:cmAuthor id="705" name="未知用户428" initials="未" lastIdx="0" clrIdx="0"/>
  <p:cmAuthor id="706" name="未知用户429" initials="未" lastIdx="0" clrIdx="0"/>
  <p:cmAuthor id="707" name="未知用户430" initials="未" lastIdx="0" clrIdx="0"/>
  <p:cmAuthor id="708" name="未知用户431" initials="未" lastIdx="0" clrIdx="0"/>
  <p:cmAuthor id="709" name="未知用户432" initials="未" lastIdx="0" clrIdx="0"/>
  <p:cmAuthor id="710" name="未知用户433" initials="未" lastIdx="0" clrIdx="0"/>
  <p:cmAuthor id="711" name="未知用户434" initials="未" lastIdx="0" clrIdx="0"/>
  <p:cmAuthor id="712" name="未知用户435" initials="未" lastIdx="0" clrIdx="0"/>
  <p:cmAuthor id="713" name="未知用户436" initials="未" lastIdx="0" clrIdx="0"/>
  <p:cmAuthor id="714" name="未知用户437" initials="未" lastIdx="0" clrIdx="0"/>
  <p:cmAuthor id="715" name="未知用户438" initials="未" lastIdx="0" clrIdx="0"/>
  <p:cmAuthor id="716" name="未知用户417" initials="未" lastIdx="0" clrIdx="0"/>
  <p:cmAuthor id="717" name="未知用户439" initials="未" lastIdx="0" clrIdx="0"/>
  <p:cmAuthor id="718" name="未知用户440" initials="未" lastIdx="0" clrIdx="0"/>
  <p:cmAuthor id="719" name="未知用户441" initials="未" lastIdx="0" clrIdx="0"/>
  <p:cmAuthor id="720" name="未知用户442" initials="未" lastIdx="0" clrIdx="0"/>
  <p:cmAuthor id="721" name="未知用户443" initials="未" lastIdx="0" clrIdx="1"/>
  <p:cmAuthor id="722" name="未知用户444" initials="未" lastIdx="0" clrIdx="0"/>
  <p:cmAuthor id="723" name="未知用户445" initials="未" lastIdx="0" clrIdx="0"/>
  <p:cmAuthor id="724" name="未知用户446" initials="未" lastIdx="0" clrIdx="0"/>
  <p:cmAuthor id="725" name="未知用户447" initials="未" lastIdx="0" clrIdx="0"/>
  <p:cmAuthor id="726" name="未知用户448" initials="未" lastIdx="0" clrIdx="0"/>
  <p:cmAuthor id="26" name="ansen emma" initials="a" lastIdx="0" clrIdx="18"/>
  <p:cmAuthor id="728" name="谢静波" initials="谢" lastIdx="0" clrIdx="727"/>
  <p:cmAuthor id="28" name="WHTP" initials="W" lastIdx="0" clrIdx="20"/>
  <p:cmAuthor id="29" name="w" initials="w" lastIdx="0" clrIdx="0"/>
  <p:cmAuthor id="730" name="zhang li" initials="z" lastIdx="0" clrIdx="138"/>
  <p:cmAuthor id="30" name="余潇迎" initials="余" lastIdx="0" clrIdx="0"/>
  <p:cmAuthor id="31" name="FrogPrince1121" initials="F" lastIdx="0" clrIdx="1"/>
  <p:cmAuthor id="32" name="未知用户12" initials="未" lastIdx="0" clrIdx="0"/>
  <p:cmAuthor id="33" name="jiansheng li" initials="j" lastIdx="0" clrIdx="0"/>
  <p:cmAuthor id="34" name="李增增" initials="李" lastIdx="0" clrIdx="2"/>
  <p:cmAuthor id="35" name="video" initials="v" lastIdx="0" clrIdx="0"/>
  <p:cmAuthor id="36" name="郭禹希" initials="郭" lastIdx="0" clrIdx="0"/>
  <p:cmAuthor id="37" name="YZB" initials="Y" lastIdx="0" clrIdx="15"/>
  <p:cmAuthor id="38" name="yiwei zhu" initials="y" lastIdx="0" clrIdx="0"/>
  <p:cmAuthor id="39" name="吕震" initials="吕" lastIdx="0" clrIdx="0"/>
  <p:cmAuthor id="40" name="吴岩" initials="吴" lastIdx="0" clrIdx="0"/>
  <p:cmAuthor id="41" name="陈 橙橙" initials="陈" lastIdx="0" clrIdx="21"/>
  <p:cmAuthor id="42" name="我" initials="我" lastIdx="0" clrIdx="32"/>
  <p:cmAuthor id="43" name="User" initials="U" lastIdx="0" clrIdx="0"/>
  <p:cmAuthor id="44" name="catlaohu" initials="c" lastIdx="0" clrIdx="0"/>
  <p:cmAuthor id="45" name="??" initials="?" lastIdx="0" clrIdx="0"/>
  <p:cmAuthor id="46" name="hy-tkyl" initials="h" lastIdx="0" clrIdx="0"/>
  <p:cmAuthor id="47" name="821375975@qq.com" initials="8" lastIdx="0" clrIdx="23"/>
  <p:cmAuthor id="748" name="殷 积波" initials="殷" lastIdx="0" clrIdx="22"/>
  <p:cmAuthor id="48" name="用户" initials="用" lastIdx="0" clrIdx="0"/>
  <p:cmAuthor id="749" name="启浩" initials="启" lastIdx="0" clrIdx="0"/>
  <p:cmAuthor id="49" name="幺以谦" initials="幺" lastIdx="0" clrIdx="1"/>
  <p:cmAuthor id="750" name="袨?嗴?傤?" initials="袨" lastIdx="0" clrIdx="0"/>
  <p:cmAuthor id="50" name="志龙 姜" initials="志" lastIdx="0" clrIdx="0"/>
  <p:cmAuthor id="751" name="林玲 郑" initials="林" lastIdx="0" clrIdx="0"/>
  <p:cmAuthor id="51" name="潈ऎ䕨அ" initials="潈" lastIdx="0" clrIdx="0"/>
  <p:cmAuthor id="752" name="554154816@qq.com" initials="5" lastIdx="0" clrIdx="0"/>
  <p:cmAuthor id="52" name="YANGS-PC" initials="Y" lastIdx="0" clrIdx="0"/>
  <p:cmAuthor id="753" name="未知用户192" initials="未" lastIdx="0" clrIdx="0"/>
  <p:cmAuthor id="53" name="庞宝国" initials="庞" lastIdx="0" clrIdx="0"/>
  <p:cmAuthor id="54" name="pangyt" initials="p" lastIdx="0" clrIdx="1"/>
  <p:cmAuthor id="55" name="apple" initials="a" lastIdx="0" clrIdx="0"/>
  <p:cmAuthor id="56" name="卫天一" initials="卫" lastIdx="0" clrIdx="0"/>
  <p:cmAuthor id="757" name="崔冶鸣（内蒙古英才管培生）" initials="崔" lastIdx="0" clrIdx="0"/>
  <p:cmAuthor id="57" name="万户网络" initials="万" lastIdx="0" clrIdx="0"/>
  <p:cmAuthor id="58" name="未知用户20" initials="未" lastIdx="0" clrIdx="0"/>
  <p:cmAuthor id="759" name="张逸晨" initials="张" lastIdx="0" clrIdx="0"/>
  <p:cmAuthor id="59" name="孙璐璐" initials="孙" lastIdx="0" clrIdx="0"/>
  <p:cmAuthor id="60" name="新萝卜家园" initials="新" lastIdx="0" clrIdx="0"/>
  <p:cmAuthor id="61" name="1003776019@qq.com" initials="1" lastIdx="0" clrIdx="33"/>
  <p:cmAuthor id="762" name="张洁01-lhq" initials="张" lastIdx="0" clrIdx="0"/>
  <p:cmAuthor id="62" name="Jinyi" initials="J" lastIdx="0" clrIdx="2"/>
  <p:cmAuthor id="763" name="池依曼" initials="池" lastIdx="0" clrIdx="72"/>
  <p:cmAuthor id="764" name="未知用户219" initials="未" lastIdx="0" clrIdx="0"/>
  <p:cmAuthor id="64" name="tkuser" initials="t" lastIdx="0" clrIdx="0"/>
  <p:cmAuthor id="765" name="未知用户230" initials="未" lastIdx="0" clrIdx="0"/>
  <p:cmAuthor id="65" name="江涛 李" initials="江" lastIdx="0" clrIdx="0"/>
  <p:cmAuthor id="766" name="未知用户231" initials="未" lastIdx="0" clrIdx="0"/>
  <p:cmAuthor id="66" name="杨国" initials="杨" lastIdx="0" clrIdx="0"/>
  <p:cmAuthor id="767" name="未知用户232" initials="未" lastIdx="0" clrIdx="0"/>
  <p:cmAuthor id="67" name="HaoshuaiWu" initials="H" lastIdx="0" clrIdx="0"/>
  <p:cmAuthor id="768" name="未知用户237" initials="未" lastIdx="0" clrIdx="0"/>
  <p:cmAuthor id="68" name="刘承刚" initials="刘" lastIdx="0" clrIdx="2"/>
  <p:cmAuthor id="769" name="未知用户226" initials="未" lastIdx="0" clrIdx="0"/>
  <p:cmAuthor id="69" name="史璐瑶" initials="史" lastIdx="0" clrIdx="23"/>
  <p:cmAuthor id="770" name="亚运 曹" initials="亚" lastIdx="0" clrIdx="2"/>
  <p:cmAuthor id="70" name="wangcz2" initials="w" lastIdx="0" clrIdx="0"/>
  <p:cmAuthor id="71" name="tianan" initials="t" lastIdx="0" clrIdx="5"/>
  <p:cmAuthor id="772" name="张正明" initials="张" lastIdx="0" clrIdx="0"/>
  <p:cmAuthor id="72" name="Microsoft" initials="M" lastIdx="0" clrIdx="0"/>
  <p:cmAuthor id="773" name="FANG SUN" initials="F" lastIdx="0" clrIdx="4"/>
  <p:cmAuthor id="73" name="未知用户14" initials="未" lastIdx="0" clrIdx="2"/>
  <p:cmAuthor id="774" name="富德生命人寿" initials="富" lastIdx="0" clrIdx="0"/>
  <p:cmAuthor id="74" name="Sky123.Org" initials="S" lastIdx="0" clrIdx="0"/>
  <p:cmAuthor id="775" name="袁缘" initials="袁" lastIdx="0" clrIdx="0"/>
  <p:cmAuthor id="75" name="zhouyiming" initials="z" lastIdx="0" clrIdx="0"/>
  <p:cmAuthor id="776" name="未知用户416" initials="未" lastIdx="0" clrIdx="0"/>
  <p:cmAuthor id="777" name="未知用户404" initials="未" lastIdx="0" clrIdx="0"/>
  <p:cmAuthor id="77" name=" " initials=" " lastIdx="0" clrIdx="1"/>
  <p:cmAuthor id="778" name="未知用户408" initials="未" lastIdx="0" clrIdx="1"/>
  <p:cmAuthor id="78" name="徐 宁" initials="徐" lastIdx="0" clrIdx="0"/>
  <p:cmAuthor id="779" name="未知用户409" initials="未" lastIdx="0" clrIdx="0"/>
  <p:cmAuthor id="79" name="QBOSSCHEN" initials="Q" lastIdx="0" clrIdx="0"/>
  <p:cmAuthor id="780" name="未知用户412" initials="未" lastIdx="0" clrIdx="1"/>
  <p:cmAuthor id="80" name="Calvin G" initials="C" lastIdx="0" clrIdx="0"/>
  <p:cmAuthor id="781" name="未知用户413" initials="未" lastIdx="0" clrIdx="0"/>
  <p:cmAuthor id="81" name="张莹" initials="张" lastIdx="0" clrIdx="0"/>
  <p:cmAuthor id="782" name="未知用户414" initials="未" lastIdx="0" clrIdx="0"/>
  <p:cmAuthor id="82" name="MC SYSTEM" initials="M" lastIdx="0" clrIdx="0"/>
  <p:cmAuthor id="783" name="未知用户415" initials="未" lastIdx="0" clrIdx="0"/>
  <p:cmAuthor id="83" name="spring_ren" initials="s" lastIdx="0" clrIdx="1"/>
  <p:cmAuthor id="784" name="未知用户215" initials="未" lastIdx="0" clrIdx="0"/>
  <p:cmAuthor id="84" name="user" initials="u" lastIdx="0" clrIdx="0"/>
  <p:cmAuthor id="785" name="未知用户217" initials="未" lastIdx="0" clrIdx="0"/>
  <p:cmAuthor id="85" name="李璐---寿险总公司营销管理部" initials="李" lastIdx="0" clrIdx="0"/>
  <p:cmAuthor id="786" name="未知用户261" initials="未" lastIdx="0" clrIdx="0"/>
  <p:cmAuthor id="86" name="xuqing" initials="x" lastIdx="0" clrIdx="0"/>
  <p:cmAuthor id="787" name="未知用户371" initials="未" lastIdx="0" clrIdx="0"/>
  <p:cmAuthor id="87" name="王顶" initials="王" lastIdx="0" clrIdx="0"/>
  <p:cmAuthor id="788" name="未知用户370" initials="未" lastIdx="0" clrIdx="0"/>
  <p:cmAuthor id="88" name="王 金谦" initials="王" lastIdx="0" clrIdx="21"/>
  <p:cmAuthor id="789" name="未知用户347" initials="未" lastIdx="0" clrIdx="0"/>
  <p:cmAuthor id="790" name="未知用户348" initials="未" lastIdx="0" clrIdx="0"/>
  <p:cmAuthor id="90" name="caoyq0624" initials="c" lastIdx="0" clrIdx="0"/>
  <p:cmAuthor id="791" name="未知用户286" initials="未" lastIdx="0" clrIdx="0"/>
  <p:cmAuthor id="91" name="wangyuan20" initials="w" lastIdx="0" clrIdx="1"/>
  <p:cmAuthor id="792" name="未知用户373" initials="未" lastIdx="0" clrIdx="0"/>
  <p:cmAuthor id="92" name="easonyoun" initials="e" lastIdx="0" clrIdx="0"/>
  <p:cmAuthor id="793" name="未知用户350" initials="未" lastIdx="0" clrIdx="0"/>
  <p:cmAuthor id="93" name="董苗苗" initials="董" lastIdx="0" clrIdx="1"/>
  <p:cmAuthor id="794" name="未知用户218" initials="未" lastIdx="0" clrIdx="0"/>
  <p:cmAuthor id="94" name="何慧丽" initials="何" lastIdx="0" clrIdx="0"/>
  <p:cmAuthor id="795" name="未知用户351" initials="未" lastIdx="0" clrIdx="0"/>
  <p:cmAuthor id="95" name="Chen" initials="C" lastIdx="0" clrIdx="94"/>
  <p:cmAuthor id="796" name="未知用户352" initials="未" lastIdx="0" clrIdx="1"/>
  <p:cmAuthor id="96" name="Mz" initials="M" lastIdx="0" clrIdx="0"/>
  <p:cmAuthor id="797" name="未知用户353" initials="未" lastIdx="0" clrIdx="0"/>
  <p:cmAuthor id="97" name="齐涛" initials="齐" lastIdx="0" clrIdx="0"/>
  <p:cmAuthor id="798" name="未知用户354" initials="未" lastIdx="0" clrIdx="0"/>
  <p:cmAuthor id="98" name="Microsoft Office 用户" initials="M" lastIdx="0" clrIdx="0"/>
  <p:cmAuthor id="799" name="未知用户355" initials="未" lastIdx="0" clrIdx="0"/>
  <p:cmAuthor id="99" name="季玉洁" initials="季" lastIdx="0" clrIdx="0"/>
  <p:cmAuthor id="800" name="未知用户356" initials="未" lastIdx="0" clrIdx="0"/>
  <p:cmAuthor id="100" name="陈树权" initials="陈" lastIdx="0" clrIdx="0"/>
  <p:cmAuthor id="801" name="未知用户378" initials="未" lastIdx="0" clrIdx="0"/>
  <p:cmAuthor id="101" name="八妹" initials="八" lastIdx="0" clrIdx="0"/>
  <p:cmAuthor id="802" name="未知用户357" initials="未" lastIdx="0" clrIdx="0"/>
  <p:cmAuthor id="102" name="方朝军/产品推动室/产品开发推广部/总公司" initials="方" lastIdx="0" clrIdx="0"/>
  <p:cmAuthor id="803" name="未知用户362" initials="未" lastIdx="0" clrIdx="0"/>
  <p:cmAuthor id="103" name="zq" initials="z" lastIdx="0" clrIdx="0"/>
  <p:cmAuthor id="804" name="未知用户363" initials="未" lastIdx="0" clrIdx="0"/>
  <p:cmAuthor id="104" name="刘 思蜀" initials="刘" lastIdx="0" clrIdx="0"/>
  <p:cmAuthor id="805" name="未知用户374" initials="未" lastIdx="0" clrIdx="0"/>
  <p:cmAuthor id="105" name="Ms" initials="M" lastIdx="0" clrIdx="0"/>
  <p:cmAuthor id="806" name="未知用户375" initials="未" lastIdx="0" clrIdx="0"/>
  <p:cmAuthor id="106" name="sdzz-syy" initials="s" lastIdx="0" clrIdx="0"/>
  <p:cmAuthor id="807" name="未知用户369" initials="未" lastIdx="0" clrIdx="0"/>
  <p:cmAuthor id="808" name="未知用户376" initials="未" lastIdx="0" clrIdx="0"/>
  <p:cmAuthor id="809" name="未知用户377" initials="未" lastIdx="0" clrIdx="0"/>
  <p:cmAuthor id="810" name="未知用户372" initials="未" lastIdx="0" clrIdx="1"/>
  <p:cmAuthor id="110" name="未知用户11" initials="未" lastIdx="0" clrIdx="0"/>
  <p:cmAuthor id="811" name="Xzjd" initials="X" lastIdx="0" clrIdx="0"/>
  <p:cmAuthor id="111" name="Lenovo User" initials="L" lastIdx="0" clrIdx="0"/>
  <p:cmAuthor id="112" name="冯炳辰/业务管理部/私人银行部/总行机关/ABC" initials="冯" lastIdx="0" clrIdx="0"/>
  <p:cmAuthor id="113" name="谢俊/技术总监室/软件开发中心/总行机关/ABC" initials="谢" lastIdx="0" clrIdx="2"/>
  <p:cmAuthor id="814" name="未知用户466" initials="未" lastIdx="0" clrIdx="0"/>
  <p:cmAuthor id="114" name="CN=谢俊/OU=技术总监室/OU=软件开发中心/OU=总行机关/O=ABC" initials="C" lastIdx="0" clrIdx="3"/>
  <p:cmAuthor id="815" name="未知用户460" initials="未" lastIdx="0" clrIdx="0"/>
  <p:cmAuthor id="115" name="赖强/技术总监室/软件开发中心/总行机关/ABC" initials="赖" lastIdx="0" clrIdx="2"/>
  <p:cmAuthor id="816" name="未知用户454" initials="未" lastIdx="0" clrIdx="0"/>
  <p:cmAuthor id="116" name="未知用户9" initials="未" lastIdx="0" clrIdx="0"/>
  <p:cmAuthor id="817" name="未知用户461" initials="未" lastIdx="0" clrIdx="0"/>
  <p:cmAuthor id="117" name="49254" initials="4" lastIdx="0" clrIdx="0"/>
  <p:cmAuthor id="818" name="未知用户455" initials="未" lastIdx="0" clrIdx="0"/>
  <p:cmAuthor id="118" name="lgp" initials="l" lastIdx="0" clrIdx="0"/>
  <p:cmAuthor id="819" name="未知用户462" initials="未" lastIdx="0" clrIdx="0"/>
  <p:cmAuthor id="119" name="沛斯 钟" initials="沛" lastIdx="0" clrIdx="2"/>
  <p:cmAuthor id="820" name="未知用户465" initials="未" lastIdx="0" clrIdx="5"/>
  <p:cmAuthor id="120" name="wangsc" initials="w" lastIdx="0" clrIdx="34"/>
  <p:cmAuthor id="821" name="未知用户457" initials="未" lastIdx="0" clrIdx="0"/>
  <p:cmAuthor id="121" name="马妍" initials="马" lastIdx="0" clrIdx="0"/>
  <p:cmAuthor id="822" name="未知用户450" initials="未" lastIdx="0" clrIdx="0"/>
  <p:cmAuthor id="122" name="yanqiqi-lgd" initials="y" lastIdx="0" clrIdx="5"/>
  <p:cmAuthor id="823" name="未知用户463" initials="未" lastIdx="0" clrIdx="18"/>
  <p:cmAuthor id="123" name="547716734@qq.com" initials="5" lastIdx="0" clrIdx="0"/>
  <p:cmAuthor id="824" name="未知用户467" initials="未" lastIdx="0" clrIdx="0"/>
  <p:cmAuthor id="124" name="shuaibing" initials="s" lastIdx="0" clrIdx="0"/>
  <p:cmAuthor id="825" name="未知用户468" initials="未" lastIdx="0" clrIdx="0"/>
  <p:cmAuthor id="125" name="贺龙" initials="贺" lastIdx="0" clrIdx="0"/>
  <p:cmAuthor id="826" name="未知用户469" initials="未" lastIdx="0" clrIdx="0"/>
  <p:cmAuthor id="126" name="个险部" initials="个" lastIdx="0" clrIdx="0"/>
  <p:cmAuthor id="827" name="未知用户458" initials="未" lastIdx="0" clrIdx="0"/>
  <p:cmAuthor id="127" name="林 声洋" initials="林" lastIdx="0" clrIdx="0"/>
  <p:cmAuthor id="828" name="未知用户470" initials="未" lastIdx="0" clrIdx="0"/>
  <p:cmAuthor id="128" name="Ray" initials="R" lastIdx="0" clrIdx="0"/>
  <p:cmAuthor id="829" name="未知用户471" initials="未" lastIdx="0" clrIdx="0"/>
  <p:cmAuthor id="129" name="zhengzhong" initials="z" lastIdx="0" clrIdx="0"/>
  <p:cmAuthor id="830" name="未知用户472" initials="未" lastIdx="0" clrIdx="0"/>
  <p:cmAuthor id="130" name="ydx2003new@163.com" initials="y" lastIdx="0" clrIdx="0"/>
  <p:cmAuthor id="831" name="未知用户473" initials="未" lastIdx="0" clrIdx="0"/>
  <p:cmAuthor id="131" name="肖 雷" initials="肖" lastIdx="0" clrIdx="0"/>
  <p:cmAuthor id="832" name="未知用户235" initials="未" lastIdx="0" clrIdx="1"/>
  <p:cmAuthor id="132" name="gongxuan" initials="g" lastIdx="0" clrIdx="0"/>
  <p:cmAuthor id="833" name="未知用户453" initials="未" lastIdx="0" clrIdx="0"/>
  <p:cmAuthor id="133" name="zhuqy3" initials="z" lastIdx="0" clrIdx="0"/>
  <p:cmAuthor id="834" name="未知用户474" initials="未" lastIdx="0" clrIdx="0"/>
  <p:cmAuthor id="134" name="雷庭" initials="雷" lastIdx="0" clrIdx="0"/>
  <p:cmAuthor id="835" name="未知用户475" initials="未" lastIdx="0" clrIdx="0"/>
  <p:cmAuthor id="135" name="未知用户10" initials="未" lastIdx="0" clrIdx="0"/>
  <p:cmAuthor id="836" name="未知用户476" initials="未" lastIdx="0" clrIdx="0"/>
  <p:cmAuthor id="136" name="wpp" initials="w" lastIdx="0" clrIdx="0"/>
  <p:cmAuthor id="837" name="未知用户459" initials="未" lastIdx="0" clrIdx="1"/>
  <p:cmAuthor id="137" name="asuse" initials="a" lastIdx="0" clrIdx="0"/>
  <p:cmAuthor id="838" name="未知用户489" initials="未" lastIdx="0" clrIdx="0"/>
  <p:cmAuthor id="138" name="lin lin" initials="l" lastIdx="0" clrIdx="0"/>
  <p:cmAuthor id="839" name="未知用户488" initials="未" lastIdx="0" clrIdx="0"/>
  <p:cmAuthor id="139" name="nieyp" initials="n" lastIdx="0" clrIdx="0"/>
  <p:cmAuthor id="840" name="未知用户490" initials="未" lastIdx="0" clrIdx="0"/>
  <p:cmAuthor id="140" name="未知用户16" initials="未" lastIdx="0" clrIdx="0"/>
  <p:cmAuthor id="841" name="未知用户477" initials="未" lastIdx="0" clrIdx="0"/>
  <p:cmAuthor id="141" name="China" initials="C" lastIdx="0" clrIdx="0"/>
  <p:cmAuthor id="842" name="未知用户478" initials="未" lastIdx="0" clrIdx="0"/>
  <p:cmAuthor id="142" name="AbuSina" initials="A" lastIdx="0" clrIdx="0"/>
  <p:cmAuthor id="843" name="未知用户479" initials="未" lastIdx="0" clrIdx="8"/>
  <p:cmAuthor id="143" name="zhengwen" initials="z" lastIdx="0" clrIdx="0"/>
  <p:cmAuthor id="844" name="未知用户480" initials="未" lastIdx="0" clrIdx="0"/>
  <p:cmAuthor id="144" name="Wanwei Liang" initials="W" lastIdx="0" clrIdx="0"/>
  <p:cmAuthor id="845" name="未知用户481" initials="未" lastIdx="0" clrIdx="0"/>
  <p:cmAuthor id="145" name="chinalife" initials="c" lastIdx="0" clrIdx="0"/>
  <p:cmAuthor id="846" name="未知用户482" initials="未" lastIdx="0" clrIdx="0"/>
  <p:cmAuthor id="146" name="刘莹" initials="刘" lastIdx="0" clrIdx="2"/>
  <p:cmAuthor id="847" name="未知用户483" initials="未" lastIdx="0" clrIdx="0"/>
  <p:cmAuthor id="147" name="彭凯" initials="彭" lastIdx="0" clrIdx="1"/>
  <p:cmAuthor id="848" name="未知用户484" initials="未" lastIdx="0" clrIdx="0"/>
  <p:cmAuthor id="148" name="Sky.Wang" initials="S" lastIdx="0" clrIdx="0"/>
  <p:cmAuthor id="849" name="未知用户485" initials="未" lastIdx="0" clrIdx="0"/>
  <p:cmAuthor id="149" name="黄元" initials="黄" lastIdx="0" clrIdx="1"/>
  <p:cmAuthor id="850" name="未知用户486" initials="未" lastIdx="0" clrIdx="0"/>
  <p:cmAuthor id="150" name="总公司培训部" initials="总" lastIdx="0" clrIdx="9"/>
  <p:cmAuthor id="851" name="未知用户452" initials="未" lastIdx="0" clrIdx="0"/>
  <p:cmAuthor id="151" name="sunxp002" initials="s" lastIdx="0" clrIdx="0"/>
  <p:cmAuthor id="852" name="未知用户456" initials="未" lastIdx="0" clrIdx="0"/>
  <p:cmAuthor id="152" name="杨姗" initials="杨" lastIdx="0" clrIdx="1"/>
  <p:cmAuthor id="853" name="未知用户464" initials="未" lastIdx="0" clrIdx="0"/>
  <p:cmAuthor id="153" name="未知用户15" initials="未" lastIdx="0" clrIdx="0"/>
  <p:cmAuthor id="854" name="未知用户487" initials="未" lastIdx="0" clrIdx="0"/>
  <p:cmAuthor id="154" name="严之" initials="严" lastIdx="0" clrIdx="0"/>
  <p:cmAuthor id="861" name="seki" initials="s" lastIdx="0" clrIdx="0"/>
  <p:cmAuthor id="161" name="未知用户17" initials="未" lastIdx="0" clrIdx="21"/>
  <p:cmAuthor id="163" name="91huhang" initials="9" lastIdx="0" clrIdx="0"/>
  <p:cmAuthor id="164" name="未知用户89" initials="未" lastIdx="0" clrIdx="0"/>
  <p:cmAuthor id="165" name="未知用户90" initials="未" lastIdx="0" clrIdx="0"/>
  <p:cmAuthor id="166" name="未知用户80" initials="未" lastIdx="0" clrIdx="0"/>
  <p:cmAuthor id="167" name="ProMedican" initials="P" lastIdx="0" clrIdx="1"/>
  <p:cmAuthor id="168" name="未知用户103" initials="未" lastIdx="0" clrIdx="0"/>
  <p:cmAuthor id="169" name="未知用户104" initials="未" lastIdx="0" clrIdx="0"/>
  <p:cmAuthor id="170" name="未知用户87" initials="未" lastIdx="0" clrIdx="0"/>
  <p:cmAuthor id="171" name="未知用户47" initials="未" lastIdx="0" clrIdx="0"/>
  <p:cmAuthor id="172" name="未知用户92" initials="未" lastIdx="0" clrIdx="0"/>
  <p:cmAuthor id="49837067" name="刘浩" initials="刘" lastIdx="0" clrIdx="0"/>
  <p:cmAuthor id="174" name="ht guo" initials="h" lastIdx="0" clrIdx="1"/>
  <p:cmAuthor id="49837068" name="Vivian Liu" initials="VL" lastIdx="0" clrIdx="1"/>
  <p:cmAuthor id="175" name="cuizijin01" initials="c" lastIdx="0" clrIdx="2"/>
  <p:cmAuthor id="49837069" name="程玉珍" initials="程" lastIdx="0" clrIdx="143"/>
  <p:cmAuthor id="49837070" name="yang" initials="y" lastIdx="0" clrIdx="144"/>
  <p:cmAuthor id="177" name="孙青川" initials="孙" lastIdx="0" clrIdx="1"/>
  <p:cmAuthor id="49837071" name="孙 澍" initials="孙" lastIdx="0" clrIdx="207"/>
  <p:cmAuthor id="178" name="未知用户52" initials="未" lastIdx="0" clrIdx="1"/>
  <p:cmAuthor id="179" name="未知用户85" initials="未" lastIdx="0" clrIdx="0"/>
  <p:cmAuthor id="180" name="Windows" initials="W" lastIdx="0" clrIdx="3"/>
  <p:cmAuthor id="181" name="松 李" initials="松" lastIdx="0" clrIdx="4"/>
  <p:cmAuthor id="182" name="b1487" initials="b" lastIdx="0" clrIdx="0"/>
  <p:cmAuthor id="183" name="郭书含" initials="郭" lastIdx="0" clrIdx="0"/>
  <p:cmAuthor id="184" name="sivaram" initials="s" lastIdx="0" clrIdx="0"/>
  <p:cmAuthor id="185" name="пользователь Microsoft Office" initials="п" lastIdx="0" clrIdx="0"/>
  <p:cmAuthor id="186" name="刘淼" initials="刘" lastIdx="0" clrIdx="6"/>
  <p:cmAuthor id="187" name="Office 365" initials="O" lastIdx="0" clrIdx="0"/>
  <p:cmAuthor id="188" name="1716266060@qq.com" initials="1" lastIdx="0" clrIdx="0"/>
  <p:cmAuthor id="189" name="程学春 cxc" initials="程" lastIdx="0" clrIdx="0"/>
  <p:cmAuthor id="190" name="chenli8" initials="c" lastIdx="0" clrIdx="0"/>
  <p:cmAuthor id="191" name="448097321@qq.com" initials="4" lastIdx="0" clrIdx="0"/>
  <p:cmAuthor id="192" name="zhumin1" initials="z" lastIdx="0" clrIdx="1"/>
  <p:cmAuthor id="193" name="FS" initials="F" lastIdx="0" clrIdx="0"/>
  <p:cmAuthor id="194" name="Temp" initials="T" lastIdx="0" clrIdx="0"/>
  <p:cmAuthor id="195" name="刘岸亮" initials="刘" lastIdx="0" clrIdx="0"/>
  <p:cmAuthor id="196" name="雍中婧" initials="雍" lastIdx="0" clrIdx="0"/>
  <p:cmAuthor id="197" name="任斐" initials="任" lastIdx="0" clrIdx="1"/>
  <p:cmAuthor id="198" name="未知用户33" initials="未" lastIdx="0" clrIdx="0"/>
  <p:cmAuthor id="199" name="未知用户34" initials="未" lastIdx="0" clrIdx="1"/>
  <p:cmAuthor id="200" name="未知用户25" initials="未" lastIdx="0" clrIdx="0"/>
  <p:cmAuthor id="201" name="未知用户26" initials="未" lastIdx="0" clrIdx="0"/>
  <p:cmAuthor id="202" name="未知用户48" initials="未" lastIdx="0" clrIdx="0"/>
  <p:cmAuthor id="203" name="未知用户27" initials="未" lastIdx="0" clrIdx="0"/>
  <p:cmAuthor id="204" name="未知用户28" initials="未" lastIdx="0" clrIdx="0"/>
  <p:cmAuthor id="205" name="未知用户29" initials="未" lastIdx="0" clrIdx="0"/>
  <p:cmAuthor id="206" name="未知用户30" initials="未" lastIdx="0" clrIdx="0"/>
  <p:cmAuthor id="207" name="未知用户31" initials="未" lastIdx="0" clrIdx="1"/>
  <p:cmAuthor id="208" name="未知用户35" initials="未" lastIdx="0" clrIdx="6"/>
  <p:cmAuthor id="209" name="未知用户39" initials="未" lastIdx="0" clrIdx="0"/>
  <p:cmAuthor id="210" name="未知用户40" initials="未" lastIdx="0" clrIdx="1"/>
  <p:cmAuthor id="211" name="未知用户41" initials="未" lastIdx="0" clrIdx="0"/>
  <p:cmAuthor id="212" name="未知用户43" initials="未" lastIdx="0" clrIdx="1"/>
  <p:cmAuthor id="213" name="未知用户44" initials="未" lastIdx="0" clrIdx="0"/>
  <p:cmAuthor id="214" name="未知用户45" initials="未" lastIdx="0" clrIdx="0"/>
  <p:cmAuthor id="215" name="王雅静" initials="王" lastIdx="0" clrIdx="0"/>
  <p:cmAuthor id="216" name="sun frank" initials="s" lastIdx="0" clrIdx="0"/>
  <p:cmAuthor id="217" name="zhao wei" initials="z" lastIdx="0" clrIdx="0"/>
  <p:cmAuthor id="218" name="徐 伟钦" initials="徐" lastIdx="0" clrIdx="0"/>
  <p:cmAuthor id="219" name="韩冰" initials="韩" lastIdx="0" clrIdx="0"/>
  <p:cmAuthor id="220" name="李昕玫" initials="李" lastIdx="0" clrIdx="0"/>
  <p:cmAuthor id="221" name="lianxing liao" initials="l" lastIdx="0" clrIdx="0"/>
  <p:cmAuthor id="222" name="未知用户" initials="未" lastIdx="0" clrIdx="0"/>
  <p:cmAuthor id="223" name="yangysh" initials="y" lastIdx="0" clrIdx="0"/>
  <p:cmAuthor id="224" name="未知用户46" initials="未" lastIdx="0" clrIdx="2"/>
  <p:cmAuthor id="226" name="JAMES 杨" initials="J" lastIdx="0" clrIdx="6"/>
  <p:cmAuthor id="227" name="闫志深" initials="闫" lastIdx="0" clrIdx="0"/>
  <p:cmAuthor id="235" name="梁潇-lhq" initials="梁" lastIdx="0" clrIdx="0"/>
  <p:cmAuthor id="236" name="未知用户21" initials="未" lastIdx="0" clrIdx="0"/>
  <p:cmAuthor id="237" name="未知用户22" initials="未" lastIdx="0" clrIdx="0"/>
  <p:cmAuthor id="238" name="未知用户18" initials="未" lastIdx="0" clrIdx="0"/>
  <p:cmAuthor id="240" name="2819264246@qq.com" initials="2" lastIdx="0" clrIdx="22"/>
  <p:cmAuthor id="243" name="Poseidon" initials="P" lastIdx="0" clrIdx="0"/>
  <p:cmAuthor id="248" name="ZZC" initials="Z" lastIdx="0" clrIdx="1"/>
  <p:cmAuthor id="249" name="李晨曦" initials="李" lastIdx="0" clrIdx="0"/>
  <p:cmAuthor id="250" name="Bonan Qi" initials="B" lastIdx="0" clrIdx="0"/>
  <p:cmAuthor id="251" name="yaoxiaojun" initials="y" lastIdx="0" clrIdx="0"/>
  <p:cmAuthor id="253" name="朱雪松" initials="朱" lastIdx="0" clrIdx="2"/>
  <p:cmAuthor id="254" name="周涛" initials="周" lastIdx="0" clrIdx="0"/>
  <p:cmAuthor id="257" name="张洲萌" initials="张" lastIdx="0" clrIdx="23"/>
  <p:cmAuthor id="259" name="Vagun Vagun" initials="V" lastIdx="0" clrIdx="0"/>
  <p:cmAuthor id="260" name="李秋静" initials="李" lastIdx="0" clrIdx="1"/>
  <p:cmAuthor id="261" name="陈林" initials="陈" lastIdx="0" clrIdx="0"/>
  <p:cmAuthor id="262" name="Author" initials="A" lastIdx="0" clrIdx="2"/>
  <p:cmAuthor id="263" name="张梦莞" initials="张" lastIdx="0" clrIdx="27"/>
  <p:cmAuthor id="265" name="程诗媛" initials="程" lastIdx="0" clrIdx="1"/>
  <p:cmAuthor id="266" name="未知用户36" initials="未" lastIdx="0" clrIdx="0"/>
  <p:cmAuthor id="267" name="未知用户148" initials="未" lastIdx="0" clrIdx="0"/>
  <p:cmAuthor id="268" name="未知用户163" initials="未" lastIdx="0" clrIdx="0"/>
  <p:cmAuthor id="269" name="未知用户151" initials="未" lastIdx="0" clrIdx="1"/>
  <p:cmAuthor id="270" name="未知用户152" initials="未" lastIdx="0" clrIdx="0"/>
  <p:cmAuthor id="271" name="未知用户164" initials="未" lastIdx="0" clrIdx="1"/>
  <p:cmAuthor id="272" name="未知用户153" initials="未" lastIdx="0" clrIdx="0"/>
  <p:cmAuthor id="273" name="未知用户154" initials="未" lastIdx="0" clrIdx="0"/>
  <p:cmAuthor id="274" name="未知用户155" initials="未" lastIdx="0" clrIdx="0"/>
  <p:cmAuthor id="275" name="未知用户156" initials="未" lastIdx="0" clrIdx="0"/>
  <p:cmAuthor id="276" name="未知用户157" initials="未" lastIdx="0" clrIdx="0"/>
  <p:cmAuthor id="277" name="未知用户158" initials="未" lastIdx="0" clrIdx="0"/>
  <p:cmAuthor id="278" name="未知用户159" initials="未" lastIdx="0" clrIdx="0"/>
  <p:cmAuthor id="279" name="未知用户160" initials="未" lastIdx="0" clrIdx="0"/>
  <p:cmAuthor id="280" name="未知用户161" initials="未" lastIdx="0" clrIdx="0"/>
  <p:cmAuthor id="281" name="未知用户162" initials="未" lastIdx="0" clrIdx="0"/>
  <p:cmAuthor id="282" name="未知用户149" initials="未" lastIdx="0" clrIdx="0"/>
  <p:cmAuthor id="283" name="未知用户146" initials="未" lastIdx="0" clrIdx="21"/>
  <p:cmAuthor id="284" name="未知用户147" initials="未" lastIdx="0" clrIdx="0"/>
  <p:cmAuthor id="285" name="未知用户37" initials="未" lastIdx="0" clrIdx="2"/>
  <p:cmAuthor id="286" name="未知用户23" initials="未" lastIdx="0" clrIdx="0"/>
  <p:cmAuthor id="287" name="未知用户19" initials="未" lastIdx="0" clrIdx="0"/>
  <p:cmAuthor id="288" name="刘仕俭" initials="刘" lastIdx="0" clrIdx="0"/>
  <p:cmAuthor id="289" name="Changing Zhuang" initials="C" lastIdx="0" clrIdx="1"/>
  <p:cmAuthor id="290" name="未知用户177" initials="未" lastIdx="0" clrIdx="0"/>
  <p:cmAuthor id="291" name="未知用户178" initials="未" lastIdx="0" clrIdx="0"/>
  <p:cmAuthor id="292" name="未知用户179" initials="未" lastIdx="0" clrIdx="0"/>
  <p:cmAuthor id="293" name="未知用户180" initials="未" lastIdx="0" clrIdx="0"/>
  <p:cmAuthor id="294" name="未知用户181" initials="未" lastIdx="0" clrIdx="1"/>
  <p:cmAuthor id="295" name="未知用户182" initials="未" lastIdx="0" clrIdx="0"/>
  <p:cmAuthor id="296" name="未知用户183" initials="未" lastIdx="0" clrIdx="0"/>
  <p:cmAuthor id="297" name="未知用户184" initials="未" lastIdx="0" clrIdx="0"/>
  <p:cmAuthor id="298" name="未知用户187" initials="未" lastIdx="0" clrIdx="0"/>
  <p:cmAuthor id="299" name="未知用户185" initials="未" lastIdx="0" clrIdx="21"/>
  <p:cmAuthor id="300" name="未知用户186" initials="未" lastIdx="0" clrIdx="0"/>
  <p:cmAuthor id="301" name="哒哒 熊猫" initials="哒" lastIdx="0" clrIdx="0"/>
  <p:cmAuthor id="302" name="Yun-Ting Tseng" initials="Y" lastIdx="0" clrIdx="0"/>
  <p:cmAuthor id="303" name="Miss 豆" initials="M" lastIdx="0" clrIdx="0"/>
  <p:cmAuthor id="304" name="G" initials="G" lastIdx="0" clrIdx="22"/>
  <p:cmAuthor id="307" name="未知用户108" initials="未" lastIdx="0" clrIdx="0"/>
  <p:cmAuthor id="308" name="未知用户72" initials="未" lastIdx="0" clrIdx="0"/>
  <p:cmAuthor id="309" name="未知用户73" initials="未" lastIdx="0" clrIdx="0"/>
  <p:cmAuthor id="310" name="未知用户74" initials="未" lastIdx="0" clrIdx="0"/>
  <p:cmAuthor id="311" name="未知用户110" initials="未" lastIdx="0" clrIdx="0"/>
  <p:cmAuthor id="312" name="未知用户77" initials="未" lastIdx="0" clrIdx="0"/>
  <p:cmAuthor id="313" name="86139" initials="8" lastIdx="0" clrIdx="0"/>
  <p:cmAuthor id="314" name="朴鹏-lhq" initials="朴" lastIdx="0" clrIdx="18"/>
  <p:cmAuthor id="315" name="吕 阔" initials="吕" lastIdx="0" clrIdx="22"/>
  <p:cmAuthor id="316" name="ozg106" initials="o" lastIdx="0" clrIdx="92"/>
  <p:cmAuthor id="317" name="冰箱" initials="冰" lastIdx="0" clrIdx="0"/>
  <p:cmAuthor id="318" name="lixun" initials="l" lastIdx="0" clrIdx="16"/>
  <p:cmAuthor id="319" name="Isabella" initials="I" lastIdx="0" clrIdx="4"/>
  <p:cmAuthor id="320" name="倚海听风" initials="倚" lastIdx="0" clrIdx="21"/>
  <p:cmAuthor id="321" name="CodonMedical" initials="C" lastIdx="0" clrIdx="2"/>
  <p:cmAuthor id="322" name="Yvonne Lin" initials="Y" lastIdx="0" clrIdx="3"/>
  <p:cmAuthor id="323" name="Gallivan, John-Paul {MDAO~Basel}" initials="G" lastIdx="0" clrIdx="4"/>
  <p:cmAuthor id="324" name="Helms, Hans-Joachim {MDBA~Basel}" initials="H" lastIdx="0" clrIdx="5"/>
  <p:cmAuthor id="325" name="Codon Medical" initials="C" lastIdx="0" clrIdx="6"/>
  <p:cmAuthor id="326" name="Petersen, Jenny {MDBD~South San Francisco}" initials="P" lastIdx="0" clrIdx="7"/>
  <p:cmAuthor id="327" name="刘风香" initials="刘" lastIdx="0" clrIdx="20"/>
  <p:cmAuthor id="328" name="feng wei" initials="f" lastIdx="0" clrIdx="0"/>
  <p:cmAuthor id="329" name="Meredith Kalish" initials="M" lastIdx="0" clrIdx="10"/>
  <p:cmAuthor id="330" name="Mary Beattie" initials="M" lastIdx="0" clrIdx="11"/>
  <p:cmAuthor id="331" name="Melanie Smitt" initials="M" lastIdx="0" clrIdx="12"/>
  <p:cmAuthor id="332" name="Andrea Michels" initials="A" lastIdx="0" clrIdx="13"/>
  <p:cmAuthor id="333" name="Daniel Clyde (HI)" initials="D" lastIdx="0" clrIdx="0"/>
  <p:cmAuthor id="334" name="Fitzpatrick, Nicole {MGAO~Basel}" initials="F" lastIdx="0" clrIdx="1"/>
  <p:cmAuthor id="335" name="Kate Rijnen" initials="K" lastIdx="0" clrIdx="2"/>
  <p:cmAuthor id="336" name="Mark McGregor (HI)" initials="M" lastIdx="0" clrIdx="3"/>
  <p:cmAuthor id="337" name="Machackova, Zuzana {MDAO~Basel}" initials="M" lastIdx="0" clrIdx="5"/>
  <p:cmAuthor id="338" name="Franca, Ryan {MDAO~Basel}" initials="F" lastIdx="0" clrIdx="6"/>
  <p:cmAuthor id="339" name="Bart Baranowski (HI)" initials="B" lastIdx="0" clrIdx="7"/>
  <p:cmAuthor id="340" name="Helen Keyworth (HI)" initials="H" lastIdx="0" clrIdx="8"/>
  <p:cmAuthor id="341" name="Louise Adamson (HI)" initials="L" lastIdx="0" clrIdx="9"/>
  <p:cmAuthor id="342" name="Andrew Moss (HI)" initials="A" lastIdx="0" clrIdx="10"/>
  <p:cmAuthor id="343" name="David Morgan (HI)" initials="D" lastIdx="0" clrIdx="11"/>
  <p:cmAuthor id="344" name="Kate Sillitoe (HI)" initials="K" lastIdx="0" clrIdx="12"/>
  <p:cmAuthor id="345" name="孟轩君" initials="孟" lastIdx="0" clrIdx="0"/>
  <p:cmAuthor id="346" name="hpguan" initials="h" lastIdx="0" clrIdx="0"/>
  <p:cmAuthor id="347" name="miaott" initials="m" lastIdx="0" clrIdx="195"/>
  <p:cmAuthor id="349" name="zhaoby01" initials="z" lastIdx="0" clrIdx="6"/>
  <p:cmAuthor id="350" name="Lydia" initials="L" lastIdx="0" clrIdx="0"/>
  <p:cmAuthor id="351" name="fengyuan03" initials="f" lastIdx="0" clrIdx="1"/>
  <p:cmAuthor id="352" name="古二蛋" initials="古" lastIdx="0" clrIdx="2"/>
  <p:cmAuthor id="353" name="xusha" initials="x" lastIdx="0" clrIdx="2"/>
  <p:cmAuthor id="354" name="李 东科" initials="李" lastIdx="0" clrIdx="35"/>
  <p:cmAuthor id="355" name="甘源" initials="甘" lastIdx="0" clrIdx="0"/>
  <p:cmAuthor id="356" name="何富军" initials="何" lastIdx="0" clrIdx="0"/>
  <p:cmAuthor id="357" name="闫秀丽" initials="闫" lastIdx="0" clrIdx="0"/>
  <p:cmAuthor id="358" name="fafa" initials="f" lastIdx="0" clrIdx="1"/>
  <p:cmAuthor id="359" name="qatr130" initials="q" lastIdx="0" clrIdx="0"/>
  <p:cmAuthor id="360" name="袁正海" initials="袁" lastIdx="0" clrIdx="0"/>
  <p:cmAuthor id="361" name="未知用户84" initials="未" lastIdx="0" clrIdx="0"/>
  <p:cmAuthor id="362" name="未知用户88" initials="未" lastIdx="0" clrIdx="0"/>
  <p:cmAuthor id="364" name="未知用户93" initials="未" lastIdx="0" clrIdx="0"/>
  <p:cmAuthor id="365" name="未知用户94" initials="未" lastIdx="0" clrIdx="0"/>
  <p:cmAuthor id="366" name="未知用户95" initials="未" lastIdx="0" clrIdx="0"/>
  <p:cmAuthor id="367" name="未知用户96" initials="未" lastIdx="0" clrIdx="1"/>
  <p:cmAuthor id="368" name="未知用户99" initials="未" lastIdx="0" clrIdx="0"/>
  <p:cmAuthor id="369" name="橙子" initials="橙" lastIdx="0" clrIdx="1"/>
  <p:cmAuthor id="370" name="加 林" initials="加" lastIdx="0" clrIdx="0"/>
  <p:cmAuthor id="371" name="wenle369@sina.com" initials="w" lastIdx="0" clrIdx="0"/>
  <p:cmAuthor id="372" name="未知用户418" initials="未" lastIdx="0" clrIdx="0"/>
  <p:cmAuthor id="373" name="未知用户271" initials="未" lastIdx="0" clrIdx="0"/>
  <p:cmAuthor id="374" name="think" initials="t" lastIdx="0" clrIdx="0"/>
  <p:cmAuthor id="375" name="过 去" initials="过" lastIdx="0" clrIdx="0"/>
  <p:cmAuthor id="376" name="ChinaUser" initials="C" lastIdx="0" clrIdx="0"/>
  <p:cmAuthor id="377" name="未知用户75" initials="未" lastIdx="0" clrIdx="0"/>
  <p:cmAuthor id="378" name="未知用户76" initials="未" lastIdx="0" clrIdx="0"/>
  <p:cmAuthor id="379" name="linkplus" initials="l" lastIdx="0" clrIdx="0"/>
  <p:cmAuthor id="380" name="未知用户118" initials="未" lastIdx="0" clrIdx="0"/>
  <p:cmAuthor id="381" name="未知用户119" initials="未" lastIdx="0" clrIdx="0"/>
  <p:cmAuthor id="382" name="未知用户120" initials="未" lastIdx="0" clrIdx="1"/>
  <p:cmAuthor id="383" name="未知用户121" initials="未" lastIdx="0" clrIdx="0"/>
  <p:cmAuthor id="384" name="未知用户122" initials="未" lastIdx="0" clrIdx="0"/>
  <p:cmAuthor id="385" name="未知用户123" initials="未" lastIdx="0" clrIdx="0"/>
  <p:cmAuthor id="386" name="未知用户124" initials="未" lastIdx="0" clrIdx="0"/>
  <p:cmAuthor id="387" name="未知用户125" initials="未" lastIdx="0" clrIdx="0"/>
  <p:cmAuthor id="388" name="未知用户126" initials="未" lastIdx="0" clrIdx="0"/>
  <p:cmAuthor id="389" name="未知用户127" initials="未" lastIdx="0" clrIdx="0"/>
  <p:cmAuthor id="390" name="未知用户128" initials="未" lastIdx="0" clrIdx="0"/>
  <p:cmAuthor id="391" name="未知用户129" initials="未" lastIdx="0" clrIdx="8"/>
  <p:cmAuthor id="392" name="未知用户130" initials="未" lastIdx="0" clrIdx="0"/>
  <p:cmAuthor id="393" name="未知用户131" initials="未" lastIdx="0" clrIdx="0"/>
  <p:cmAuthor id="394" name="未知用户132" initials="未" lastIdx="0" clrIdx="0"/>
  <p:cmAuthor id="395" name="未知用户133" initials="未" lastIdx="0" clrIdx="0"/>
  <p:cmAuthor id="396" name="未知用户134" initials="未" lastIdx="0" clrIdx="0"/>
  <p:cmAuthor id="397" name="未知用户135" initials="未" lastIdx="0" clrIdx="0"/>
  <p:cmAuthor id="398" name="未知用户136" initials="未" lastIdx="0" clrIdx="0"/>
  <p:cmAuthor id="399" name="未知用户137" initials="未" lastIdx="0" clrIdx="0"/>
  <p:cmAuthor id="400" name="未知用户138" initials="未" lastIdx="0" clrIdx="0"/>
  <p:cmAuthor id="401" name="未知用户141" initials="未" lastIdx="0" clrIdx="0"/>
  <p:cmAuthor id="402" name="未知用户142" initials="未" lastIdx="0" clrIdx="1"/>
  <p:cmAuthor id="403" name="未知用户143" initials="未" lastIdx="0" clrIdx="0"/>
  <p:cmAuthor id="404" name="未知用户144" initials="未" lastIdx="0" clrIdx="0"/>
  <p:cmAuthor id="405" name="未知用户145" initials="未" lastIdx="0" clrIdx="0"/>
  <p:cmAuthor id="406" name="未知用户114" initials="未" lastIdx="0" clrIdx="0"/>
  <p:cmAuthor id="407" name="未知用户115" initials="未" lastIdx="0" clrIdx="1"/>
  <p:cmAuthor id="408" name="未知用户116" initials="未" lastIdx="0" clrIdx="0"/>
  <p:cmAuthor id="409" name="未知用户117" initials="未" lastIdx="0" clrIdx="0"/>
  <p:cmAuthor id="410" name="未知用户139" initials="未" lastIdx="0" clrIdx="0"/>
  <p:cmAuthor id="411" name="未知用户188" initials="未" lastIdx="0" clrIdx="0"/>
  <p:cmAuthor id="412" name="未知用户189" initials="未" lastIdx="0" clrIdx="0"/>
  <p:cmAuthor id="413" name="未知用户165" initials="未" lastIdx="0" clrIdx="0"/>
  <p:cmAuthor id="414" name="未知用户166" initials="未" lastIdx="0" clrIdx="0"/>
  <p:cmAuthor id="415" name="未知用户167" initials="未" lastIdx="0" clrIdx="0"/>
  <p:cmAuthor id="416" name="未知用户168" initials="未" lastIdx="0" clrIdx="8"/>
  <p:cmAuthor id="417" name="未知用户169" initials="未" lastIdx="0" clrIdx="0"/>
  <p:cmAuthor id="418" name="未知用户170" initials="未" lastIdx="0" clrIdx="0"/>
  <p:cmAuthor id="419" name="未知用户171" initials="未" lastIdx="0" clrIdx="0"/>
  <p:cmAuthor id="420" name="未知用户172" initials="未" lastIdx="0" clrIdx="0"/>
  <p:cmAuthor id="421" name="未知用户173" initials="未" lastIdx="0" clrIdx="0"/>
  <p:cmAuthor id="422" name="未知用户174" initials="未" lastIdx="0" clrIdx="0"/>
  <p:cmAuthor id="423" name="未知用户175" initials="未" lastIdx="0" clrIdx="0"/>
  <p:cmAuthor id="424" name="未知用户176" initials="未" lastIdx="0" clrIdx="0"/>
  <p:cmAuthor id="425" name="未知用户68" initials="未" lastIdx="0" clrIdx="0"/>
  <p:cmAuthor id="426" name="未知用户65" initials="未" lastIdx="0" clrIdx="0"/>
  <p:cmAuthor id="427" name="alen" initials="a" lastIdx="0" clrIdx="0"/>
  <p:cmAuthor id="428" name="USER" initials="U" lastIdx="0" clrIdx="0"/>
  <p:cmAuthor id="429" name="王 一鸣" initials="王" lastIdx="0" clrIdx="0"/>
  <p:cmAuthor id="430" name="Well Li" initials="W" lastIdx="0" clrIdx="0"/>
  <p:cmAuthor id="431" name="任俊宣" initials="任" lastIdx="0" clrIdx="6"/>
  <p:cmAuthor id="432" name="未知用户198" initials="未" lastIdx="0" clrIdx="0"/>
  <p:cmAuthor id="433" name="未知用户150" initials="未" lastIdx="0" clrIdx="0"/>
  <p:cmAuthor id="434" name="未知用户220" initials="未" lastIdx="0" clrIdx="0"/>
  <p:cmAuthor id="435" name="未知用户221" initials="未" lastIdx="0" clrIdx="0"/>
  <p:cmAuthor id="436" name="未知用户199" initials="未" lastIdx="0" clrIdx="1"/>
  <p:cmAuthor id="437" name="未知用户200" initials="未" lastIdx="0" clrIdx="0"/>
  <p:cmAuthor id="438" name="未知用户201" initials="未" lastIdx="0" clrIdx="1"/>
  <p:cmAuthor id="439" name="未知用户214" initials="未" lastIdx="0" clrIdx="0"/>
  <p:cmAuthor id="440" name="未知用户216" initials="未" lastIdx="0" clrIdx="0"/>
  <p:cmAuthor id="441" name="未知用户202" initials="未" lastIdx="0" clrIdx="0"/>
  <p:cmAuthor id="442" name="未知用户203" initials="未" lastIdx="0" clrIdx="0"/>
  <p:cmAuthor id="443" name="未知用户204" initials="未" lastIdx="0" clrIdx="0"/>
  <p:cmAuthor id="444" name="未知用户205" initials="未" lastIdx="0" clrIdx="0"/>
  <p:cmAuthor id="445" name="未知用户206" initials="未" lastIdx="0" clrIdx="0"/>
  <p:cmAuthor id="446" name="未知用户207" initials="未" lastIdx="0" clrIdx="0"/>
  <p:cmAuthor id="447" name="未知用户208" initials="未" lastIdx="0" clrIdx="0"/>
  <p:cmAuthor id="448" name="未知用户209" initials="未" lastIdx="0" clrIdx="0"/>
  <p:cmAuthor id="449" name="未知用户210" initials="未" lastIdx="0" clrIdx="0"/>
  <p:cmAuthor id="450" name="未知用户213" initials="未" lastIdx="0" clrIdx="2"/>
  <p:cmAuthor id="451" name="未知用户211" initials="未" lastIdx="0" clrIdx="0"/>
  <p:cmAuthor id="452" name="?定义" initials="?" lastIdx="0" clrIdx="0"/>
  <p:cmAuthor id="453" name="sxp" initials="s" lastIdx="0" clrIdx="2"/>
  <p:cmAuthor id="454" name="allan" initials="a" lastIdx="0" clrIdx="0"/>
  <p:cmAuthor id="455" name="qiuzq02" initials="q" lastIdx="0" clrIdx="81"/>
  <p:cmAuthor id="457" name="mawei19" initials="m" lastIdx="0" clrIdx="21"/>
  <p:cmAuthor id="459" name="李红钢" initials="李" lastIdx="0" clrIdx="458"/>
  <p:cmAuthor id="460" name="McGlasson, Louise" initials="M" lastIdx="0" clrIdx="0"/>
  <p:cmAuthor id="516" name="未知用户197" initials="未" lastIdx="0" clrIdx="1"/>
  <p:cmAuthor id="558" name="未知用户337" initials="未" lastIdx="0" clrIdx="0"/>
  <p:cmAuthor id="559" name="未知用户336" initials="未" lastIdx="0" clrIdx="0"/>
  <p:cmAuthor id="560" name="未知用户318" initials="未" lastIdx="0" clrIdx="1"/>
  <p:cmAuthor id="562" name="未知用户320" initials="未" lastIdx="0" clrIdx="0"/>
  <p:cmAuthor id="564" name="未知用户322" initials="未" lastIdx="0" clrIdx="0"/>
  <p:cmAuthor id="565" name="未知用户323" initials="未" lastIdx="0" clrIdx="0"/>
  <p:cmAuthor id="566" name="未知用户287" initials="未" lastIdx="0" clrIdx="0"/>
  <p:cmAuthor id="567" name="未知用户324" initials="未" lastIdx="0" clrIdx="0"/>
  <p:cmAuthor id="568" name="未知用户325" initials="未" lastIdx="0" clrIdx="0"/>
  <p:cmAuthor id="569" name="未知用户290" initials="未" lastIdx="0" clrIdx="0"/>
  <p:cmAuthor id="570" name="未知用户291" initials="未" lastIdx="0" clrIdx="0"/>
  <p:cmAuthor id="571" name="未知用户292" initials="未" lastIdx="0" clrIdx="0"/>
  <p:cmAuthor id="572" name="未知用户293" initials="未" lastIdx="0" clrIdx="0"/>
  <p:cmAuthor id="573" name="未知用户294" initials="未" lastIdx="0" clrIdx="1"/>
  <p:cmAuthor id="574" name="未知用户295" initials="未" lastIdx="0" clrIdx="0"/>
  <p:cmAuthor id="575" name="未知用户326" initials="未" lastIdx="0" clrIdx="0"/>
  <p:cmAuthor id="576" name="未知用户327" initials="未" lastIdx="0" clrIdx="0"/>
  <p:cmAuthor id="577" name="未知用户328" initials="未" lastIdx="0" clrIdx="0"/>
  <p:cmAuthor id="578" name="未知用户299" initials="未" lastIdx="0" clrIdx="0"/>
  <p:cmAuthor id="579" name="未知用户300" initials="未" lastIdx="0" clrIdx="0"/>
  <p:cmAuthor id="580" name="未知用户301" initials="未" lastIdx="0" clrIdx="0"/>
  <p:cmAuthor id="581" name="未知用户302" initials="未" lastIdx="0" clrIdx="1"/>
  <p:cmAuthor id="582" name="未知用户303" initials="未" lastIdx="0" clrIdx="0"/>
  <p:cmAuthor id="583" name="未知用户304" initials="未" lastIdx="0" clrIdx="35"/>
  <p:cmAuthor id="584" name="未知用户305" initials="未" lastIdx="0" clrIdx="0"/>
  <p:cmAuthor id="585" name="未知用户306" initials="未" lastIdx="0" clrIdx="0"/>
  <p:cmAuthor id="586" name="未知用户222" initials="未" lastIdx="0" clrIdx="1"/>
  <p:cmAuthor id="587" name="未知用户224" initials="未" lastIdx="0" clrIdx="0"/>
  <p:cmAuthor id="588" name="未知用户332" initials="未" lastIdx="0" clrIdx="0"/>
  <p:cmAuthor id="589" name="未知用户309" initials="未" lastIdx="0" clrIdx="0"/>
  <p:cmAuthor id="590" name="未知用户310" initials="未" lastIdx="0" clrIdx="21"/>
  <p:cmAuthor id="591" name="未知用户311" initials="未" lastIdx="0" clrIdx="0"/>
  <p:cmAuthor id="592" name="未知用户312" initials="未" lastIdx="0" clrIdx="1"/>
  <p:cmAuthor id="593" name="未知用户313" initials="未" lastIdx="0" clrIdx="0"/>
  <p:cmAuthor id="594" name="未知用户335" initials="未" lastIdx="0" clrIdx="0"/>
  <p:cmAuthor id="595" name="未知用户316" initials="未" lastIdx="0" clrIdx="0"/>
  <p:cmAuthor id="596" name="未知用户277" initials="未" lastIdx="0" clrIdx="0"/>
  <p:cmAuthor id="597" name="未知用户278" initials="未" lastIdx="0" clrIdx="0"/>
  <p:cmAuthor id="598" name="未知用户272" initials="未" lastIdx="0" clrIdx="0"/>
  <p:cmAuthor id="2000" name="张静_QZZvv2Aj" initials="authorId_625078060" lastIdx="0" clrIdx="95"/>
  <p:cmAuthor id="599" name="未知用户273" initials="未" lastIdx="0" clrIdx="0"/>
  <p:cmAuthor id="600" name="未知用户279" initials="未" lastIdx="0" clrIdx="1"/>
  <p:cmAuthor id="601" name="未知用户233" initials="未" lastIdx="0" clrIdx="0"/>
  <p:cmAuthor id="602" name="未知用户229" initials="未" lastIdx="0" clrIdx="0"/>
  <p:cmAuthor id="603" name="未知用户234" initials="未" lastIdx="0" clrIdx="0"/>
  <p:cmAuthor id="604" name="未知用户274" initials="未" lastIdx="0" clrIdx="0"/>
  <p:cmAuthor id="605" name="未知用户236" initials="未" lastIdx="0" clrIdx="0"/>
  <p:cmAuthor id="606" name="未知用户280" initials="未" lastIdx="0" clrIdx="0"/>
  <p:cmAuthor id="607" name="未知用户238" initials="未" lastIdx="0" clrIdx="21"/>
  <p:cmAuthor id="608" name="未知用户239" initials="未" lastIdx="0" clrIdx="0"/>
  <p:cmAuthor id="609" name="未知用户240" initials="未" lastIdx="0" clrIdx="1"/>
  <p:cmAuthor id="610" name="未知用户241" initials="未" lastIdx="0" clrIdx="0"/>
  <p:cmAuthor id="611" name="未知用户242" initials="未" lastIdx="0" clrIdx="0"/>
  <p:cmAuthor id="612" name="未知用户243" initials="未" lastIdx="0" clrIdx="0"/>
  <p:cmAuthor id="613" name="未知用户244" initials="未" lastIdx="0" clrIdx="0"/>
  <p:cmAuthor id="614" name="未知用户245" initials="未" lastIdx="0" clrIdx="0"/>
  <p:cmAuthor id="615" name="未知用户246" initials="未" lastIdx="0" clrIdx="1"/>
  <p:cmAuthor id="616" name="未知用户247" initials="未" lastIdx="0" clrIdx="0"/>
  <p:cmAuthor id="617" name="未知用户248" initials="未" lastIdx="0" clrIdx="0"/>
  <p:cmAuthor id="618" name="未知用户249" initials="未" lastIdx="0" clrIdx="0"/>
  <p:cmAuthor id="619" name="未知用户250" initials="未" lastIdx="0" clrIdx="0"/>
  <p:cmAuthor id="620" name="未知用户251" initials="未" lastIdx="0" clrIdx="0"/>
  <p:cmAuthor id="621" name="未知用户252" initials="未" lastIdx="0" clrIdx="0"/>
  <p:cmAuthor id="622" name="未知用户253" initials="未" lastIdx="0" clrIdx="0"/>
  <p:cmAuthor id="623" name="未知用户254" initials="未" lastIdx="0" clrIdx="0"/>
  <p:cmAuthor id="624" name="未知用户255" initials="未" lastIdx="0" clrIdx="0"/>
  <p:cmAuthor id="625" name="未知用户256" initials="未" lastIdx="0" clrIdx="0"/>
  <p:cmAuthor id="626" name="未知用户257" initials="未" lastIdx="0" clrIdx="0"/>
  <p:cmAuthor id="627" name="未知用户258" initials="未" lastIdx="0" clrIdx="0"/>
  <p:cmAuthor id="628" name="未知用户259" initials="未" lastIdx="0" clrIdx="1"/>
  <p:cmAuthor id="629" name="未知用户260" initials="未" lastIdx="0" clrIdx="0"/>
  <p:cmAuthor id="630" name="未知用户275" initials="未" lastIdx="0" clrIdx="0"/>
  <p:cmAuthor id="631" name="未知用户276" initials="未" lastIdx="0" clrIdx="0"/>
  <p:cmAuthor id="632" name="未知用户263" initials="未" lastIdx="0" clrIdx="0"/>
  <p:cmAuthor id="633" name="未知用户264" initials="未" lastIdx="0" clrIdx="0"/>
  <p:cmAuthor id="634" name="未知用户265" initials="未" lastIdx="0" clrIdx="0"/>
  <p:cmAuthor id="635" name="未知用户266" initials="未" lastIdx="0" clrIdx="1"/>
  <p:cmAuthor id="636" name="未知用户267" initials="未" lastIdx="0" clrIdx="0"/>
  <p:cmAuthor id="637" name="未知用户268" initials="未" lastIdx="0" clrIdx="35"/>
  <p:cmAuthor id="638" name="未知用户269" initials="未" lastIdx="0" clrIdx="0"/>
  <p:cmAuthor id="639" name="未知用户270" initials="未" lastIdx="0" clrIdx="0"/>
  <p:cmAuthor id="640" name="未知用户193" initials="未" lastIdx="0" clrIdx="0"/>
  <p:cmAuthor id="641" name="未知用户195" initials="未" lastIdx="0" clrIdx="0"/>
  <p:cmAuthor id="642" name="未知用户196" initials="未" lastIdx="0" clrIdx="0"/>
  <p:cmAuthor id="643" name="未知用户358" initials="未" lastIdx="0" clrIdx="0"/>
  <p:cmAuthor id="644" name="未知用户359" initials="未" lastIdx="0" clrIdx="0"/>
  <p:cmAuthor id="645" name="未知用户360" initials="未" lastIdx="0" clrIdx="0"/>
  <p:cmAuthor id="646" name="未知用户361" initials="未" lastIdx="0" clrIdx="0"/>
  <p:cmAuthor id="647" name="未知用户364" initials="未" lastIdx="0" clrIdx="0"/>
  <p:cmAuthor id="648" name="未知用户288" initials="未" lastIdx="0" clrIdx="0"/>
  <p:cmAuthor id="649" name="未知用户297" initials="未" lastIdx="0" clrIdx="0"/>
  <p:cmAuthor id="650" name="未知用户298" initials="未" lastIdx="0" clrIdx="1"/>
  <p:cmAuthor id="651" name="未知用户307" initials="未" lastIdx="0" clrIdx="0"/>
  <p:cmAuthor id="652" name="未知用户308" initials="未" lastIdx="0" clrIdx="0"/>
  <p:cmAuthor id="653" name="未知用户315" initials="未" lastIdx="0" clrIdx="0"/>
  <p:cmAuthor id="654" name="未知用户317" initials="未" lastIdx="0" clrIdx="0"/>
  <p:cmAuthor id="655" name="未知用户329" initials="未" lastIdx="0" clrIdx="0"/>
  <p:cmAuthor id="656" name="未知用户333" initials="未" lastIdx="0" clrIdx="0"/>
  <p:cmAuthor id="657" name="未知用户334" initials="未" lastIdx="0" clrIdx="0"/>
  <p:cmAuthor id="658" name="未知用户340" initials="未" lastIdx="0" clrIdx="0"/>
  <p:cmAuthor id="659" name="未知用户341" initials="未" lastIdx="0" clrIdx="0"/>
  <p:cmAuthor id="660" name="未知用户342" initials="未" lastIdx="0" clrIdx="0"/>
  <p:cmAuthor id="661" name="未知用户343" initials="未" lastIdx="0" clrIdx="0"/>
  <p:cmAuthor id="662" name="未知用户344" initials="未" lastIdx="0" clrIdx="0"/>
  <p:cmAuthor id="663" name="未知用户345" initials="未" lastIdx="0" clrIdx="1"/>
  <p:cmAuthor id="664" name="未知用户365" initials="未" lastIdx="0" clrIdx="0"/>
  <p:cmAuthor id="665" name="未知用户366" initials="未" lastIdx="0" clrIdx="0"/>
  <p:cmAuthor id="666" name="未知用户367" initials="未" lastIdx="0" clrIdx="0"/>
  <p:cmAuthor id="667" name="未知用户368" initials="未" lastIdx="0" clrIdx="0"/>
  <p:cmAuthor id="668" name="未知用户403" initials="未" lastIdx="0" clrIdx="0"/>
  <p:cmAuthor id="669" name="未知用户402" initials="未" lastIdx="0" clrIdx="0"/>
  <p:cmAuthor id="670" name="未知用户379" initials="未" lastIdx="0" clrIdx="0"/>
  <p:cmAuthor id="671" name="未知用户380" initials="未" lastIdx="0" clrIdx="0"/>
  <p:cmAuthor id="672" name="未知用户405" initials="未" lastIdx="0" clrIdx="0"/>
  <p:cmAuthor id="673" name="未知用户382" initials="未" lastIdx="0" clrIdx="0"/>
  <p:cmAuthor id="674" name="未知用户383" initials="未" lastIdx="0" clrIdx="0"/>
  <p:cmAuthor id="675" name="未知用户384" initials="未" lastIdx="0" clrIdx="1"/>
  <p:cmAuthor id="676" name="未知用户385" initials="未" lastIdx="0" clrIdx="0"/>
  <p:cmAuthor id="677" name="未知用户386" initials="未" lastIdx="0" clrIdx="0"/>
  <p:cmAuthor id="678" name="未知用户387" initials="未" lastIdx="0" clrIdx="0"/>
  <p:cmAuthor id="679" name="未知用户388" initials="未" lastIdx="0" clrIdx="0"/>
  <p:cmAuthor id="680" name="未知用户411" initials="未" lastIdx="0" clrIdx="0"/>
  <p:cmAuthor id="681" name="未知用户389" initials="未" lastIdx="0" clrIdx="0"/>
  <p:cmAuthor id="682" name="未知用户390" initials="未" lastIdx="0" clrIdx="0"/>
  <p:cmAuthor id="683" name="未知用户391" initials="未" lastIdx="0" clrIdx="0"/>
  <p:cmAuthor id="684" name="未知用户392" initials="未" lastIdx="0" clrIdx="0"/>
  <p:cmAuthor id="685" name="未知用户393" initials="未" lastIdx="0" clrIdx="0"/>
  <p:cmAuthor id="686" name="未知用户394" initials="未" lastIdx="0" clrIdx="0"/>
  <p:cmAuthor id="687" name="未知用户395" initials="未" lastIdx="0" clrIdx="0"/>
  <p:cmAuthor id="688" name="未知用户396" initials="未" lastIdx="0" clrIdx="0"/>
  <p:cmAuthor id="689" name="未知用户406" initials="未" lastIdx="0" clrIdx="0"/>
  <p:cmAuthor id="690" name="未知用户397" initials="未" lastIdx="0" clrIdx="1"/>
  <p:cmAuthor id="691" name="未知用户407" initials="未" lastIdx="0" clrIdx="0"/>
  <p:cmAuthor id="692" name="未知用户398" initials="未" lastIdx="0" clrIdx="0"/>
  <p:cmAuthor id="693" name="未知用户399" initials="未" lastIdx="0" clrIdx="0"/>
  <p:cmAuthor id="694" name="未知用户400" initials="未" lastIdx="0" clrIdx="0"/>
  <p:cmAuthor id="695" name="未知用户401" initials="未" lastIdx="0" clrIdx="0"/>
  <p:cmAuthor id="696" name="未知用户420" initials="未" lastIdx="0" clrIdx="0"/>
  <p:cmAuthor id="697" name="未知用户421" initials="未" lastIdx="0" clrIdx="0"/>
  <p:cmAuthor id="698" name="未知用户422" initials="未" lastIdx="0" clrIdx="0"/>
  <p:cmAuthor id="699" name="未知用户423" initials="未" lastIdx="0" clrIdx="0"/>
  <p:cmAuthor id="700" name="未知用户424" initials="未" lastIdx="0" clrIdx="0"/>
  <p:cmAuthor id="282818018" name="迪" initials="迪" lastIdx="0" clrIdx="30"/>
  <p:cmAuthor id="1367494780" name="ciwei" initials="c" lastIdx="0" clrIdx="4"/>
  <p:cmAuthor id="1239498692" name="遥星" initials="遥" lastIdx="0" clrIdx="25"/>
  <p:cmAuthor id="443341179" name="猫小喵" initials="猫" lastIdx="0" clrIdx="16"/>
  <p:cmAuthor id="289870448" name="Luo" initials="L" lastIdx="0" clrIdx="23"/>
  <p:cmAuthor id="368832498" name="小蜂蜜@柠檬膏" initials="小" lastIdx="0" clrIdx="26"/>
  <p:cmAuthor id="764379307" name="小龙哈皮" initials="小" lastIdx="0" clrIdx="22"/>
  <p:cmAuthor id="717503864" name="彭彭" initials="彭" lastIdx="0" clrIdx="29"/>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showPr>
  <p:clrMru>
    <a:srgbClr val="0000FF"/>
    <a:srgbClr val="FF493E"/>
    <a:srgbClr val="66FF33"/>
    <a:srgbClr val="66FFFF"/>
    <a:srgbClr val="FFCCFF"/>
    <a:srgbClr val="FBFBFB"/>
    <a:srgbClr val="FEE9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100" autoAdjust="0"/>
    <p:restoredTop sz="94610"/>
  </p:normalViewPr>
  <p:slideViewPr>
    <p:cSldViewPr snapToGrid="0" snapToObjects="1" showGuides="1">
      <p:cViewPr>
        <p:scale>
          <a:sx n="75" d="100"/>
          <a:sy n="75" d="100"/>
        </p:scale>
        <p:origin x="444" y="774"/>
      </p:cViewPr>
      <p:guideLst>
        <p:guide orient="horz" pos="1063"/>
        <p:guide pos="3772"/>
        <p:guide orient="horz" pos="558"/>
        <p:guide pos="302"/>
        <p:guide pos="7132"/>
        <p:guide pos="1700"/>
        <p:guide orient="horz" pos="2102"/>
        <p:guide orient="horz" pos="4016"/>
        <p:guide orient="horz" pos="1662"/>
      </p:guideLst>
    </p:cSldViewPr>
  </p:slideViewPr>
  <p:notesTextViewPr>
    <p:cViewPr>
      <p:scale>
        <a:sx n="1" d="1"/>
        <a:sy n="1" d="1"/>
      </p:scale>
      <p:origin x="0" y="0"/>
    </p:cViewPr>
  </p:notesTextViewPr>
  <p:sorterViewPr>
    <p:cViewPr>
      <p:scale>
        <a:sx n="100" d="100"/>
        <a:sy n="100" d="100"/>
      </p:scale>
      <p:origin x="0" y="0"/>
    </p:cViewPr>
  </p:sorterViewPr>
  <p:notesViewPr>
    <p:cSldViewPr>
      <p:cViewPr>
        <p:scale>
          <a:sx n="1" d="100"/>
          <a:sy n="1" d="100"/>
        </p:scale>
        <p:origin x="0" y="0"/>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8" Type="http://schemas.openxmlformats.org/officeDocument/2006/relationships/tags" Target="tags/tag1331.xml"/><Relationship Id="rId67" Type="http://schemas.openxmlformats.org/officeDocument/2006/relationships/customXml" Target="../customXml/item1.xml"/><Relationship Id="rId66" Type="http://schemas.openxmlformats.org/officeDocument/2006/relationships/customXmlProps" Target="../customXml/itemProps1330.xml"/><Relationship Id="rId65" Type="http://schemas.openxmlformats.org/officeDocument/2006/relationships/commentAuthors" Target="commentAuthors.xml"/><Relationship Id="rId64" Type="http://schemas.openxmlformats.org/officeDocument/2006/relationships/tableStyles" Target="tableStyles.xml"/><Relationship Id="rId63" Type="http://schemas.openxmlformats.org/officeDocument/2006/relationships/viewProps" Target="viewProps.xml"/><Relationship Id="rId62" Type="http://schemas.openxmlformats.org/officeDocument/2006/relationships/presProps" Target="presProps.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1.emf"/><Relationship Id="rId1" Type="http://schemas.openxmlformats.org/officeDocument/2006/relationships/image" Target="../media/image40.emf"/></Relationships>
</file>

<file path=ppt/ink/ink1.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1127.000 328.000,'-0.195'-0.112,"-0.300"-0.171,-0.339-0.193,-0.641-0.359,-0.355-0.179,-0.149-0.053,0.143 0.080,-0.122-0.056,-0.020 0.003,0.051 0.044,-0.316-0.158,-0.063-0.014,0.035 0.045,0.100 0.083,-0.169-0.023,-0.116-0.026,0.010 0.013,0.097 0.040,-1.050-0.329,-0.077 0.046,0.160 0.111,-0.377-0.110,-0.007 0.015,0.222 0.090,0.172 0.124,0.066 0.067,0.242 0.112,0.342 0.134,-0.122-0.023,-0.040-0.016,0.047-0.001,-0.243-0.057,-0.111-0.021,0.052 0.024,0.159 0.053,-0.927-0.144,-0.028 0.057,0.195 0.083,0.646 0.176,0.038 0.028,0.133 0.039,0.191 0.044,-1.281-0.127,-0.151 0.061,0.139 0.088,3.210 0.419,-3.541-0.303,0.073 0.093,0.287 0.083,0.199 0.099,-0.117 0.066,0.091 0.063,0.226 0.057,0.042 0.041,0.025 0.038,0.149 0.032,0.227 0.026,-0.952 0.231,0.154 0.074,0.337 0.003,2.892-0.413,-2.772 0.589,0.070 0.102,0.194 0.032,0.204 0.035,0.056 0.058,0.166 0.014,0.231-0.016,-0.873 0.468,-0.052 0.125,0.172 0.007,2.646-1.220,-2.816 1.489,0.113 0.048,0.264-0.068,-0.084 0.369,0.127 0.105,0.247-0.067,0.166 0.184,0.138 0.105,0.220-0.040,1.792-1.924,-2.113 2.681,0.052 0.154,0.186-0.100,0.508-0.502,0.192-0.102,0.211-0.165,0.212-0.199,0.192 0.153,0.127 0.105,0.122-0.021,0.112-0.108,0.011 0.961,0.162 0.020,0.139-0.186,0.276-2.592,-0.113 2.539,0.115-0.024,0.102-0.146,-0.031-2.373,0.271 2.233,0.166 0.112,0.118-0.038,0.078-0.141,0.587 0.988,0.212-0.054,0.065-0.258,-0.109-0.621,0.103-0.057,0.031-0.146,-0.020-0.200,0.707 0.552,0.173-0.081,-0.011-0.208,-0.127-0.275,0.324-0.160,0.379 0.023,0.189-0.072,0.549 0.033,0.293-0.039,0.057-0.116,-0.109-0.164,-3.014-1.461,3.341 1.370,0.083-0.120,-0.094-0.160,-0.212-0.179,1.341 0.163,0.177-0.110,-0.125-0.125,-0.378-0.251,0.128-0.082,-0.094-0.094,-0.243-0.097,0.783-0.054,0.337-0.075,0.009-0.085,-0.219-0.088,2.115-0.019,-0.066-0.119,-0.500-0.099,-5.952-0.177,6.248 0.058,-0.221-0.100,-0.560-0.089,-1.078-0.077,0.002-0.071,-0.212-0.050,-0.349-0.032,0.746-0.178,0.295-0.110,-0.034-0.057,-0.260-0.017,0.328-0.202,-0.026-0.106,-0.270-0.034,-0.425 0.018,0.115-0.187,-0.155-0.106,-0.334-0.044,-0.440 0.001,1.193-0.702,-0.109-0.195,-0.400-0.009,-4.346 1.799,4.524-2.323,-0.422-0.074,-0.582 0.109,-1.098 0.373,-0.261-0.055,-0.313 0.038,-0.332 0.100,-0.195-0.221,-0.249-0.060,-0.274 0.055,-0.276 0.132,0.166-1.045,-0.267-0.095,-0.261 0.125,-0.360 0.043,-0.223-0.076,-0.206 0.095,-0.182 0.201,-0.436-0.536,-0.318-0.243,-0.222 0.004,-0.411-0.162,-0.273-0.021,-0.146 0.170,-0.051 0.289,-0.790-0.484,-0.314 0.178,-0.100 0.330,2.215 2.886,-2.597-2.495,-0.251 0.163,-0.039 0.248,0.106 0.290,-1.854-0.293,-0.502 0.286,0.031 0.362,0.359 0.380,-25.414-1.811</inkml:trace>
</inkml:ink>
</file>

<file path=ppt/ink/ink10.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1222.000 171.000,'0.009'-0.003,"0.309"-0.118,0.157-0.075,0.075-0.050,0.018-0.031,0.591-0.240,0.396-0.165,0.190-0.080,0.043-0.019,11.046-5.639</inkml:trace>
</inkml:ink>
</file>

<file path=ppt/ink/ink11.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1259.000 131.000,'-0.074'0.319,"-0.042"0.279,-0.018 0.233,-0.101 0.684,-0.085 0.534,-0.055 0.315,-0.032 0.146,-0.300 1.985,-0.089 0.592,-0.016 0.078,0.049-0.409,-0.007 0.060,0.041-0.172,0.071-0.319,-0.167 1.141,0.042-0.164,0.091-0.461,0.036-0.462,0.072-0.608,0.093-0.675,0.098-0.661,0.093-0.598,0.082-0.510,0.069-0.413,-0.872 0.287</inkml:trace>
</inkml:ink>
</file>

<file path=ppt/ink/ink12.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1269.000 168.000,'-0.178'0.713,"-0.181"0.634,0.288-1.082,-0.406 1.615,-0.043 0.314,0.011 0.138,0.055-0.104,0.009 0.145,0.030 0.067,0.043 0.010,-0.017 1.268,0.081 0.169,0.075-0.138,0.089-0.988,0.037-0.278,0.031-0.298,0.026-0.297,0.215 0.167,0.154-0.366,0.096-0.367,3.781-0.284</inkml:trace>
</inkml:ink>
</file>

<file path=ppt/ink/ink13.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1295.000 184.000,'0.016'0.063,"0.026"0.105,0.032 0.129,-0.042 0.332,-0.055 0.173,-0.052 0.094,-0.046 0.035,-0.238 0.736,-0.135 0.327,-0.070 0.118,0.455-1.714,-0.646 1.975,-0.073 0.010,-0.004-0.138,0.039-0.049,0.063-0.159,0.072-0.213,0.538-1.490,-0.311 0.954,0.091-0.163,0.094-0.173,0.092-0.171,0.146-0.083,0.185-0.193,0.179-0.161,-0.278-0.284,0.529 0.017,0.096-0.186,0.028-0.134,0.431-0.453,0.224-0.277,0.078-0.145,12.351-11.949</inkml:trace>
</inkml:ink>
</file>

<file path=ppt/ink/ink14.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1320.000 149.000,'-0.018'0.074,"-0.030"0.120,-0.036 0.146,-0.246 0.816,-0.140 0.553,-0.075 0.393,0.004 0.306,-0.045 0.434,-0.000 0.203,0.031 0.032,-0.003 0.863,0.127-0.012,0.137-0.223,0.217 0.249,0.180-0.274,0.130-0.422,0.022-0.754,0.039-0.300,0.024-0.319,0.012-0.313,0.268-0.055,0.129-0.259,0.053-0.258,0.156-0.349,0.083-0.256,0.003-0.211,-0.049-0.168,0.125-0.343,0.066-0.249,0.012-0.171,0.079-0.360,0.087-0.290,0.016-0.180,-0.035-0.094,-0.996 1.228,1.850-3.426,0.141-0.764,-0.051-0.250,-1.844 3.964,1.409-3.417,-0.102-0.071,-0.166 0.122,-0.170 0.085,-0.171 0.186,-0.184 0.303,-0.183 0.368,-0.180-0.322,-0.280 0.405,-0.227 0.463,-0.176 0.466,-0.375 0.287,-0.246 0.197,-0.145 0.228,-0.209 0.304,-0.167 0.180,-0.082 0.186,-0.018 0.180,-0.395 0.116,-0.104 0.180,-0.002 0.150,0.065 0.120,-0.527 0.329,-0.292 0.251,-0.097 0.185,-0.042 0.262,-0.090 0.199,0.043 0.111,0.133 0.043,1.964-0.893,-2.040 1.234,0.212 0.094,0.280-0.000,0.308-0.063,0.308-0.101,-1.747 5.700</inkml:trace>
</inkml:ink>
</file>

<file path=ppt/ink/ink15.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1355.000 177.000,'-0.031'0.047,"-0.052"0.078,-0.065 0.097,-0.372 0.843,-0.255 0.601,-0.170 0.413,-0.163 0.389,-0.080 0.219,-0.006 0.063,0.046-0.050,-0.397 1.329,0.065 0.141,0.164-0.179,1.077-3.253,-0.821 3.078,0.222-0.368,0.207-0.488,0.376-0.803,0.212-0.268,0.176-0.300,0.142-0.306,0.110-0.281,0.083-0.248,0.059-0.212,0.040-0.176,0.117-0.261,0.058-0.200,0.014-0.147,-0.017-0.103,0.303-0.367,0.011-0.140,-0.053-0.043,-0.165 0.080,-0.127 0.057,-0.134 0.074,-0.128 0.079,0.131-0.347,0.066-0.225,0.019-0.131,0.086-0.548,-0.037-0.184,-0.082 0.002,-0.299 0.004,-0.240 0.173,-0.183 0.262,-0.234 0.473,-0.185 0.176,-0.128 0.186,-0.081 0.183,-0.519 0.296,-0.159 0.325,-0.036 0.225,0.167 0.206,-0.045 0.182,0.012 0.118,0.051 0.068,-0.138 0.188,-0.048 0.103,0.016 0.038,0.060-0.009,-4.315 4.225</inkml:trace>
</inkml:ink>
</file>

<file path=ppt/ink/ink16.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805.000 827.000,'0.089'0.022,"0.135"0.034,0.151 0.038,0.147 0.037,1.144 0.256,0.854 0.191,0.525 0.115,0.269 0.056,1.866 0.385,0.363 0.053,-0.073-0.039,-4.411-0.928,5.518 1.084,0.192-0.000,-0.281-0.081,-5.277-0.995,4.150 0.750,-0.038-0.029,-0.216-0.057,-0.329-0.074,1.659 0.227,-0.072-0.076,-0.382-0.128,0.548-0.037,-0.014-0.062,-0.359-0.072,0.687 0.011,0.018-0.022,-0.397-0.041,-1.387-0.160,-0.215-0.035,-0.301-0.034,-0.346-0.031,1.189 0.050,0.403 0.011,0.016-0.003,-0.247-0.012,1.196 0.030,-0.187-0.064,-0.388-0.070,-0.415-0.153,-0.145-0.089,-0.404-0.062,-0.547-0.041,-0.281-0.107,-0.351-0.083,-0.429-0.062,0.317-0.350,-0.398-0.163,-0.486-0.060,-2.493 0.698,10.252-7.222</inkml:trace>
</inkml:ink>
</file>

<file path=ppt/ink/ink17.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1064.000 815.000,'0.063'0.047,"0.105"0.078,0.129 0.097,0.348 0.224,0.221 0.138,0.156 0.097,-0.795-0.532,1.198 0.784,0.271 0.183,0.125 0.094,0.016 0.027,0.639 0.382,-0.046-0.039,-0.176-0.101,0.122 0.261,-0.124 0.043,-0.265-0.095,-0.218-0.060,-0.255-0.118,-0.255-0.143,-0.399-0.194,-0.203-0.012,-0.191-0.033,-0.172-0.045,-0.283 0.054,-0.222-0.001,-0.167-0.039,-0.120-0.062,-0.438 0.404,-0.201 0.128,-0.069 0.016,-0.560 0.459,-0.176 0.102,0.027-0.061,0.262-0.372,-0.027-0.029,0.044-0.083,0.091-0.116,-0.468 0.450,-0.041 0.050,0.096-0.076,0.179-0.152,0.220-0.191,0.231-0.203,0.223-0.197,0.188-0.133,0.070-0.033,0.080-0.063,0.083-0.080,0.174-0.234,0.174-0.276,0.165-0.289,0.150-0.284,0.217-0.433,0.176-0.260,0.133-0.167,6.286-11.029</inkml:trace>
</inkml:ink>
</file>

<file path=ppt/ink/ink18.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1122.000 792.000,'-0.031'0.063,"-0.052"0.105,-0.065 0.129,-0.259 0.545,-0.151 0.344,-0.102 0.252,-0.175 0.956,-0.038 0.472,0.050 0.135,0.136-0.055,0.088 0.088,0.118-0.072,0.178 0.076,0.127-0.014,0.096-0.145,0.070-0.225,0.202 0.151,0.137-0.168,0.085-0.269,0.045-0.318,0.162-0.070,0.116-0.107,0.072-0.148,0.057-0.107,0.036-0.097,0.000-0.127,-0.024-0.139,0.374 0.107,0.081-0.163,-0.006-0.173,-0.050-0.224,0.111-0.054,0.030-0.077,-0.028-0.089,0.329-0.260,0.049-0.239,-0.065-0.177,-0.137-0.125,-0.177-0.082,4.704-6.885</inkml:trace>
</inkml:ink>
</file>

<file path=ppt/ink/ink19.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1156.000 796.000,'0.018'0.571,"0.029"0.378,0.033 0.228,0.034 0.114,-0.088-1.007,0.356 2.200,0.157 0.548,0.085 0.176,-0.021-0.331,0.032-0.022,0.001-0.141,-0.020-0.215,0.098 0.174,-0.014-0.223,-0.039-0.277,-0.053-0.293,0.063-0.058,-0.063-0.303,-0.090-0.286,1.678 2.084</inkml:trace>
</inkml:ink>
</file>

<file path=ppt/ink/ink2.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1865.000 309.000,'-0.074'-0.018,"-0.120"-0.030,-0.146-0.036,-0.228-0.116,-0.140-0.081,-0.090-0.057,-0.010-0.018,-0.007-0.014,0.014-0.002,0.027 0.006,-0.423-0.083,-0.177 0.006,-0.061 0.037,-0.132 0.006,-0.003 0.026,0.018 0.019,1.251 0.287,-1.311-0.242,-0.172 0.002,-0.051 0.018,0.035 0.028,-0.172 0.033,-0.041 0.035,0.052 0.035,0.114 0.033,1.411 0.099,-1.785-0.073,0.115 0.033,0.204 0.026,0.295 0.074,0.066 0.045,0.101 0.027,0.120 0.013,-0.189 0.085,-0.030 0.056,0.027 0.037,0.064 0.022,-0.534 0.221,-0.235 0.126,-0.056 0.062,1.777-0.566,-1.793 0.624,-0.041 0.040,0.056-0.003,0.120-0.032,-0.158 0.183,0.102 0.064,0.186 0.011,0.231-0.025,-0.365 0.361,0.004 0.105,0.112 0.007,1.638-1.196,-1.720 1.417,0.045 0.059,0.133-0.044,0.005 0.155,0.035 0.083,0.116-0.026,0.162-0.097,-0.240 0.553,0.014 0.189,0.121 0.004,-0.161 0.545,0.103 0.050,0.185-0.153,0.383-0.588,0.118-0.089,0.101-0.066,0.083-0.047,-0.186 0.855,0.028 0.233,0.097-0.023,0.258-0.324,0.129 0.001,0.134-0.118,0.131-0.195,0.117 0.234,0.120-0.092,0.101-0.200,0.083-0.261,-0.063-1.820,0.294 2.207,0.126 0.054,0.076-0.079,-0.409-2.135,0.554 1.975,0.100-0.034,0.042-0.118,-0.001-0.170,0.612 0.867,0.187 0.007,0.036-0.172,-0.106-0.434,-0.020-0.207,-0.081-0.256,-0.116-0.270,0.477 0.281,0.202 0.043,0.055-0.053,-0.020-0.253,0.145-0.031,0.038-0.089,-0.039-0.124,1.253 0.492,0.225-0.082,-0.084-0.186,-0.364-0.353,0.134-0.058,-0.032-0.099,-0.145-0.122,-2.419-0.873,3.364 1.007,-0.158-0.158,-0.317-0.162,0.087-0.124,-0.175-0.173,-0.321-0.189,-2.630-0.382,2.925 0.174,-0.005-0.160,-0.214-0.134,-0.518-0.109,-0.002-0.087,-0.110-0.061,-0.178-0.040,0.262-0.196,0.075-0.134,-0.059-0.084,-0.148-0.045,0.116-0.229,-0.025-0.131,-0.122-0.056,-0.183-0.001,0.051-0.176,-0.056-0.075,-0.127-0.001,-0.169 0.051,0.734-0.940,-0.061-0.244,-0.215-0.017,0.043-0.294,-0.136-0.021,-0.235 0.148,-0.320 0.185,0.018-0.178,-0.064-0.029,-0.117 0.075,0.479-1.054,-0.112 0.012,-0.191 0.239,-0.397 0.586,-0.072 0.026,-0.114 0.133,-0.138 0.201,-0.160-0.348,-0.167-0.126,-0.163 0.036,-0.151 0.146,-0.068-0.780,-0.173 0.166,-0.134 0.283,-0.099-0.367,-0.069-0.066,-0.045 0.125,-0.252 0.485,-0.190-0.038,-0.134 0.097,-0.088 0.186,0.511 2.135,-1.609-3.264,-0.498-0.025,-0.228 0.231,0.074 0.696,-0.225 0.094,-0.068 0.194,0.044 0.253,-1.049-0.295,-0.315 0.177,-0.040 0.265,0.142 0.304,0.252 0.309,-31.980-5.319</inkml:trace>
</inkml:ink>
</file>

<file path=ppt/ink/ink20.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1172.000 811.000,'0.074'-0.037,"0.120"-0.060,0.146-0.073,0.358-0.262,0.263-0.212,0.183-0.165,0.582-0.431,0.107-0.102,-0.032-0.006,0.193-0.198,-0.021-0.048,-0.150 0.048,-1.485 1.257,7.754-8.610</inkml:trace>
</inkml:ink>
</file>

<file path=ppt/ink/ink21.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1200.000 776.000,'0.003'0.018,"0.088"0.607,0.039 0.361,0.014 0.226,-0.003 0.123,0.435 1.608,0.246 0.843,0.111 0.314,-0.129-0.582,0.012 0.013,-0.022-0.152,-0.044-0.259,0.083 0.185,-0.042-0.290,-0.064-0.341,-0.074-0.352,-0.089-0.327,-0.044-0.150,-0.058-0.189,-0.065-0.206,0.641 2.747</inkml:trace>
</inkml:ink>
</file>

<file path=ppt/ink/ink22.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1143.000 845.000,'0.003'0.012,"0.140"0.472,0.109 0.299,0.088 0.200,0.067 0.122,0.104 0.111,0.140 0.155,0.144 0.148,-0.068-0.236,0.007-0.098,-0.016-0.139,-0.031-0.158,-0.038-0.161,7.740-0.323</inkml:trace>
</inkml:ink>
</file>

<file path=ppt/ink/ink23.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1233.000 780.000,'0.047'-0.031,"0.078"-0.052,0.097-0.065,0.180-0.169,0.125-0.145,0.094-0.130,0.413-0.530,0.135-0.204,0.041-0.070,-0.174 0.157,0.008-0.035,-0.037 0.030,-0.066 0.074,-0.029-0.073,-0.056-0.011,-0.071 0.032,-0.078 0.061,-0.091-0.069,-0.096 0.004,-0.094 0.055,-0.088 0.087,-0.150-0.174,-0.189 0.168,-0.144 0.195,-0.106 0.338,-0.087 0.167,-0.054 0.136,-0.028 0.107,-0.143 0.215,-0.093 0.156,-0.053 0.107,-0.024 0.067,-0.317 0.341,-0.123 0.184,-0.041 0.099,-0.115 0.386,-0.061 0.244,0.019 0.100,0.071-0.001,0.087 0.369,0.120 0.193,0.150 0.044,0.283-0.006,0.187 0.056,0.168-0.049,0.146-0.120,0.203-0.021,0.171-0.221,0.132-0.254,0.099-0.261,0.369-0.015,0.193-0.224,0.099-0.235,0.060-0.315,0.121-0.150,0.042-0.133,-0.015-0.115,-1.005-0.238,1.612 0.021,0.085-0.189,-0.032-0.136,-0.160-0.217,0.111-0.174,0.014-0.100,-0.053-0.044,0.907-0.935,0.084-0.394,-0.134-0.150,-0.570 0.214,-0.098-0.101,-0.152 0.004,-0.181 0.077,-0.008-0.401,-0.164-0.087,-0.189 0.049,-0.196 0.137,-0.119-0.318,-0.239 0.113,-0.214 0.213,-0.201 0.070,-0.178 0.195,-0.149 0.260,-0.121 0.283,-0.148 0.275,-0.110 0.174,-0.076 0.165,0.284 0.739,-0.573-0.703,-0.105 0.164,-0.029 0.162,0.638 0.473,-0.646-0.146,-0.069 0.177,-0.018 0.163,-0.129 0.327,-0.019 0.223,0.034 0.142,0.068 0.079,-0.018 0.494,0.045 0.327,0.084 0.195,0.106 0.094,0.086 0.840,0.177 0.288,0.171 0.054,0.239-2.508,0.114 2.430,0.184 0.096,0.127-0.063,0.081-0.169,0.365 0.361,0.139-0.345,0.036-0.439,-0.032-0.466,-0.070-0.557,0.010-0.277,-0.025-0.258,-0.028-0.241,0.000-0.193,0.008-0.162,0.012-0.132,0.277-0.237,0.113-0.185,0.031-0.129,-0.027-0.083,0.541-0.771,0.196-0.478,0.051-0.283,6.394-8.029</inkml:trace>
</inkml:ink>
</file>

<file path=ppt/ink/ink24.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1306.000 710.000,'-0.089'0.379,"-0.046"0.217,-0.016 0.100,0.004 0.021,0.115-0.565,-0.278 1.252,-0.060 0.275,-0.006 0.057,-0.026-0.197,-0.063 0.040,-0.032-0.043,-0.009-0.098,-0.141 0.176,-0.052-0.020,-0.008-0.093,0.022-0.138,-0.253 0.353,-0.069 0.052,0.005-0.048,0.037-0.095,0.039-0.114,0.070-0.175,0.086-0.204,0.114-0.167,0.058-0.071,0.072-0.084,0.078-0.088,0.022 0.006,0.141-0.207,0.128-0.200,0.109-0.178,0.088-0.150,0.067-0.120,0.049-0.091,0.034-0.065,0.021-0.044,0.012-0.028,0.005-0.015,0.001-0.006,-0.002-0.000,-0.004 0.004,-0.004 0.006,0.060 0.113,0.072 0.051,0.045 0.060,0.023 0.062,0.100 0.114,0.042 0.091,-0.001 0.070,-0.030 0.051,0.225 0.656,-0.008 0.346,-0.068 0.165,-0.188-0.258,-0.047-0.001,-0.043-0.022,-0.038-0.036,-0.008 0.286,-0.064 0.018,-0.062-0.056,-0.056-0.100,-0.049-0.122,-0.041-0.127,-0.032-0.122,0.087 0.196,0.067 0.006,0.052-0.058,1.048 3.199</inkml:trace>
</inkml:ink>
</file>

<file path=ppt/ink/ink25.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1323.000 710.000,'0.011'0.046,"0.018"0.073,0.021 0.085,0.022 0.087,0.021 0.083,0.019 0.074,-0.065 0.550,-0.048 0.342,-0.030 0.194,-0.114 0.190,-0.075 0.240,-0.040 0.102,-0.014 0.001,-0.140 0.827,-0.053 0.181,-0.024-0.012,0.390-2.450,-0.509 2.838,-0.023-0.090,0.011-0.253,0.059-0.360,0.083-0.396,0.092-0.385,0.149-0.561,0.074-0.200,0.074-0.216,0.069-0.216,0.076-0.244,0.076-0.251,0.073-0.242,0.066-0.223,0.146-0.332,0.041-0.187,0.015-0.112,-0.381 0.660,0.573-1.085,0.112-0.222,0.060-0.098,-0.177 0.323,-0.027 0.030,-0.039 0.045,-0.045 0.053,0.209-0.259,0.065 0.012,0.031 0.059,-0.079 0.185,0.019 0.052,-0.002 0.093,-0.017 0.116,0.014 0.139,-0.019 0.148,-0.041 0.146,-0.054 0.137,0.140 0.492,-0.087 0.386,-0.115 0.244,-0.163 0.769,-0.093 0.526,-0.085 0.271,-0.074 0.085,-0.132 0.672,-0.095 0.187,-0.059-0.053,-0.156 0.067,-0.089-0.054,-0.037-0.239,0.001-0.345,-0.065-0.210,0.003-0.387,0.034-0.380,0.031-0.334,0.067-0.424,0.066-0.372,0.086-0.424,0.035-0.231,0.030-0.171,0.025-0.121,0.021-0.532,0.016-0.363,0.013-0.227,0.009-0.120,0.006-0.053,0.004-0.004,0.002 0.031,0.001 0.053,0.093-0.656,0.044 0.030,0.013 0.167,-0.007 0.235,-0.018 0.255,-0.023 0.244,0.012 0.271,0.020 0.028,0.006 0.058,-0.004 0.075,0.012-0.060,0.007 0.046,0.010 0.082,0.011 0.101,0.043 0.084,-0.000 0.233,-0.006 0.229,-0.009 0.207,-0.010 0.176,-0.009 0.143,0.089 0.138,0.059 0.039,0.035-0.024,0.007-0.131,0.037-0.055,0.015-0.059,-0.001-0.059,-0.337-0.205,0.582-0.081,0.056-0.230,0.001-0.175,0.106-0.351,0.078-0.262,0.054-0.185,-0.050-0.102,-0.059-0.036,-0.079 0.033,-0.086 0.074,-0.083 0.093,-0.075 0.098,-0.124 0.190,-0.047 0.028,-0.039 0.010,-0.031-0.002,0.054-0.255,0.030-0.177,0.000-0.082,-0.021-0.011,-0.087 0.079,-0.076 0.137,-0.063 0.170,-0.052 0.184,-0.056 0.108,-0.068 0.330,-0.053 0.291,-0.039 0.242,-0.028 0.191,-0.018 0.143,0.094 0.250,0.047 0.201,0.034 0.094,0.022 0.016,0.064 0.067,0.041 0.041,0.021-0.021,0.007-0.062,0.121 0.126,0.063-0.131,0.040-0.164,3.452 1.226</inkml:trace>
</inkml:ink>
</file>

<file path=ppt/ink/ink26.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1372.000 692.000,'-0.056'0.866,"-0.086"0.824,-0.097 0.729,-0.155 0.961,-0.109 0.681,-0.055 0.278,-0.016-0.006,-0.171 1.525,-0.060 0.546,-0.004 0.025,0.109-0.643,0.029-0.018,0.056-0.253,0.071-0.403,-0.210 1.301,-0.009-0.427,0.030-0.653,0.595-4.354,-0.575 3.176,-0.078-0.198,-0.038-0.321,-0.009-0.390,-5.260 12.091</inkml:trace>
</inkml:ink>
</file>

<file path=ppt/ink/ink27.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1217.000 840.000,'-0.028'0.084,"-0.043"0.128,-0.048 0.145,-0.299 0.534,-0.177 0.310,-0.087 0.146,0.552-1.093,-0.671 1.161,-0.054 0.023,0.010-0.054,0.050-0.100,-0.029-0.032,-0.084 0.063,-0.044 0.008,-0.057 0.022,0.001-0.055,0.016-0.069,0.026-0.075,-0.130 0.129,0.066-0.074,0.071-0.063,0.154-0.197,0.001-0.013,0.030-0.045,0.049-0.065,-0.071 0.181,0.137-0.073,0.140-0.095,0.201-0.250,0.096-0.087,0.092-0.087,0.084-0.082,0.140-0.034,0.141-0.096,0.123-0.076,0.202-0.149,0.139-0.107,0.074-0.077,0.027-0.052,0.194-0.233,0.207-0.194,0.131-0.132,0.531-0.364,0.258-0.198,0.092-0.096,-0.025-0.021,0.212-0.142,0.144-0.095,0.004-0.000,-0.093 0.066,0.823-0.746,-0.082-0.055,-0.298 0.147,-0.410 0.261,-0.447 0.312,-0.434 0.319,-0.392 0.298,-0.334 0.261,-0.271 0.218,-0.211 0.173,-0.144 0.146,-0.030 0.027,0.004-0.001,-0.028-0.084,-0.040-0.041,-0.050-0.005,-0.054 0.020,-0.067 0.037,-0.073 0.046,-0.073 0.050,-0.069 0.051,-0.187 0.122,-0.089 0.139,-0.045 0.112,-0.130 0.246,-0.099 0.183,-0.036 0.120,0.009 0.070,-0.352 0.646,-0.057 0.279,0.038 0.116,0.135-0.067,0.015 0.071,0.056-0.029,0.080-0.095,-0.040 0.302,0.106-0.046,0.128-0.146,0.558-1.428,-0.336 1.030,0.092-0.134,0.084-0.146,0.074-0.146,0.072-0.115,0.081-0.165,0.074-0.152,0.064-0.134,0.130-0.193,0.093-0.172,0.064-0.137,0.080-0.148,0.051-0.102,0.020-0.062,-0.002-0.031,0.083-0.109,-0.004-0.018,-0.033 0.019,-0.050 0.042,-0.058 0.054,-0.059 0.058,-0.055 0.056,-0.031 0.050,-0.002 0.031,0.012 0.022,0.020 0.015,0.114 0.050,0.051 0.064,0.002 0.072,-0.032 0.079,-0.022 0.080,-0.027 0.078,-0.028 0.071,-0.306-0.192,0.177 0.791,-0.127 0.398,-0.114 0.270,-0.239 0.477,-0.166 0.385,-0.108 0.207,-0.062 0.072,-0.361 1.023,-0.182 0.440,-0.073 0.126,0.006-0.094,-0.093 0.417,0.048-0.033,0.109-0.228,0.112-0.300,0.136-0.449,0.129-0.466,0.116-0.446,0.157-0.456,0.089-0.200,0.081-0.205,0.071-0.198,0.014 0.671,0.030 0.085,0.004-0.033,0.044-0.103,0.065-0.221,0.072-0.275,0.034-0.354,0.019-0.235,0.007-0.241,-0.001-0.229,-0.006-0.204,-0.009-0.174,-0.010-0.143,0.021-0.194,0.031-0.207,0.038-0.189,0.039-0.414,0.037-0.266,0.032-0.153,0.014-0.116,0.045-0.254,0.028-0.155,0.014-0.078,0.217-0.805,0.134-0.468,0.069-0.210,0.020-0.020,0.198-0.312,0.098-0.073,0.023 0.097,-0.030 0.210,0.561-0.873,0.153 0.097,0.002 0.320,-0.094 0.438,-0.053 0.536,0.065 0.157,-0.013 0.207,0.123 0.028,-0.065 0.286,-0.077 0.272,-0.079 0.246,0.332 0.107,0.179 0.156,0.047 0.199,0.731 0.173,0.193 0.271,-0.067 0.254,-0.228 0.225,-2.237 0.302,1.869 0.029,-0.079 0.194,-0.147 0.143,-0.007 0.194,-0.239 0.142,-0.237 0.118,-0.220 0.094,0.054 0.713,-0.105 0.387,-0.149 0.178,-0.047 0.763,-0.186 0.225,-0.203-0.039,-0.408 0.035,-0.227 0.223,-0.182 0.011,-0.140-0.132,0.068-2.497,-0.416 2.899,-0.198-0.166,-0.128-0.287,-0.209-0.103,-0.098-0.273,-0.020-0.361,0.032-0.391,-0.024-0.228,0.016-0.254,0.041-0.252,0.819-1.045,-1.152 0.820,-0.127-0.200,-0.020-0.192,-0.245-0.198,-0.150-0.187,-0.078-0.166,0.129-0.276,-0.045-0.184,0.043-0.123,0.103-0.075,1.346 0.393,-1.471-0.699,0.118-0.117,0.176-0.044,0.205 0.008,0.211 0.042,0.077-0.176,0.196-0.027,0.192 0.018,0.136-0.098,0.095-0.101,0.094-0.046,0.097-0.155,0.126-0.046,0.117-0.036,0.176-0.248,0.128-0.071,0.087 0.048,0.160 0.097,0.099 0.104,0.042 0.164,0.001 0.192,0.111 0.166,0.110 0.080,0.065 0.096,0.043 0.092,-0.038 0.141,-0.067 0.140,-0.082 0.131,-0.109 0.131,-0.055 0.091,-0.045 0.077,-0.035 0.063,0.147 0.065,0.025 0.072,-0.015 0.063,-0.040 0.052,0.161 0.244,-0.020 0.136,-0.080 0.069,-0.215 0.129,-0.146 0.078,-0.120 0.016,-0.295 0.148,-0.195 0.127,-0.132 0.051,-0.081-0.003,-0.119-0.059,-0.083-0.041,-0.035-0.070,-0.001-0.086,-0.416 0.326,-0.154 0.046,-0.055-0.038,-0.296 0.119,-0.020-0.088,0.097-0.158,-3.274 1.637</inkml:trace>
</inkml:ink>
</file>

<file path=ppt/ink/ink28.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216.000 601.000,'0.063'0.016,"0.105"0.026,0.129 0.032,0.151 0.049,0.065 0.034,0.028 0.029,0.002 0.023,0.022-0.009,0.033-0.009,0.017-0.016,0.006-0.021,0.104 0.031,0.060 0.011,0.027-0.003,0.002-0.012,0.257 0.007,0.018-0.030,-0.044-0.031,-0.220-0.040,-0.074-0.019,-0.078-0.017,-0.077-0.015,0.048-0.065,0.026-0.044,0.009-0.027,-0.004-0.013,0.168-0.034,-0.018 0.009,-0.024 0.017,-0.188 0.024,-0.024-0.008,-0.021-0.014,-0.018-0.017,-0.417 0.102,0.994-0.253,0.247-0.075,0.121-0.044,-1.205 0.326,1.135-0.323,0.097-0.052,0.026-0.039,-0.024-0.027,0.346-0.147,-0.071 0.019,-0.083 0.038,-0.047 0.051,0.174-0.034,0.076-0.005,0.004 0.015,0.892-0.083,0.067 0.096,-0.144 0.107,-0.718 0.161,-0.180 0.062,-0.183 0.056,-0.175 0.049,0.453 0.142,-0.060 0.136,-0.138 0.100,-0.207 0.023,-0.079 0.031,-0.115 0.018,-0.131 0.007,0.245 0.214,-0.006 0.091,-0.069 0.031,0.046 0.026,0.029 0.017,-0.039-0.016,0.255 0.088,0.015-0.010,-0.075-0.042,-0.215-0.148,0.017-0.031,-0.050-0.051,-0.094-0.061,0.505 0.006,0.020-0.100,-0.081-0.089,-0.136-0.107,0.025-0.070,-0.049-0.066,-0.095-0.060,0.308-0.090,-0.039-0.065,-0.085-0.050,0.120-0.128,0.130-0.094,0.010-0.046,-0.070-0.012,-0.015-0.022,-0.131 0.021,-0.134 0.029,0.770-0.221,0.273-0.054,0.007 0.033,-0.463 0.153,-0.029 0.032,-0.092 0.052,-0.131 0.064,-1.442 0.351,1.567-0.298,-0.066 0.051,-0.130 0.041,-0.166 0.031,-0.106 0.102,-0.079 0.069,-0.119 0.054,-0.140 0.040,0.073 0.033,-0.090 0.021,-0.114 0.012,-0.082 0.052,-0.017 0.034,-0.036 0.016,-0.048 0.003,0.247 0.111,0.030 0.052,-0.011 0.028,-0.037 0.011,-0.006 0.029,0.092 0.069,0.052 0.059,0.163 0.097,0.017 0.024,-0.001 0.006,-0.013-0.005,0.256 0.007,0.066-0.040,-0.012-0.046,-1.368-0.451,1.991 0.390,0.122-0.093,-0.076-0.091,-0.521-0.108,-0.181-0.052,-0.194-0.044,-0.191-0.037,0.427-0.223,0.024-0.161,-0.077-0.101,-0.276 0.053,-0.002-0.016,-0.050-0.004,-0.080 0.004,-0.974 0.285,1.242-0.416,0.077-0.053,-0.000-0.017,-0.052 0.008,0.166-0.078,-0.166 0.043,-0.178 0.049,0.332-0.091,0.116-0.002,-0.027 0.053,-0.084 0.055,-0.113 0.051,-0.121 0.044,-0.048 0.115,0.069 0.051,-0.014 0.051,-0.069 0.048,-1.115 0.142,1.039-0.080,0.013 0.029,-0.040 0.025,0.171 0.034,-0.101 0.049,-0.110 0.047,-0.108 0.043,-0.005 0.054,-0.105 0.043,-0.122 0.037,-0.077 0.023,-0.131-0.018,-0.115-0.032,-0.509-0.177,0.607 0.197,0.075 0.008,0.026-0.013,-0.007-0.025,0.008-0.051,0.090-0.025,0.067-0.024,0.059-0.020,-0.018-0.022,-0.044-0.018,-0.058-0.015,2.505-0.067</inkml:trace>
</inkml:ink>
</file>

<file path=ppt/ink/ink29.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1454.000 473.000,'0.018'0.055,"0.029"0.086,0.033 0.100,0.034 0.102,0.106 0.431,0.042 0.214,0.004 0.077,-0.054-0.216,0.002-0.019,0.003-0.031,0.004-0.037,0.057 0.107,0.038 0.041,0.023-0.007,0.011-0.039,0.184 0.300,0.041-0.020,0.005-0.081,-0.049-0.176,0.011-0.029,-0.010-0.041,-0.024-0.047,0.042 0.124,-0.051-0.055,-0.052-0.082,-0.049-0.092,-0.022-0.160,0.050-0.009,0.031-0.014,0.133 0.078,0.030-0.021,-0.002-0.046,-0.023-0.061,0.234 0.070,0.034-0.048,-0.024-0.068,-0.057-0.074,-0.073-0.072,-0.077-0.064,-0.126-0.070,-0.012-0.030,-0.021-0.025,-0.027-0.020,0.037-0.029,0.027-0.033,0.018-0.035,0.011-0.034,0.137-0.051,0.036-0.033,0.010-0.026,-0.009-0.020,0.495-0.333,0.206-0.196,0.064-0.113,0.306-0.220,0.095-0.100,-0.043-0.018,0.294-0.301,0.058-0.115,-0.092 0.010,-0.281 0.178,0.031-0.054,-0.050 0.015,-0.104 0.062,0.229-0.301,-0.075 0.009,-0.139 0.102,-0.172 0.157,0.055-0.094,0.079-0.122,-0.001-0.048,0.132-0.157,-0.056 0.063,-0.070 0.095,-0.074 0.109,-1.257 1.259,1.573-1.476,0.124-0.077,-0.006 0.027,0.506-0.478,-0.025 0.011,-0.170 0.146,-1.903 1.775,2.053-1.865,-0.075 0.087,-0.193 0.181,0.085-0.027,-0.086 0.098,-0.183 0.167,-0.373 0.322,-0.106 0.102,-0.135 0.134,-0.147 0.148,0.047-0.023,-0.173 0.143,-0.148 0.111,0.018 0.038,-0.032 0.061,-0.067 0.075,-0.083 0.077,-0.085 0.072,-0.080 0.063,-0.070 0.053,0.106-0.035,0.030 0.003,-0.016 0.024,-0.043 0.034,-0.056 0.038,-0.059 0.037,0.111 0.048,0.039 0.050,-0.008 0.047,-0.009 0.042,-0.009 0.035,-0.008 0.027,-0.113 0.089,0.001 0.066,-0.016 0.053,-0.028 0.042,0.003 0.130,-0.075 0.064,-0.080 0.032,-0.078 0.009,1.183 3.474</inkml:trace>
</inkml:ink>
</file>

<file path=ppt/ink/ink3.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1872.000 635.000,'2.000'0.000</inkml:trace>
</inkml:ink>
</file>

<file path=ppt/ink/ink30.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644.000 604.000,'0.055'0.092,"0.086"0.144,0.100 0.167,0.102 0.169,0.132 0.205,0.099 0.161,0.048 0.083,0.010 0.025,0.269 0.325,0.046-0.006,-0.023-0.090,-0.745-1.038,0.679 0.722,0.036-0.069,-0.010-0.082,-0.040-0.087,0.244 0.065,0.030-0.098,-0.014-0.113,-0.204-0.169,-0.048-0.079,-0.052-0.072,-0.052-0.064,-0.570-0.151,0.855-0.048,0.022-0.188,-0.019-0.155,-0.087-0.103,0.062-0.124,0.016-0.082,-0.017-0.048,0.505-0.561,0.147-0.259,0.021-0.127,0.204-0.338,0.184-0.281,0.046-0.114,-0.051 0.006,0.330-0.376,0.234-0.259,0.076-0.072,-0.038 0.061,1.001-1.038,-0.026 0.093,-0.237 0.307,0.056 0.092,-0.172 0.271,-0.334 0.396,-0.407 0.442,-0.513 0.659,0.003 0.121,-0.063 0.150,0.151-0.006,-0.192 0.234,-0.212 0.226,-0.212 0.206,-0.198 0.180,7.224-0.383</inkml:trace>
</inkml:ink>
</file>

<file path=ppt/ink/ink31.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737.000 417.000,'-0.055'-0.018,"-0.086"-0.029,-0.100-0.033,-0.102-0.034,-0.803-0.059,-0.527-0.037,-0.287-0.013,-0.107 0.005,1.601 0.171,-1.913-0.142,-0.172 0.022,-0.033 0.024,1.987 0.112,-2.028-0.080,0.049 0.022,0.144 0.020,0.203 0.018,-0.523 0.011,0.147 0.018,0.197 0.013,0.204 0.025,0.057 0.031,0.130 0.034,0.170 0.034,-0.043 0.060,0.160 0.042,0.132 0.036,0.117 0.010,0.095 0.021,0.138 0.017,-0.269 0.119,-0.043 0.054,0.048 0.021,1.224-0.400,-1.142 0.407,0.034 0.017,0.098-0.007,0.134-0.022,-0.024 0.084,-0.052 0.077,0.016 0.032,0.063-0.001,-0.083 0.094,0.145-0.049,0.149-0.061,-0.080 0.182,-0.000 0.103,0.051 0.045,0.108-0.046,0.044 0.009,0.064-0.021,0.074-0.040,-0.083 0.276,0.092 0.025,0.114-0.029,0.136-0.165,0.038 0.037,0.047 0.010,0.051-0.009,-0.023 0.224,0.031-0.076,0.015-0.091,0.221-0.891,-0.090 1.134,0.065 0.234,0.048 0.109,0.034 0.018,0.110 0.245,0.087 0.017,0.066-0.094,0.089-0.102,0.060-0.114,0.031-0.161,0.009-0.183,0.085-0.053,0.019-0.133,-0.008-0.129,-0.026-0.118,0.139 0.076,0.045-0.044,0.024-0.047,0.260 0.289,0.132 0.138,0.043 0.032,0.180 0.082,0.146 0.089,0.030-0.007,-0.049-0.070,0.251 0.128,-0.021-0.106,-0.108-0.167,-0.155-0.192,-0.172-0.192,-0.169-0.177,0.103-0.008,0.098-0.018,0.064-0.037,-0.023-0.016,0.122 0.049,0.073 0.025,0.035 0.006,0.565 0.192,0.318 0.099,0.130 0.028,-0.008-0.022,1.160 0.428,0.051 0.013,-0.231-0.086,-0.871-0.317,-0.219-0.070,-0.257-0.087,-0.269-0.095,0.108 0.012,-0.008-0.022,-0.088-0.043,-0.139-0.056,0.579 0.140,-0.047-0.091,-0.142-0.118,-0.425-0.166,-0.206-0.095,-0.208-0.086,-0.195-0.075,0.163-0.070,0.154-0.041,0.054-0.033,-0.018-0.026,0.631-0.096,0.121-0.059,-0.042-0.028,0.406-0.130,-0.008-0.077,-0.170-0.045,-0.367-0.086,-0.005-0.104,-0.102-0.054,-0.164-0.016,-0.078-0.055,-0.121-0.026,-0.144-0.005,-0.153 0.010,0.285-0.256,-0.114-0.013,-0.141 0.021,-0.232 0.023,-0.016-0.099,-0.057-0.038,-0.083 0.006,0.063-0.230,0.002-0.115,-0.041-0.030,-0.068 0.031,0.076-0.194,0.012-0.074,-0.033 0.013,-0.062 0.073,0.067-0.275,-0.006-0.130,-0.057-0.022,-0.089 0.054,-0.040-0.162,-0.057-0.037,-0.066 0.051,-0.069 0.110,0.095-0.546,-0.036-0.003,-0.048 0.115,-0.117 0.039,-0.106 0.056,-0.113 0.145,-0.110 0.194,-0.146 1.609,-0.035-1.575,-0.112-0.044,-0.089 0.028,0.153 1.555,-0.377-1.729,-0.134 0.033,-0.086 0.121,-0.049 0.174,-0.338-0.195,-0.139 0.111,-0.051 0.165,-0.187 0.200,-0.222 0.011,-0.107 0.065,-0.021 0.099,-0.508-0.136,-0.113 0.106,0.018 0.149,0.103 0.167,-0.081 0.142,-0.136 0.084,-0.030 0.108,-0.640 0.037,-0.254 0.091,-0.043 0.101,0.102 0.102,-0.717 0.165,-0.179 0.162,0.064 0.132,0.220 0.104,-1.536 0.397,-0.326 0.251,0.147 0.148,-19.571 5.403</inkml:trace>
</inkml:ink>
</file>

<file path=ppt/ink/ink32.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629.000 711.000,'-0.055'0.000,"-0.090"0.000,-0.109 0.000,-0.668 0.000,-0.500 0.000,-0.369 0.000,-0.793 0.025,-0.309 0.038,-0.058 0.044,-0.578 0.059,-0.023 0.046,0.200 0.038,0.592 0.057,0.058 0.059,0.158 0.021,0.218-0.006,-0.350 0.204,-0.029 0.118,0.097 0.067,0.176 0.029,-0.169 0.171,0.072 0.074,0.167 0.025,-0.086 0.131,0.084 0.027,0.163-0.030,0.204-0.066,0.291-0.041,0.120 0.009,0.141-0.039,0.148-0.070,-0.069 0.146,0.105 0.002,0.129-0.029,0.883-0.859,-0.939 1.070,-0.037 0.145,0.026 0.063,0.069 0.002,-0.171 0.492,-0.063 0.274,0.016 0.108,0.069-0.013,-0.255 0.981,0.145 0.030,0.178-0.183,0.280-0.194,0.117 0.073,0.128-0.091,0.127-0.196,0.445-2.182,-0.249 2.685,0.164-0.067,0.120-0.209,0.192-0.302,0.132 0.001,0.092-0.105,0.059-0.173,0.328 0.818,0.108-0.073,0.025-0.230,0.035-0.415,0.091-0.089,0.033-0.178,-0.008-0.227,-0.778-1.612,1.218 1.917,0.218-0.013,0.140-0.084,-0.049-0.328,0.100-0.081,0.011-0.142,-0.052-0.177,-1.385-1.191,1.986 1.225,0.046-0.218,-0.102-0.215,-1.866-0.930,2.725 0.613,0.209-0.273,-0.046-0.215,-0.459-0.238,0.056-0.136,-0.066-0.106,-0.148-0.080,1.093-0.347,0.028-0.188,-0.196-0.109,-0.286-0.011,0.053-0.076,-0.111-0.025,-0.215 0.012,0.920-0.370,0.166-0.119,-0.106-0.019,-0.459 0.051,-0.031-0.069,-0.161 0.005,-0.243 0.056,0.086-0.178,-0.063-0.065,-0.163 0.017,-0.223 0.073,0.252-0.277,0.036-0.134,-0.115-0.027,-0.214 0.049,0.805-0.870,-0.193-0.073,-0.350 0.115,-0.110-0.197,-0.288 0.045,-0.374 0.191,-0.617 0.422,-0.180-0.011,-0.192 0.077,-0.190 0.134,-0.138-0.325,-0.148-0.148,-0.148-0.017,-0.139 0.074,-0.109-0.515,-0.160 0.013,-0.141 0.161,-0.119 0.248,-0.024 2.092,-0.248-2.101,-0.171-0.111,-0.113 0.003,-0.176-0.263,-0.101 0.020,-0.079 0.030,-0.059 0.034,-0.260-0.209,-0.149-0.056,-0.054 0.082,1.105 2.454,-1.280-2.445,-0.092 0.078,-0.007 0.204,0.051 0.277,1.259 1.987,-2.120-2.369,-0.314 0.098,-0.092 0.222,2.315 2.101,-2.232-1.502,-0.131 0.233,0.013 0.270,0.112 0.281,-14.141-0.950</inkml:trace>
</inkml:ink>
</file>

<file path=ppt/ink/ink33.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1390.000 719.000,'-0.388'-0.104,"-0.388"-0.109,-0.365-0.106,-0.328-0.097,-0.490-0.066,-0.319-0.037,-0.127 0.002,0.013 0.029,-0.170 0.046,-0.021 0.056,0.083 0.059,0.151 0.058,-0.571 0.054,-0.050 0.087,0.115 0.082,0.215 0.074,-0.097 0.066,0.017 0.060,0.121 0.051,0.248 0.027,0.171 0.024,0.171 0.016,0.161 0.010,1.439-0.216,-1.682 0.336,0.075 0.044,0.147 0.020,0.208-0.019,0.012 0.025,0.069 0.006,0.105-0.008,-0.283 0.117,-0.055 0.035,-0.016 0.015,0.012 0.001,0.016 0.137,-0.139 0.164,-0.039 0.104,-0.224 0.207,0.087 0.022,0.125-0.016,0.144-0.041,0.101 0.083,0.065 0.062,0.108-0.003,0.132-0.047,-0.381 0.814,0.116 0.174,0.186-0.029,0.087 0.246,0.100 0.118,0.162-0.063,0.190-0.174,0.095 0.056,0.102-0.022,0.098-0.070,0.113 0.297,0.115 0.068,0.107-0.083,0.084 0.481,0.088 0.010,0.069-0.172,0.054-0.371,0.028-0.048,0.021-0.139,0.014-0.193,0.126 0.600,0.093-0.062,0.066-0.212,-0.239-2.064,0.307 1.581,0.082-0.042,0.046-0.109,0.019-0.150,-0.385-1.339,0.726 1.667,0.165 0.020,0.087-0.078,0.243 0.307,-0.003-0.114,-0.071-0.210,-0.107-0.252,0.111-0.030,0.182 0.131,0.082 0.025,0.102 0.038,0.006-0.077,-0.020-0.102,-0.036-0.113,0.097-0.071,0.066-0.056,-0.021-0.105,-0.081-0.134,0.608 0.173,0.109-0.112,-0.031-0.144,-1.875-0.942,1.514 0.666,-0.053-0.105,-0.086-0.115,-0.105-0.116,0.546-0.031,-0.016-0.151,-0.088-0.125,0.461-0.210,0.175-0.161,-0.016-0.117,-2.264 0.186,1.898-0.249,0.024-0.061,-0.074-0.036,-0.138-0.017,0.652-0.257,-0.110-0.038,-0.217 0.036,0.070-0.201,-0.094-0.079,-0.188 0.003,0.093-0.311,0.047-0.218,-0.080-0.104,-0.162-0.042,-0.144-0.005,-0.202 0.072,-0.226 0.117,0.437-0.713,0.020-0.234,-0.111-0.028,0.041-0.569,-0.120-0.184,-0.209 0.068,-0.408 0.449,-0.096-0.038,-0.119 0.064,-0.129 0.131,-0.142 0.024,-0.143 0.108,-0.137 0.161,-0.125 0.189,-0.057-0.227,-0.060-0.132,-0.059-0.058,-0.055-0.004,-0.037-0.643,-0.052-0.080,-0.042 0.107,-0.033 0.224,-0.043 2.215,-0.176-2.887,-0.131-0.095,-0.086 0.130,-0.061 0.248,-0.029 0.132,0.012 0.200,-0.082 0.056,-0.049 0.092,-0.012 0.181,0.013 0.230,-0.439-0.688,-0.171 0.010,-0.060 0.174,0.129 0.567,-0.042 0.102,0.021 0.172,0.063 0.212,-0.168-0.057,0.026 0.205,0.066 0.227,0.088 0.226,-0.090 0.090,-0.040 0.094,0.009 0.105,-0.002 0.098,0.027 0.111,0.030 0.101,0.030 0.088,-0.354 0.194,-0.093 0.237,-0.010 0.206,-0.181 0.450,-0.020 0.311,0.081 0.199,-4.793 7.327</inkml:trace>
</inkml:ink>
</file>

<file path=ppt/ink/ink34.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1826.000 703.000,'-0.391'0.000,"-0.264"0.000,-0.164 0.000,-0.714 0.098,-0.524 0.080,-0.331 0.063,-0.094 0.153,-0.235 0.124,-0.072 0.072,0.045 0.032,-0.248 0.228,-0.066 0.140,0.063 0.071,0.150 0.020,-0.104 0.249,0.045 0.129,0.146 0.038,0.208-0.026,-0.532 0.634,0.002 0.213,0.156 0.036,0.247-0.083,-0.083 0.309,0.216-0.019,0.301-0.152,0.034 0.239,0.242-0.117,0.258-0.229,0.035 0.371,0.100 0.118,0.150-0.072,0.168-0.184,0.212 0.058,0.071 0.256,0.121 0.074,0.108 0.097,0.139-0.086,0.130-0.129,0.116-0.150,0.353 0.965,0.287 0.072,0.181-0.181,0.305-0.085,0.206-0.117,0.109-0.270,0.271-0.163,0.206-0.031,0.076-0.146,-0.017-0.215,0.268 0.110,-0.009-0.248,-0.071-0.282,0.330-0.104,0.184-0.098,0.017-0.155,-0.094-0.182,-1.773-1.210,1.947 1.057,0.052-0.151,-0.060-0.178,0.036-0.180,0.084-0.093,-0.036-0.092,-0.118-0.087,0.499-0.096,-0.087-0.165,-0.187-0.130,-2.073-0.167,3.159-0.264,0.338-0.287,-0.017-0.189,-0.835-0.013,-0.143-0.083,-0.221-0.028,-0.263 0.011,0.201-0.361,0.033-0.228,-0.085-0.123,-0.163-0.044,0.045-0.306,-0.079-0.152,-0.161-0.037,-0.210 0.044,-1.633 1.545,1.951-2.285,-0.046-0.255,-0.163-0.061,-0.071-0.208,-0.201 0.068,-0.246 0.209,-0.260 0.288,0.205-0.984,-0.096-0.201,-0.163 0.092,-1.147 3.104,0.802-2.752,-0.084-0.180,-0.110 0.002,-0.123 0.129,-0.099-0.610,-0.177 0.003,-0.169 0.181,-0.311-0.731,-0.236 0.170,-0.147 0.410,-0.080 0.527,-0.367 0.434,-0.318-0.012,-0.210 0.111,-0.431-0.252,-0.137 0.268,-0.074 0.283,-0.028 0.272,-0.997-0.062,-0.512 0.097,-0.165 0.192,-0.269 0.335,-0.173 0.245,0.066 0.269,-0.834 0.186,0.138 0.341,0.414 0.302,0.551 0.253,-11.925 3.135</inkml:trace>
</inkml:ink>
</file>

<file path=ppt/ink/ink35.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1720.000 844.000,'-0.512'0.423,"-0.331"0.285,-0.192 0.176,-0.090 0.094,-0.622 0.372,-0.569 0.367,-0.325 0.190,-0.138 0.057,-0.582 0.296,-0.142 0.002,0.053-0.118,0.182-0.193,-0.805 0.231,-0.081-0.127,0.156-0.208,0.182-0.328,0.021-0.173,0.181-0.182,0.278-0.178,-0.001-0.214,-0.005-0.152,0.121-0.138,0.202-0.122,-0.447-0.156,-0.112-0.123,0.084-0.089,-0.240-0.101,0.429-0.074,0.481-0.052,0.479-0.034,-0.748-0.346,-0.374-0.225,-0.107-0.131,-0.121-0.262,-0.313-0.244,-0.057-0.117,0.124-0.023,0.029-0.063,0.175 0.019,0.267 0.075,0.317 0.110,2.423 1.133,-2.319-1.191,0.157 0.007,0.223 0.059,0.257 0.093,-0.266-0.488,0.156-0.124,0.237 0.017,0.274 0.109,-0.101-0.249,0.109-0.015,0.168 0.073,1.473 1.642,-1.403-2.153,0.153-0.209,0.216-0.003,0.266-0.092,0.278 0.079,0.265 0.182,0.483 2.078,-0.068-2.023,0.222-0.006,0.162 0.104,0.112 0.172,0.523-0.850,0.298-0.249,0.156-0.009,-0.046 0.486,0.076 0.099,0.022 0.178,-0.017 0.224,-1.018 1.847,2.138-2.783,0.344-0.025,0.061 0.183,-0.231 0.635,0.156 0.088,0.014 0.152,-0.086 0.188,0.729-0.228,0.107 0.154,-0.099 0.231,-0.228 0.266,0.920-0.090,0.298 0.107,-0.014 0.168,-0.374 0.332,0.039 0.136,-0.137 0.150,-0.253 0.152,0.888 0.066,-0.307 0.243,-0.436 0.214,0.442 0.513,0.025 0.320,-0.234 0.174,0.212 0.460,-0.117 0.263,-0.310 0.119,-0.364 0.133,-0.081 0.175,-0.209 0.056,-2.529-1.563,2.544 1.930,-0.170 0.106,-0.265-0.044,-0.310-0.140,0.370 1.006,-0.170 0.284,-0.301-0.013,-0.321 0.172,-0.244 0.051,-0.271-0.172,-0.269-0.302,-0.094 0.619,-0.122 0.205,-0.132-0.075,-0.084 0.211,-0.132-0.059,-0.113-0.054,-0.148 0.373,-0.156-0.066,-0.149-0.331,-0.245-0.575,-0.175-0.119,-0.131-0.241,-0.094-0.309,-0.429 0.348,-0.207-0.166,-0.086-0.277,-0.002-0.328,-0.328 0.247,-0.145 0.008,-0.017-0.146,-0.555 0.212,-0.151-0.180,0.040-0.301,0.154-0.351,0.212-0.352,0.229-0.323,0.251-0.376,0.125-0.224,0.150-0.192,0.157-0.159,0.150-0.126,-4.499-2.593</inkml:trace>
</inkml:ink>
</file>

<file path=ppt/ink/ink36.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1305.000 753.000,'0.018'0.092,"0.030"0.151,0.036 0.182,-0.064-0.316,0.182 0.794,0.079 0.246,0.056 0.132,0.009-0.043,0.036 0.050,0.031 0.033,0.026 0.019,0.214 0.461,0.103 0.181,0.039 0.034,-0.006-0.067,0.197 0.336,0.021-0.067,-0.036-0.182,-0.147-0.431,-0.032-0.159,-0.051-0.174,-0.062-0.175,0.014-0.047,0.013-0.062,0.011-0.069,0.009-0.070,-0.552-0.648,0.736 0.757,0.025-0.025,-0.022-0.055,0.063 0.004,-0.096-0.148,-0.105-0.153,-0.067-0.169,0.038-0.070,0.000-0.080,-0.026-0.083,0.116-0.134,0.049-0.108,0.000-0.085,-0.034-0.064,0.389-0.219,0.029-0.093,-0.061-0.041,-0.079-0.045,0.037-0.084,-0.015-0.045,-0.049-0.016,0.166-0.134,-0.047 0.015,-0.102 0.056,-0.129 0.078,0.290-0.138,0.197-0.089,0.079-0.019,-0.085 0.104,0.052 0.031,0.048 0.040,0.043 0.045,0.551-0.036,0.060 0.123,-0.077 0.129,-0.299 0.225,-0.069 0.116,-0.129 0.092,-0.164 0.070,0.270 0.263,-0.186 0.180,-0.219 0.106,-1.096-0.397,0.899 0.519,0.010 0.120,-0.029 0.071,-0.054 0.032,-0.828-0.642,0.906 0.818,-0.046 0.040,-0.083-0.007,-0.103-0.038,-0.078-0.033,-0.108-0.089,-0.098-0.095,-0.502-0.628,0.571 0.593,0.065-0.010,0.038-0.030,-0.623-0.558,0.780 0.582,0.080-0.013,0.026-0.048,-0.013-0.070,0.326-0.029,0.056-0.106,-0.043-0.102,-0.105-0.092,0.187-0.121,-0.052-0.167,-0.096-0.159,-0.087-0.187,-0.021-0.150,-0.030-0.109,0.135-0.243,0.138-0.200,0.050-0.117,-0.012-0.055,0.451-0.496,0.073-0.142,-0.066 0.009,-0.151 0.105,0.040-0.001,-0.063 0.079,-0.123 0.124,0.189-0.107,-0.053 0.079,-0.128 0.124,-0.415 0.392,-0.052 0.098,-0.034 0.092,-0.020 0.083,0.370-0.049,0.042 0.142,-0.040 0.166,0.252 0.158,-0.002 0.177,-0.095 0.152,-0.443 0.081,-0.109 0.063,-0.110 0.051,-0.104 0.040,-0.698-0.141,1.030 0.521,0.072 0.189,-0.008 0.107,-0.059 0.045,-0.992-0.717,1.069 0.999,0.064 0.188,-0.015 0.090,0.153 0.289,-0.009 0.066,-0.083-0.050,-0.127-0.125,-0.194-0.230,-0.117-0.145,-0.108-0.142,-0.096-0.133,0.256 0.139,-0.002-0.141,-0.034-0.144,0.145-0.161,0.075-0.158,0.026-0.143,0.095-0.296,0.120-0.192,0.013-0.148,-0.060-0.109,-0.105-0.077,9.292-8.215</inkml:trace>
</inkml:ink>
</file>

<file path=ppt/ink/ink37.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1565.000 760.000,'0.122'0.386,"0.106"0.269,0.088 0.175,0.070 0.102,0.357 0.516,0.182 0.244,0.058 0.055,-0.023-0.067,-0.046-0.286,0.051-0.053,0.000-0.092,0.062-0.006,-0.055-0.132,-0.068-0.128,-0.072-0.116,0.053-0.005,-0.010-0.071,-0.022-0.079,-0.681-0.570,0.747 0.463,0.078-0.096,0.052-0.118,-0.818-0.312,0.906 0.159,0.084-0.093,0.033-0.086,-0.004-0.076,0.277-0.150,0.000-0.103,-0.085-0.066,-0.135-0.038,-0.119-0.081,-0.050-0.072,-0.095-0.035,-0.122-0.008,0.064-0.133,-0.005-0.082,-0.039-0.050,0.062-0.116,-0.019-0.010,-0.011 0.007,-0.006 0.018,0.540-0.458,0.251-0.208,0.080-0.064,0.076 0.024,0.091-0.028,-0.028 0.050,-0.107 0.101,0.102-0.057,-0.250 0.229,-0.255 0.232,-0.237 0.214,0.117 0.199,0.146 0.111,0.065 0.111,-0.160 0.130,-0.062 0.079,-0.088 0.069,-0.101 0.059,0.439 0.214,0.083 0.172,-0.021 0.117,0.012 0.196,0.033 0.232,0.043 0.238,0.097 0.240,-0.165 0.015,-0.204-0.060,-0.209-0.101,0.008 0.281,0.009 0.216,-0.063 0.093,-0.102-0.065,0.009 0.072,-0.040-0.015,-0.072-0.074,0.305 0.342,0.034-0.085,-0.028-0.169,-0.161-0.320,-0.023-0.118,-0.063-0.150,-0.087-0.164,0.397 0.096,-0.028-0.207,-0.108-0.201,-0.146-0.179,-0.156-0.150,-0.149-0.119,0.300-0.202,0.164-0.149,0.052-0.107,-0.066-0.096,0.094-0.116,0.058-0.095,0.031-0.075,-1.103 0.490,1.827-0.943,0.141-0.149,-0.049-0.044,-0.527 0.272,-0.075 0.022,-0.073 0.028,-0.067 0.031,0.507-0.312,0.057-0.027,-0.067 0.052,0.197-0.053,-0.117 0.096,-0.218 0.130,-0.482 0.283,-0.197 0.126,-0.188 0.123,-0.172 0.114,-0.014 0.105,-0.102 0.142,-0.093 0.127,-0.043 0.098,-0.091 0.054,-0.075 0.022,-0.059 0.000,-0.017 0.011,0.025 0.024,0.042 0.028,-0.044-0.016,0.046 0.035,0.051 0.038,0.052 0.039,0.355 0.303,0.228 0.205,0.127 0.125,0.051 0.064,-0.005 0.004,-0.043-0.037,-0.068-0.064,-0.081-0.079,0.375 0.107,0.064-0.069,-0.021-0.083,0.148-0.234,0.024-0.239,-0.057-0.225,-1.271-0.079,1.939-1.075,0.231-0.697,0.018-0.393,-0.423-0.119,0.002-0.359,-0.056-0.202,-0.094-0.082,6.041-12.032</inkml:trace>
</inkml:ink>
</file>

<file path=ppt/ink/ink38.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1240.000 691.000,'0.037'0.055,"0.060"0.090,0.073 0.109,0.185 0.179,0.060 0.066,0.002 0.027,0.162 0.168,0.079 0.073,0.022 0.009,-0.016-0.032,-0.037-0.054,-0.048-0.063,-0.034-0.132,0.056-0.030,0.033-0.045,0.016-0.054,0.161-0.042,0.065-0.062,0.021-0.058,-0.009-0.051,0.050-0.062,-0.076-0.081,-0.087-0.077,-0.139-0.029,-0.050-0.019,-0.039-0.006,-0.029 0.003,0.265-0.173,0.124-0.106,0.062-0.063,0.084-0.109,0.143-0.106,0.076-0.051,0.025-0.010,0.584-0.333,0.082-0.028,-0.030 0.047,-0.192 0.113,0.030 0.006,-0.026 0.045,-0.062 0.068,0.475-0.186,0.031 0.063,-0.053 0.117,0.375 0.029,0.104 0.057,-0.071 0.069,-2.066 0.549,1.714-0.259,0.016 0.121,-0.080 0.111,-0.142 0.098,0.297 0.211,-0.293 0.151,-0.319 0.095,-0.368 0.012,-0.062 0.070,-0.083 0.049,-0.093 0.032,-0.028 0.071,-0.035 0.042,-0.038 0.019,-0.038 0.002,0.313 0.210,0.145 0.089,0.060 0.030,-0.001-0.012,0.620 0.260,0.100-0.064,-0.064-0.142,-0.051-0.150,-0.051-0.121,-0.131-0.137,-0.148-0.253,0.027-0.128,-0.048-0.104,-0.097-0.082,0.193-0.129,0.065-0.102,-0.027-0.077,-0.090-0.056,0.310-0.211,0.146-0.148,0.024-0.096,-0.062-0.055,-0.025-0.064,-0.105-0.013,-0.154 0.023,-0.180 0.046,0.010-0.006,-0.017 0.011,-0.035 0.022,-0.046 0.029,0.560-0.204,-0.006 0.038,-0.101 0.070,-0.209 0.131,0.087 0.012,-0.003 0.044,-0.065 0.064,0.333-0.027,-0.190 0.123,-0.202 0.115,-0.344 0.150,-0.022 0.078,-0.052 0.074,-0.070 0.068,0.080 0.113,0.021 0.085,-0.021 0.061,-0.050 0.041,0.680 0.378,0.120 0.154,-0.023 0.052,-0.409-0.076,-0.035 0.056,-0.074 0.019,-0.097-0.008,0.711 0.451,0.070 0.082,-0.094-0.013,-0.189-0.246,0.112-0.021,0.005-0.062,-0.070-0.087,0.081-0.113,-0.031-0.125,-0.107-0.127,-0.154-0.121,0.100-0.164,0.006-0.132,-0.060-0.103,-0.103-0.077,0.139-0.188,0.034-0.149,-0.041-0.113,-0.091-0.083,0.689-0.540,-0.019-0.194,-0.166-0.044,4.822-3.631</inkml:trace>
</inkml:ink>
</file>

<file path=ppt/ink/ink39.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1583.000 682.000,'0.063'0.047,"0.105"0.078,0.129 0.097,0.565 0.350,0.324 0.201,0.194 0.127,0.096 0.070,0.771 0.230,0.282 0.029,0.018-0.057,0.080-0.092,0.009-0.067,-0.139-0.093,0.079-0.056,-0.046-0.117,-0.017-0.107,0.170-0.147,-0.064-0.160,-0.203-0.154,-0.169-0.108,-0.128-0.067,-0.189-0.043,-0.123-0.135,-0.016-0.084,-0.073-0.041,-0.107-0.010,0.456-0.213,0.195-0.122,0.048-0.061,-1.812 0.548,1.796-0.646,-0.088-0.018,-0.176 0.037,-0.225 0.072,0.360-0.200,-0.110 0.007,-0.184 0.052,-0.339 0.212,0.000 0.035,-0.028 0.030,-0.047 0.025,0.143 0.033,0.054 0.037,-0.011 0.038,-0.055 0.037,0.631-0.029,0.037 0.082,-0.083 0.080,-0.284 0.155,0.049 0.075,-0.029 0.054,-0.082 0.037,0.085 0.143,-0.016 0.102,-0.085 0.069,-0.129 0.042,-0.152 0.021,-0.161 0.005,-0.158-0.006,-0.147-0.013,0.080 0.089,0.022 0.048,-0.020 0.018,-0.049-0.004,0.041 0.034,-0.006 0.005,-0.037-0.015,-0.058-0.028,0.118 0.052,0.015-0.008,-0.015-0.026,-0.035-0.037,0.137-0.020,0.047-0.038,0.012-0.035,-0.006-0.045,-0.057-0.062,-0.071-0.063,-0.075-0.059,0.345-0.066,0.132-0.079,0.023-0.074,-0.048-0.065,0.124-0.110,0.005-0.057,-0.072-0.019,0.395-0.205,0.064-0.105,-0.078-0.045,-0.051-0.055,0.050-0.066,-0.052-0.018,-0.239 0.057,-0.070-0.010,-0.069-0.009,-0.064-0.008,0.254-0.210,-0.033-0.054,-0.103-0.003,-0.142 0.030,0.498-0.515,0.086-0.205,-0.064-0.069,7.688-8.026</inkml:trace>
</inkml:ink>
</file>

<file path=ppt/ink/ink4.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778.000 684.000,'0.074'-0.018,"0.120"-0.030,0.146-0.036,-0.251 0.064,0.748-0.191,0.301-0.074,0.175-0.036,0.078-0.008,-1.050 0.248,2.060-0.602,0.242-0.120,0.011-0.034,0.204-0.146,-0.030-0.035,-0.172 0.036,0.147-0.091,-0.089 0.006,-0.226 0.066,-0.380 0.217,0.001 0.037,-0.085 0.053,-0.140 0.060,0.149-0.031,0.022 0.014,-0.068 0.045,-0.126 0.063,0.169-0.025,-0.051 0.024,-0.123 0.034,-0.164 0.039,0.393 0.015,0.076 0.077,-0.012 0.077,-0.243 0.111,-0.006 0.069,-0.066 0.068,-0.103 0.063,0.249 0.150,0.107 0.096,0.003 0.053,-0.069 0.021,0.745 0.274,-0.034 0.095,-0.194 0.028,-0.527-0.121,-0.075-0.014,-0.115-0.041,-0.137-0.058,-0.038-0.066,-0.074-0.068,-0.095-0.066,-0.105-0.061,0.120-0.055,0.057-0.047,0.011-0.039,-0.022-0.032,0.381-0.091,0.216-0.075,0.089-0.059,-0.003-0.045,0.815-0.238,0.121-0.119,-0.082-0.058,-2.462 0.503,2.279-0.522,0.086-0.050,-0.059-0.011,-0.156 0.017,0.189-0.087,-0.236 0.048,-0.286 0.081,-0.300 0.096,-0.044 0.042,-0.074 0.055,-0.114 0.066,-1.489 0.312,2.175-0.261,0.142 0.084,-0.029 0.074,-0.218 0.082,-0.250 0.078,-0.275 0.071,-0.269 0.061,-0.169 0.196,0.125 0.159,0.043 0.107,0.314 0.226,-0.068 0.076,-0.106 0.042,-0.125 0.017,0.291 0.214,0.031 0.021,-0.080-0.072,-0.285-0.202,-0.044-0.074,-0.076-0.095,-0.095-0.104,0.562-0.008,0.036-0.153,-0.065-0.132,0.577-0.220,0.253-0.172,0.033-0.128,0.103-0.148,0.239-0.115,0.016-0.065,-0.135-0.028,0.853-0.278,-0.068-0.066,-0.280 0.006,0.032-0.033,-0.198 0.029,-0.323 0.065,-0.250 0.111,-0.081 0.061,-0.186 0.084,-0.242 0.093,0.437 0.103,0.073 0.134,-0.088 0.128,0.280 0.123,-0.137 0.108,-0.270 0.085,-0.482 0.048,-0.053 0.062,-0.121 0.040,-0.161 0.022,0.466 0.116,-0.100-0.000,-0.159-0.013,-0.247-0.007,-0.085 0.015,-0.117-0.006,-0.130-0.019,0.612 0.148,0.267 0.059,0.075 0.013,-0.089-0.079,0.104-0.016,-0.015-0.042,-0.097-0.058,0.785 0.068,0.075-0.052,-0.128-0.070,-0.248-0.077,-0.029-0.110,0.013-0.095,-0.082-0.094,-0.012-0.126,0.055-0.094,-0.066-0.069,-0.146-0.049,1.161-0.409,0.157-0.205,-0.083-0.107,0.530-0.373,0.109-0.170,-0.159-0.031,-3.421 1.281,3.078-1.225,0.075-0.077,-0.095-0.001,-0.204 0.050,1.795-0.836,0.430-0.194,-0.031 0.041,0.832-0.237,0.122 0.031,-0.327 0.193,0.402 0.137,-0.188 0.259,-0.536 0.312,16.932-2.467</inkml:trace>
</inkml:ink>
</file>

<file path=ppt/ink/ink40.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1136.000 616.000,'0.050'-0.017,"0.079"-0.026,0.094-0.031,0.097-0.032,0.221-0.032,0.102-0.017,0.028-0.010,-0.021-0.005,-0.051-0.001,-0.066 0.001,-0.071 0.003,-0.032 0.005,-0.047 0.023,-0.033 0.026,0.278-0.118,0.195-0.063,0.113-0.019,0.048-0.065,0.105-0.071,0.042-0.039,-0.005-0.014,0.307-0.129,0.015-0.004,-0.071 0.032,-0.122 0.053,-0.147 0.062,-0.153 0.064,-0.146 0.061,0.065-0.069,0.001-0.013,0.011 0.001,0.179 0.012,0.041 0.039,-0.030 0.043,-0.069 0.042,-0.087 0.038,-0.090 0.032,0.023 0.079,0.066 0.058,0.016 0.061,-0.019 0.059,0.148 0.143,0.083 0.127,0.025 0.109,0.010 0.088,-0.036 0.054,-0.050 0.033,-0.056 0.017,0.035 0.171,-0.067 0.058,-0.093 0.001,0.057 0.114,-0.078-0.050,-0.097-0.094,-0.100-0.113,-0.093-0.114,-0.080-0.104,0.034-0.028,0.040-0.045,0.030-0.060,0.115-0.004,0.081-0.013,0.028-0.031,-0.008-0.041,0.074-0.052,-0.004-0.065,-0.035-0.064,-0.052-0.058,-0.058-0.049,-0.058-0.040,0.344-0.050,0.193-0.045,0.098-0.040,-0.280 0.042,-0.035 0.007,-0.052 0.014,-0.062 0.019,0.173-0.004,-0.045 0.032,-0.031 0.030,-0.100 0.028,-0.035 0.019,-0.032 0.015,-0.028 0.011,0.035 0.008,0.089 0.005,0.046 0.003,0.150 0.003,0.044 0.001,0.033 0.000,0.024-0.000,0.335 0.073,0.106 0.041,-0.007 0.017,-0.166-0.006,-0.121-0.008,-0.139-0.014,-0.141-0.016,4.090-0.866</inkml:trace>
</inkml:ink>
</file>

<file path=ppt/ink/ink41.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1276.000 614.000,'0.050'0.050,"0.079"0.079,0.094 0.093,0.097 0.097,0.107 0.120,0.075 0.096,0.025 0.052,-0.010 0.018,0.188 0.221,0.004-0.014,-0.029-0.063,-0.047-0.088,-0.054-0.095,-0.054-0.092,0.048-0.122,0.042-0.076,0.004-0.069,-0.020-0.059,-0.035-0.049,-0.042-0.038,-0.044-0.029,0.336-0.134,0.138-0.104,0.033-0.074,-0.799 0.228,0.726-0.259,0.013-0.030,-0.031 0.000,-0.059 0.021,0.178-0.142,0.029-0.034,-0.009 0.015,0.041-0.068,0.023-0.024,-0.025 0.022,-0.054 0.051,0.246-0.145,0.053 0.003,0.006 0.056,0.042 0.018,-0.029 0.045,-0.097 0.069,-0.132 0.079,-0.144 0.079,-0.140 0.073,-0.112 0.088,-0.061 0.072,-0.066 0.068,-0.066 0.061,0.021 0.053,-0.015 0.018,0.003-0.000,-0.014 0.007,-0.049 0.004,-0.056 0.004,-0.055 0.004,-0.050 0.003,-0.042 0.003,0.159 0.091,0.089 0.048,0.038 0.017,0.004-0.003,-0.017-0.015,-0.028-0.021,-0.391-0.222,1.133 0.357,0.375 0.038,0.179-0.014,-1.456-0.356,1.386 0.216,0.077-0.091,0.004-0.104,-0.046-0.106,0.774-0.633,0.393-0.486,0.158-0.358,0.188-0.343,-0.189-0.091,-0.275 0.009,-0.310 0.073,4.547-4.667</inkml:trace>
</inkml:ink>
</file>

<file path=ppt/ink/ink42.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1430.000 620.000,'0.018'0.055,"0.030"0.090,0.036 0.109,-0.064-0.190,0.106 0.491,0.006 0.125,-0.006 0.048,-0.013-0.004,0.042 0.074,0.023 0.073,0.004 0.035,0.010 0.013,0.008-0.030,0.009-0.046,0.008-0.053,0.085 0.006,0.051-0.053,0.028-0.076,0.012-0.086,0.000-0.087,-0.008-0.081,-0.012-0.071,-0.293-0.275,0.492 0.209,0.065-0.075,0.015-0.063,0.066-0.218,0.008-0.128,-0.028-0.061,0.064-0.211,0.031-0.118,0.008-0.050,0.133-0.256,0.032-0.110,-0.034-0.011,0.096-0.228,0.001-0.091,-0.058 0.000,0.081-0.062,0.038-0.015,-0.032 0.071,0.143-0.013,0.024 0.081,-0.054 0.136,-0.100 0.161,-0.122 0.165,-0.127 0.155,-0.121 0.138,-0.044 0.081,-0.056 0.081,-0.029 0.053,-0.082 0.064,-0.012 0.019,-0.007 0.011,-0.003 0.005,0.240-0.088,0.108-0.013,0.054 0.018,0.267 0.148,0.125 0.131,0.027 0.110,0.132 0.172,0.018 0.111,-0.054 0.065,-0.234 0.082,-0.051 0.101,-0.070 0.061,-0.079 0.030,0.161 0.324,-0.047 0.087,-0.063 0.015,-0.005 0.110,-0.018 0.061,-0.066-0.021,-0.091-0.072,-0.090-0.215,-0.002-0.062,-0.027-0.080,-0.043-0.088,0.094 0.022,-0.082-0.189,-0.079-0.181,-0.071-0.161,-0.059-0.136,-0.048-0.109,0.243-0.180,0.150-0.126,0.080-0.082,0.142-0.159,0.085-0.110,0.042-0.070,-0.038-0.013,0.045-0.055,-0.024-0.006,-0.070 0.027,-0.837 0.585,0.916-0.676,-0.053 0.032,-0.066 0.056,-0.828 0.601,1.019-0.794,0.006-0.001,-0.071 0.079,-0.941 0.707,0.833-0.561,0.043 0.000,-0.015 0.025,-0.055 0.041,0.311-0.067,-0.053 0.122,-0.112 0.126,-0.099 0.121,-0.056 0.099,-0.036 0.082,-0.021 0.065,-0.773 0.094,4.974 2.135</inkml:trace>
</inkml:ink>
</file>

<file path=ppt/ink/ink43.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1590.000 624.000,'0.027'0.054,"0.043"0.086,0.051 0.101,0.052 0.104,0.049 0.099,-0.172-0.350,0.404 0.583,0.139 0.136,0.076 0.060,-0.002-0.047,-0.010-0.060,-0.031-0.086,-0.044-0.099,-0.453-0.455,0.571 0.486,-0.024-0.092,-0.043-0.100,-0.052-0.097,-0.053-0.087,-0.049-0.073,0.237-0.087,0.142-0.088,0.071-0.081,-0.140-0.031,-0.014-0.038,-0.026-0.031,-0.032-0.024,0.266-0.157,0.055-0.069,0.003-0.033,0.110-0.176,-0.001-0.082,-0.069-0.017,-0.878 0.605,0.699-0.544,0.004-0.028,-0.019 0.006,-0.034 0.028,0.249-0.197,-0.017 0.031,-0.046 0.062,-0.151 0.146,0.021-0.002,-0.007 0.006,-0.026 0.011,-0.667 0.477,1.001-0.672,0.016 0.020,-0.037 0.052,-0.061 0.074,0.004 0.023,-0.039 0.042,-0.065 0.051,-0.018 0.078,-0.022 0.076,-0.035 0.077,-0.021 0.069,-0.037 0.066,-0.034 0.056,-0.029 0.046,0.239 0.124,-0.000 0.080,-0.066 0.038,-0.099 0.010,-0.111-0.009,-0.108-0.019,-0.056 0.086,-0.074 0.065,-0.092 0.044,-0.077-0.003,0.007 0.033,0.028 0.031,0.040 0.028,0.163 0.123,0.041-0.001,-0.003-0.046,-0.029-0.070,-0.043-0.078,-0.048-0.077,-0.441-0.218,0.554 0.229,0.041-0.018,-0.005-0.033,-0.005-0.067,-0.005-0.083,-0.004-0.086,0.011-0.098,0.093-0.077,0.050-0.057,0.017-0.040,0.046-0.066,0.064-0.081,0.073-0.087,0.076-0.086,0.943-0.699,0.319-0.312,0.082-0.141,-0.450 0.261,0.073-0.120,0.087-0.130,0.091-0.131,1.407-1.469,0.290-0.415,-0.068-0.025,-3.146 3.061,3.412-3.402,-0.125 0.084,-0.330 0.306,-0.853 0.835,-0.266 0.239,-0.244 0.216,-0.214 0.187,4.830-5.617</inkml:trace>
</inkml:ink>
</file>

<file path=ppt/ink/ink44.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392.000 883.000,'-0.037'0.000,"-0.060"0.000,-0.072 0.000,-0.075 0.000,-0.072 0.000,-1.569 0.000,-0.917 0.000,-0.470 0.000,0.588 0.000,0.023 0.000,0.091 0.000,0.133 0.000,-0.674 0.000,-0.038 0.000,0.097 0.000,0.176 0.000,2.298 0.000,-1.976 0.000,0.049 0.000,0.117 0.000,0.011 0.013,0.022 0.022,0.061 0.027,0.084 0.028,-0.007 0.022,0.141 0.005,0.144-0.004,0.138-0.009,-0.345 0.168,0.040 0.105,0.155 0.064,1.552-0.343,-1.631 0.619,0.056 0.119,0.131 0.039,0.109 0.071,0.160 0.013,0.181-0.026,0.181-0.048,-0.360 0.493,-0.164 0.288,-0.027 0.135,-0.133 0.420,0.029 0.204,0.131 0.050,0.194 0.189,0.156 0.079,0.178-0.081,0.180-0.180,0.203 0.150,0.110 0.199,0.114 0.041,0.111-0.071,0.098 0.634,0.142 0.104,0.131-0.072,0.119 0.084,0.099-0.219,0.074-0.238,0.052-0.233,0.286 0.696,0.194 0.282,0.121-0.004,0.580 0.697,0.390 0.284,0.239-0.001,-0.050-0.511,-0.048-0.414,-0.111-0.481,-0.145-0.493,0.546 0.389,0.226-0.019,0.062-0.180,0.700 0.290,0.169-0.177,-0.068-0.323,-0.003-0.318,0.100-0.156,-0.079-0.247,-0.191-0.290,0.626 0.004,0.317-0.075,0.055-0.145,-0.138-0.234,-0.009-0.188,-0.021-0.187,-0.028-0.175,0.271-0.148,0.196-0.108,-0.020-0.108,-0.168-0.103,-3.200-0.327,5.026 0.165,0.236-0.144,-0.202-0.100,-0.467-0.065,0.137-0.179,0.077-0.128,-0.217-0.083,0.424-0.154,-0.461-0.062,-0.473-0.039,-0.644-0.076,0.089-0.136,-0.127-0.073,-0.271-0.025,0.928-0.545,-0.152-0.170,-0.363-0.031,-0.631-0.017,-0.132-0.140,-0.254-0.036,-0.326 0.039,0.014-0.284,-0.123-0.120,-0.211-0.000,-0.262 0.083,0.023-0.462,-0.099-0.231,-0.179-0.058,-0.225 0.065,-0.102-0.171,-0.264 0.140,-0.271 0.226,-0.260 0.270,0.033-0.721,-0.093-0.301,-0.139-0.062,-0.148-0.004,-0.172 0.141,-0.163 0.186,-0.146 0.203,-0.345-0.676,-0.253-0.404,-0.192-0.089,-0.139 0.129,-0.516-1.153,-0.263 0.075,-0.140 0.364,-0.474 0.158,-0.295 0.151,-0.102 0.327,-0.242 0.425,-0.242 0.185,-0.073 0.290,0.045 0.344,-0.877-0.386,-0.241 0.150,-0.014 0.276,3.113 2.274,-3.008-1.829,-0.149 0.112,0.027 0.173,0.149 0.206,2.895 1.466,-4.576-1.727,-0.415 0.159,-0.004 0.225,0.928 0.453,0.029 0.186,0.016 0.177,0.007 0.161,3.751 0.625,-5.995-0.432,-0.180 0.297,0.336 0.237,0.618 0.237,0.438 0.162,0.570 0.104,-10.548 2.133</inkml:trace>
</inkml:ink>
</file>

<file path=ppt/ink/ink45.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827.000 884.000,'0.089'0.134,"0.135"0.202,0.151 0.226,0.147 0.220,0.142 0.347,0.150 0.293,0.083 0.143,0.032 0.033,0.572 0.836,0.148 0.184,-0.019-0.050,-0.306-0.439,-0.039-0.029,-0.083-0.105,-0.108-0.153,0.058 0.092,-0.122-0.243,-0.105-0.231,-0.734-1.174,0.732 0.862,0.040-0.100,-0.010-0.112,-0.044-0.114,0.218-0.089,0.059-0.137,-0.016-0.128,-0.066-0.115,-0.862-0.284,1.046 0.049,-0.099-0.219,-0.121-0.168,-0.124-0.122,-0.115-0.084,-0.099-0.053,0.125-0.210,0.133-0.160,0.086-0.086,0.021-0.040,0.108-0.115,0.051-0.059,0.008-0.018,0.244-0.236,0.084-0.070,0.022-0.001,-0.022 0.045,0.588-0.330,0.109 0.060,-0.013 0.128,0.125 0.197,0.153 0.091,-0.003 0.132,-0.105 0.150,0.735 0.363,0.057 0.388,-0.181 0.292,0.135 0.487,-0.100 0.316,-0.237 0.184,-0.100 0.309,-0.104 0.191,-0.212 0.062,0.111 0.242,-0.190-0.008,-0.259-0.098,-0.387-0.336,-0.024-0.041,-0.067-0.071,-0.093-0.089,0.971 0.350,0.287-0.089,0.083-0.172,0.192-0.237,0.310-0.104,0.068-0.139,-0.100-0.154,-0.065-0.277,-0.050-0.200,-0.167-0.158,-0.239-0.121,0.469-0.412,-0.062-0.254,-0.189-0.146,-0.260-0.065,0.114-0.269,0.182-0.220,0.016-0.098,-0.100-0.008,0.898-0.593,0.049-0.081,-0.161 0.069,-0.376 0.313,-0.009 0.074,-0.147 0.136,-0.235 0.172,1.013-0.243,-0.102 0.242,-0.308 0.278,-0.316 0.391,-0.057 0.232,-0.182 0.217,-0.004 0.379,0.077 0.279,-0.060 0.221,-0.152 0.169,0.284 0.345,-0.186 0.147,-0.257 0.056,-0.286-0.008,-1.950-0.906,2.477 1.613,0.090 0.280,-0.097 0.070,0.465 0.404,-0.043-0.007,-0.229-0.168,-0.601-0.468,-0.066-0.071,-0.140-0.138,-0.184-0.177,0.510 0.192,-0.174-0.255,-0.236-0.258,-0.256-0.375,0.091-0.128,0.003-0.130,-0.059-0.125,0.328-0.181,0.153-0.157,0.023-0.132,-0.068-0.107,0.298-0.244,0.110-0.167,-0.026-0.104,-0.119-0.055,-2.104 0.465,3.463-1.143,0.074-0.216,-0.223-0.062,0.171-0.101,-0.187 0.051,-0.392 0.140,0.037 0.034,-0.026 0.045,-0.207 0.108,-0.264 0.148,-0.220 0.131,-0.287 0.155,-0.313 0.160,0.264 0.156,0.001 0.189,-0.090 0.173,0.458 0.355,0.254 0.250,0.022 0.170,-0.132 0.107,17.365 7.219</inkml:trace>
</inkml:ink>
</file>

<file path=ppt/ink/ink46.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1469.000 902.000,'0.053'0.053,"0.087"0.087,0.106 0.106,0.114 0.114,0.326 0.326,0.142 0.142,0.074 0.074,0.241 0.221,0.106 0.075,0.005-0.030,-0.058-0.093,0.105 0.035,-0.000-0.082,-0.053-0.137,0.047-0.195,0.009-0.141,-0.066-0.131,-0.242-0.147,-0.052-0.072,-0.047-0.061,-0.040-0.050,0.410-0.206,0.068-0.132,-0.014-0.061,-0.172-0.095,-0.045-0.087,-0.097-0.045,-0.125-0.013,0.166-0.180,-0.058-0.016,-0.091 0.025,0.000 0.013,-0.005 0.007,-0.045 0.031,0.060 0.043,0.121-0.006,0.069 0.029,0.030 0.052,0.160 0.012,0.082 0.037,0.024 0.052,-0.017 0.060,0.635 0.027,0.090 0.136,-0.037 0.130,-0.198 0.141,0.081 0.096,-0.021 0.072,-0.091 0.052,0.690 0.577,-0.019 0.299,-0.166 0.144,-0.429-0.125,-0.127 0.012,-0.163-0.032,-0.177-0.060,-0.131-0.074,-0.078-0.037,-0.094-0.050,-0.099-0.057,0.573 0.364,0.137 0.014,0.021-0.068,-0.080-0.112,-0.135-0.130,-0.158-0.130,0.216-0.257,0.057-0.216,-0.060-0.182,-0.128-0.145,0.104-0.285,0.120-0.193,0.012-0.119,0.041-0.103,0.006-0.064,0.002-0.041,0.000-0.024,0.368-0.074,0.055 0.047,-0.090 0.093,-0.176 0.115,-0.046 0.146,-0.107 0.155,-0.138 0.149,-0.148 0.134,-0.143 0.115,-0.130 0.094,0.443 0.485,0.140 0.323,-0.009 0.203,0.151 0.419,0.070 0.265,0.014 0.149,-0.014 0.035,0.073 0.080,-0.043-0.061,-0.062-0.075,-0.130-0.138,-0.142-0.146,-0.141-0.142,0.587 0.222,0.118-0.101,-0.062-0.174,0.062-0.414,0.229-0.201,0.095-0.203,-0.001-0.193,8.901-0.526</inkml:trace>
</inkml:ink>
</file>

<file path=ppt/ink/ink47.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356.000 605.000,'0.092'-0.129,"0.144"-0.202,0.167-0.234,0.169-0.237,0.476-0.801,0.210-0.382,0.052-0.125,4.767-8.369</inkml:trace>
</inkml:ink>
</file>

<file path=ppt/ink/ink48.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545.000 411.000,'0.063'-0.047,"0.105"-0.078,0.129-0.097,0.322-0.262,0.169-0.159,0.122-0.128,0.194-0.154,0.139-0.073,0.093-0.017,0.110-0.046,0.105-0.049,-0.000 0.025,-0.070 0.072,0.586-0.427,0.160-0.093,-0.004 0.043,-0.059 0.024,0.049-0.035,-0.066 0.052,-1.686 1.139,2.472-1.629,0.132-0.067,-0.092 0.071,-0.678 0.457,-0.160 0.110,-0.212 0.136,-0.236 0.147,1.008-0.501,0.270-0.061,0.058 0.045,8.233-3.811</inkml:trace>
</inkml:ink>
</file>

<file path=ppt/ink/ink49.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227.000 433.000,'0.000'0.047,"0.000"0.078,0.000 0.097,0.005 0.204,0.007 0.036,0.008-0.016,0.007-0.045,0.007-0.059,0.005-0.062,0.004-0.058,0.003-0.051,0.002-0.041,0.002-0.032,0.001-0.024,0.000-0.016,0.000-0.011,-0.000-0.006,-0.000-0.003,-0.000-0.001,-0.000 0.001,-0.000 0.001,-0.000 0.002,-0.000 0.002,0.034 0.259,0.056 0.402,0.064 0.457,0.064 0.454,0.122 0.421,0.120 0.205,-0.041-0.307,-0.019-0.133,-0.043-0.188,-0.056-0.210,-0.061-0.211,-0.060-0.196,-0.185-0.794,0.180 0.718,-0.005-0.027,-0.018-0.032,-0.039-0.114,-0.023-0.039,-0.023-0.038,-0.023-0.035,0.075 0.265,0.017 0.017,-0.005-0.039,-0.018-0.069,-0.025-0.082,-0.027-0.084,-0.026-0.024,0.006 0.054,0.013 0.015,0.017-0.013,0.029 0.302,-0.007 0.070,-0.015-0.008,-0.020-0.201,0.007-0.063,0.012-0.072,0.015-0.074,0.003-0.005,-0.006-0.010,-0.012-0.013,-0.015-0.014,0.037 0.078,0.018 0.032,0.003-0.001,-0.007-0.025,-0.014-0.026,-0.017-0.026,-0.019-0.024,-0.019-0.022,0.107 0.437,0.062 0.123,0.044 0.009,0.026-0.031,-0.005-0.109,-0.017-0.126,-0.023-0.124,-0.025-0.112,-0.024-0.095,0.014 0.082,0.010 0.071,-0.012 0.018,-0.025-0.018,-0.032-0.040,-0.034-0.052,-0.033-0.056,0.014-0.046,0.013 0.016,0.001 0.010,-0.007 0.005,0.129 0.237,0.061 0.053,0.037 0.020,-0.068-0.129,0.003 0.018,-0.001 0.000,-0.004-0.012,0.034 0.126,0.006 0.056,-0.014 0.004,-0.027-0.032,0.050 0.170,-0.018-0.064,-0.011-0.066,-0.087-0.247,-0.027-0.065,-0.030-0.064,-0.030-0.060,-0.016-0.040,-0.005-0.025,0.003-0.013,0.009-0.004,0.054 0.271,0.005 0.048,0.000-0.020,-0.003-0.059,-0.004-0.078,-0.005-0.082,0.004 0.122,0.018 0.090,0.021 0.053,-0.187-0.599,0.182 0.716,0.008 0.062,0.007 0.009,0.005-0.026,0.085 0.241,0.081 0.222,0.052 0.114,0.043 0.083,0.002-0.046,-0.014-0.092,-0.024-0.117,0.055 0.072,0.013-0.009,-0.005-0.030,0.021 0.003,0.009-0.016,-0.013-0.060,-0.027-0.087,0.056 0.149,-0.046-0.126,-0.045-0.151,-0.143-0.316,-0.049-0.097,-0.050-0.088,-0.048-0.077,0.037 0.074,0.018 0.013,0.012-0.010,0.007-0.025,0.062 0.086,0.007-0.003,0.003 0.003,0.001 0.090,-0.001 0.052,-0.002 0.025,0.044-0.001,0.032-0.008,0.008-0.044,-0.008-0.063,-0.010-0.027,0.028 0.026,0.013-0.001,0.041 0.036,-0.018-0.048,-0.027-0.058,-0.031-0.061,-0.326-0.414,0.472 0.613,0.050 0.062,0.012 0.006,0.026 0.019,-0.037-0.062,-0.046-0.073,-0.128-0.165,-0.038-0.055,-0.035-0.050,-0.030-0.043,0.285 0.275,0.113 0.102,0.036 0.028,-0.015-0.020,-0.044-0.047,-0.059-0.060,-0.177-0.176,-0.043-0.043,-0.039-0.039,-0.035-0.035,0.079 0.051,0.012-0.030,0.025-0.022,-0.032-0.060,-0.016-0.046,-0.023-0.047,-0.026-0.045,0.077 0.058,0.013 0.021,-0.013 0.003,-0.027-0.009,-0.034-0.015,-0.035-0.018,-0.033-0.018,-0.029-0.016,-0.024-0.014,0.270 0.175,0.177 0.109,0.105 0.059,0.051 0.025,-0.033-0.025,-0.065-0.044,-0.079-0.051,-0.080-0.051,-0.073-0.047,0.204 0.052,0.129 0.036,0.062 0.018,-0.101-0.064,-0.004-0.006,-0.037-0.009,-0.058-0.010,0.076 0.022,-0.050-0.050,-0.039-0.055,-0.589-0.185,0.514 0.159,0.042 0.000,0.019-0.011,0.002-0.018,0.152 0.011,-0.063-0.036,-0.078-0.035,-0.136-0.043,0.003-0.017,-0.003-0.015,-0.007-0.013,0.232-0.037,0.039-0.054,0.009-0.056,-0.137 0.009,0.014-0.005,-0.003 0.003,-0.014 0.008,0.387-0.121,0.060-0.067,-0.033-0.045,-0.244 0.053,-0.084 0.017,-0.090 0.028,-0.088 0.033,-0.491 0.159,0.502-0.195,-0.001 0.001,0.001 0.016,0.014-0.028,0.001-0.009,-0.023 0.009,-0.039 0.021,0.233-0.113,0.002-0.021,-0.058 0.005,-0.089 0.020,-0.099 0.028,-0.097 0.030,0.113-0.062,0.084-0.043,0.051-0.022,-0.047 0.064,0.035 0.006,0.010 0.009,-0.007 0.011,0.297-0.135,0.021-0.013,-0.051 0.019,-0.089 0.037,-0.105 0.044,-0.105 0.045,-0.153 0.040,0.001-0.021,-0.001-0.012,-0.003-0.005,0.262-0.237,0.040-0.075,-0.023-0.016,-0.060 0.023,0.180-0.071,0.137-0.049,0.043 0.016,0.276-0.158,0.048-0.027,-0.051 0.026,-0.110 0.058,-0.140 0.074,-0.149 0.079,-0.795 0.549,0.753-0.484,-0.106 0.079,-0.108 0.066,-0.063 0.016,-0.040 0.014,-0.051 0.031,-0.054 0.040,-0.052 0.042,-0.047 0.041,-0.041 0.037,-0.005 0.003,-0.038 0.017,-0.031 0.009,-0.024 0.003,0.296-0.237,0.215-0.162,0.122-0.082,0.052-0.024,0.178-0.170,0.088-0.085,0.011-0.015,-0.041 0.032,-0.073 0.062,-0.089 0.077,-0.165 0.130,-0.093 0.069,-0.089 0.064,0.047-0.047,-0.030 0.028,-0.034 0.040,-0.035 0.046,0.276-0.344,0.071-0.133,-0.012-0.028,-0.091 0.096,-0.036 0.063,-0.037 0.078,-0.064 0.071,0.014-0.007,-0.018 0.019,-0.039 0.036,-0.052 0.033,-0.058 0.028,-0.059 0.024,-0.057 0.020,0.133-0.182,-0.019 0.004,-0.034 0.035,-0.017-0.013,0.026-0.028,0.012 0.013,0.002 0.039,0.014 0.018,-0.031 0.057,-0.038 0.056,0.015-0.055,0.024-0.031,0.011 0.005,0.001 0.028,0.164-0.224,0.049-0.081,0.019-0.030,-0.070 0.093,0.054-0.049,0.021-0.013,-0.003 0.012,0.278-0.362,0.005-0.036,-0.033 0.030,0.081-0.133,0.035-0.058,-0.041 0.045,-0.021 0.029,-0.127 0.162,-0.134 0.173,-0.171 0.165,-0.051 0.039,-0.058 0.061,-0.059 0.072,0.003 0.001,-0.015 0.012,-0.026 0.019,-0.032 0.023,0.178-0.201,0.088-0.107,0.033-0.053,0.003-0.004,-0.041 0.059,-0.058 0.085,-0.066 0.097,-0.468 0.606,0.512-0.539,0.047 0.008,0.009 0.029,-0.017 0.042,0.094-0.093,-0.010-0.018,-0.034-0.008,0.044-0.069,0.016-0.031,-0.021 0.014,-0.045 0.044,0.226-0.317,0.005-0.042,-0.049 0.042,-0.118 0.072,0.031-0.064,0.004 0.000,-0.014 0.045,0.234-0.325,-0.042 0.051,-0.081 0.114,-0.201 0.287,-0.035 0.065,-0.047 0.077,-0.053 0.082,0.067-0.114,-0.028 0.016,-0.043 0.046,-0.050 0.064,0.328-0.337,0.104-0.098,-0.002 0.005,-0.068 0.069,-0.102 0.102,-0.115 0.114,-0.106 0.154,-0.005 0.042,-0.007 0.051,-0.008 0.054,0.279-0.310,0.161-0.182,0.087-0.098,0.134-0.081,0.122-0.088,0.040-0.020,-0.018 0.029,0.491-0.466,-0.036 0.032,-0.146 0.135,-0.229 0.265,-0.050 0.076,-0.101 0.110,-0.130 0.127,0.189-0.176,-0.099 0.076,-0.137 0.111,-0.037 0.039,-0.056 0.076,-0.064 0.092,-0.770 0.636,0.912-0.777,0.028-0.042,-0.048 0.027,-0.120 0.131,0.030-0.012,-0.018 0.022,-0.050 0.044,0.464-0.359,0.056-0.038,-0.058 0.045,-0.011 0.008,-0.065 0.069,-0.093 0.101,-0.286 0.244,-0.106 0.108,-0.105 0.107,-0.098 0.100,0.167-0.073,0.125-0.054,0.065-0.025,0.020-0.003,0.498-0.288,0.084-0.056,-0.024 0.010,-0.255 0.114,-0.056 0.016,-0.082 0.039,-0.094 0.052,0.241-0.070,-0.025 0.032,-0.066 0.020,0.109-0.045,0.041 0.003,-0.005 0.032,-0.109 0.062,0.075-0.032,0.009-0.002,-0.038 0.019,0.207-0.112,-0.172 0.060,-0.189 0.065,-0.126 0.113,0.046 0.006,0.002 0.017,-0.028 0.023,-0.048 0.039,-0.059 0.049,-0.063 0.053,-0.063 0.053,0.353-0.093,0.183-0.048,0.089-0.024,0.020-0.006,0.417-0.132,0.020 0.012,-0.061 0.053,-1.478 0.395,1.100-0.299,-0.053 0.020,-0.084 0.034,-0.101 0.041,0.468-0.089,0.115-0.020,0.016-0.007,-0.005 0.008,-0.164 0.050,-0.194 0.060,-0.197 0.061,-0.055 0.006,0.082-0.030,0.023-0.025,0.199-0.012,0.042 0.016,-0.033 0.028,-0.082 0.034,0.137-0.034,-0.001-0.001,-0.057 0.015,0.120-0.044,-0.012-0.008,-0.082 0.014,-0.122 0.027,0.261-0.099,-0.029-0.041,-0.099-0.021,-0.066 0.044,-0.040 0.039,-0.082 0.049,-0.013 0.046,-0.046 0.031,-0.090 0.024,-0.112 0.018,-0.118 0.013,-0.115 0.008,-0.104 0.005,0.600-0.065,0.313-0.024,0.120 0.001,-0.013 0.016,-0.096 0.025,-0.143 0.029,-0.162 0.030,0.899-0.067,0.288-0.017,-0.024 0.008,-0.210 0.022,-0.304 0.029,-0.334 0.030,-0.300-0.010,0.010-0.019,-0.040-0.005,-0.073 0.004,0.195-0.020,-0.149 0.024,-0.147 0.026,-0.160 0.026,0.041-0.007,0.012-0.013,-0.009-0.017,0.380-0.013,0.158 0.004,0.041 0.011,-0.040 0.014,0.163 0.013,-0.002 0.017,-0.072 0.016,-0.098 0.014,-0.157 0.013,-0.166 0.011,-0.160 0.008,-0.034 0.006,-0.139 0.005,-0.108 0.003,-0.670-0.002,0.706 0.004,0.046 0.001,0.003 0.000,-0.025-0.000,0.200 0.084,-0.017 0.044,-0.082 0.016,-0.115-0.003,-0.125-0.014,-0.121-0.020,-0.109-0.021,-0.092-0.021,-0.074-0.019,-0.019-0.016,0.016-0.013,0.036-0.010,0.018 0.021,0.005 0.038,-0.003 0.045,0.115 0.009,0.076 0.001,0.029-0.009,-0.085-0.008,-0.047 0.011,-0.061 0.015,-0.067 0.017,0.490 0.714</inkml:trace>
</inkml:ink>
</file>

<file path=ppt/ink/ink5.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1197.000 765.000,'-0.050'0.017,"-0.079"0.026,-0.094 0.031,-0.097 0.032,-0.173 0.053,-0.131 0.036,-0.071 0.015,-0.026-0.001,-0.402 0.007,-0.125-0.075,-0.056-0.086,0.152-0.068,0.033-0.057,0.046-0.049,0.052-0.041,-0.123-0.081,-0.081-0.061,-0.012-0.038,0.036-0.020,-0.048-0.091,0.035-0.044,0.058-0.019,0.907 0.401,-1.286-0.584,-0.148-0.061,-0.044-0.008,-0.029-0.034,-0.146-0.088,-0.040-0.040,0.036-0.005,-0.790-0.361,-0.045 0.005,0.118 0.083,0.413 0.182,-0.006 0.011,0.074 0.061,0.125 0.093,-0.258-0.049,-0.084 0.014,0.040 0.057,0.125 0.084,-0.143 0.032,-0.001 0.047,0.097 0.055,0.160 0.058,-0.244 0.070,-0.085 0.075,0.029 0.074,0.107 0.069,-0.775 0.029,0.051 0.081,0.199 0.063,2.278 0.084,-2.451 0.063,0.046 0.072,0.190 0.034,0.417 0.040,-0.013 0.053,0.075 0.037,0.132 0.024,-0.154 0.067,-0.026 0.040,0.065 0.019,0.124 0.003,-1.148 0.274,-0.185 0.069,0.091 0.005,0.697-0.132,0.112-0.003,0.173-0.023,0.207-0.036,-0.380 0.063,-0.181 0.023,-0.034-0.007,0.070-0.027,-0.340 0.000,-0.128-0.034,0.026-0.056,0.132-0.068,-1.487 0.092,-0.180-0.067,0.169-0.084,0.276-0.099,0.072-0.040,0.257-0.028,0.361-0.019,-0.016-0.096,0.090-0.070,0.196-0.051,-0.804-0.071,0.021-0.069,0.240-0.061,0.591-0.044,-0.009-0.057,0.112-0.038,0.190-0.023,-0.191-0.064,-0.020-0.036,0.099-0.015,0.177 0.001,-0.151-0.042,0.002-0.016,0.108 0.003,0.176 0.016,-1.390-0.346,-0.196-0.093,0.128-0.007,3.402 0.768,-3.557-0.781,0.163 0.035,0.366 0.071,0.706 0.179,0.079 0.027,0.175 0.040,0.233 0.046,-1.142-0.129,-0.090 0.066,0.155 0.093,0.634 0.172,0.029 0.064,0.128 0.060,0.190 0.054,-0.203 0.100,-0.039 0.074,0.077 0.051,0.153 0.033,-1.081 0.162,-0.032 0.095,0.190 0.058,0.370 0.095,-0.136 0.109,0.034 0.057,0.150 0.018,-0.150 0.096,0.022 0.039,0.141-0.002,0.215-0.031,-0.976 0.210,0.091-0.047,0.270-0.079,0.553-0.145,-0.016-0.017,0.099-0.049,0.174-0.068,-0.209-0.012,-0.038-0.025,0.083-0.033,0.162-0.037,-0.151 0.003,0.013-0.023,0.126-0.040,0.197-0.050,1.998-0.276,-2.284 0.292,0.056-0.026,0.163-0.039,0.226-0.045,-0.985-0.099,-0.149-0.106,0.098-0.070,-0.060-0.061,0.010-0.059,0.194-0.053,2.680 0.141,-3.021-0.270,0.163-0.033,0.312 0.008,-0.096-0.051,0.162 0.001,0.308 0.033,-0.410-0.118,-0.063-0.033,0.155 0.022,0.512 0.065,0.011-0.014,0.108 0.000,0.170 0.010,-0.063-0.024,0.046 0.007,0.118 0.028,0.163 0.041,-0.121-0.018,0.007-0.005,0.096 0.004,0.153 0.010,-0.979-0.138,-0.104 0.018,0.135 0.053,0.493 0.082,0.021 0.013,0.102 0.028,0.153 0.036,0.074 0.041,0.121 0.041,0.148 0.039,0.159 0.036,-0.694-0.066,-0.058-0.004,0.081 0.014,0.571 0.053,0.110 0.018,0.110 0.018,0.104 0.018,-0.647-0.055,-0.245-0.021,-0.074-0.004,0.043 0.008,-1.061-0.083,-0.275-0.020,0.055 0.009,-0.138-0.058,0.174-0.010,0.352 0.020,0.181-0.047,0.311-0.000,0.366 0.028,0.368 0.044,0.339 0.049,0.293 0.049,0.157 0.058,0.004 0.028,0.045 0.024,0.070 0.020,0.849 0.032,-7.572 0.061</inkml:trace>
</inkml:ink>
</file>

<file path=ppt/ink/ink50.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384.000 538.000,'0.000'0.040,"0.000"0.065,0.000 0.080,0.000 0.085,0.053 0.165,0.034 0.104,0.019 0.057,0.008 0.021,0.028 0.185,-0.013 0.005,-0.019-0.008,-0.049-0.142,-0.035-0.007,-0.039-0.026,-0.040-0.038,-0.031-0.015,-0.014-0.053,-0.004-0.052,0.004-0.048,-0.034 0.193,-0.027 0.048,-0.031 0.002,-0.002 0.117,0.014 0.024,0.023-0.039,0.027-0.075,0.027-0.091,0.025-0.094,0.022-0.088,-0.006 0.070,-0.026 0.048,-0.035 0.016,0.008-0.077,-0.001 0.005,0.005 0.005,0.009 0.004,0.075-0.361,-0.085 0.795,-0.002 0.183,-0.005 0.097,-0.007 0.035,-0.008-0.007,-0.008-0.034,0.107-0.946,-0.155 1.082,-0.023 0.092,-0.003 0.007,0.011-0.051,-0.010 0.148,0.034-0.139,0.036-0.146,-0.050 0.197,-0.015 0.057,0.008-0.035,0.021 0.052,0.028-0.067,0.030-0.135,0.038-0.193,0.018-0.029,0.016-0.055,0.014-0.069,0.010 0.101,0.010-0.033,0.007-0.048,0.021 0.023,0.029 0.014,0.033-0.026,0.033-0.050,0.004 0.359,-0.044 0.068,-0.061-0.046,-0.038-0.075,-0.021-0.054,-0.009-0.050,-0.001-0.043,-0.008 0.265,-0.011 0.094,-0.012-0.016,-0.012-0.082,-0.011-0.116,-0.009-0.128,-0.007-0.125,0.105-0.798,-0.099 1.113,-0.002 0.147,-0.001 0.032,-0.001-0.043,-0.000-0.088,0.000-0.111,0.000-0.117,0.000-0.112,0.013 0.206,-0.012 0.224,-0.015 0.118,-0.016 0.038,0.043 0.470,0.051 0.052,0.037-0.075,0.026-0.152,0.017-0.191,0.010-0.204,0.004-0.198,0.050 0.067,0.033 0.114,0.017 0.026,0.005-0.036,0.004 0.000,-0.011-0.117,-0.015-0.131,-0.017-0.132,0.003 0.071,0.008-0.022,0.015-0.041,0.018-0.051,-0.013-0.009,-0.005 0.042,-0.010-0.002,-0.013-0.033,-0.006 0.059,-0.018-0.084,-0.017-0.091,-0.015-0.089,0.073 0.183,0.032 0.017,0.007-0.022,-0.017-0.060,-0.015 0.023,-0.019 0.034,-0.020 0.038,-0.024 0.237,-0.014 0.185,-0.012 0.066,-0.010-0.018,0.011 0.171,0.021 0.004,0.028 0.005,0.030 0.006,0.004-0.031,-0.001-0.043,-0.009-0.104,-0.013-0.138,0.077 0.499,0.026 0.097,-0.001-0.052,0.032-0.086,0.020-0.023,-0.004-0.121,-0.019-0.177,-0.046-0.218,-0.025-0.096,-0.025-0.119,-0.025-0.128,-0.082-0.756,0.061 0.764,-0.024-0.088,-0.020-0.084,-0.016-0.077,0.006 0.168,0.019 0.034,0.027-0.029,0.030-0.068,0.006 0.195,-0.001 0.133,-0.008 0.062,-0.013 0.011,-0.014-0.023,-0.015 0.124,-0.014 0.034,-0.012-0.036,-0.010-0.080,-0.009-0.037,-0.007-0.073,-0.005-0.091,-0.004-0.097,-0.003 0.074,-0.002-0.043,-0.001-0.083,-0.000-0.102,0.000 0.086,0.000 0.089,0.000 0.031,0.000-0.010,0.000 0.044,0.001-0.106,0.000-0.123,0.000-0.125,0.000-0.117,-0.059 0.115,-0.037 0.105,-0.019 0.053,-0.006 0.015,0.003 0.107,0.009 0.044,0.013-0.001,0.014-0.032,0.009 0.284,0.017 0.070,0.015-0.001,0.013-0.047,0.010-0.073,0.008-0.084,0.006-0.085,-0.013-0.072,-0.024 0.022,-0.030 0.047,-0.031 0.061,-0.014 0.216,-0.001 0.104,0.007 0.023,0.012-0.032,0.005 0.114,0.019-0.112,0.018-0.122,0.016-0.118,0.013-0.105,0.026 4.979</inkml:trace>
</inkml:ink>
</file>

<file path=ppt/ink/ink51.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1146.000 729.000,'0.029'0.044,"0.046"0.069,0.053 0.080,0.054 0.081,0.051 0.076,0.312 0.329,0.165 0.159,0.070 0.056,0.117 0.127,0.053-0.007,0.009-0.089,-0.089-0.156,-0.046-0.101,-0.053-0.095,-0.054-0.085,-0.038-0.191,0.039-0.098,0.015-0.078,-0.002-0.061,0.239-0.099,0.128-0.066,0.043-0.040,-0.017-0.020,0.008-0.058,-0.028-0.029,-0.052-0.006,-0.065 0.009,0.038-0.067,-0.045-0.031,-0.059-0.015,-0.065-0.004,0.321-0.213,0.107-0.117,0.023-0.072,-0.202 0.096,-0.010-0.004,-0.012 0.007,-0.013 0.014,0.494-0.274,0.192-0.082,0.082-0.013,0.005 0.033,-0.046 0.061,-0.075 0.075,-0.089 0.078,-0.096 0.111,0.073 0.032,0.045 0.043,0.023 0.048,0.180 0.053,-0.011 0.102,-0.073 0.107,-0.110 0.104,0.264 0.163,0.018 0.132,-0.084 0.096,-0.146 0.066,0.323 0.277,-0.083 0.114,-0.158 0.032,-0.189-0.021,0.017 0.105,0.005 0.062,-0.048 0.010,-0.077-0.022,-0.133-0.079,0.087 0.042,0.036 0.013,-0.001-0.007,0.370 0.143,0.214 0.038,0.155-0.003,0.105-0.031,-1.791-0.742,2.479 0.626,0.241-0.132,0.013-0.146,-0.142-0.146,-0.090-0.213,-0.168-0.185,-0.211-0.156,-0.227-0.127,-0.004-0.220,-0.012-0.150,-0.111-0.083,-0.173-0.033,-0.115-0.036,-0.068-0.036,-0.032-0.034,-0.005-0.031,0.677-0.292,0.070 0.005,-0.031 0.058,-0.092 0.087,-0.113 0.136,-0.042 0.092,-0.136 0.115,-0.188 0.122,-0.209 0.119,1.418 0.475,0.583 0.377,0.147 0.255,-0.168 0.242,-0.011 0.180,-0.195 0.080,-0.304 0.009,-0.039 0.228,-0.195 0.090,-0.284-0.006,-0.324-0.069,-1.974-1.112,2.274 1.431,-0.096 0.007,-0.197-0.096,-0.244-0.152,-0.111-0.094,-0.020-0.050,0.039-0.018,0.072 0.003,0.390 0.069,0.272 0.052,0.037-0.045,-0.121-0.107,-0.043-0.315,0.068-0.176,-0.064-0.165,-0.152-0.149,-2.007-0.387,2.254 0.145,-0.117-0.216,-0.160-0.178,-0.177-0.141,0.281-0.320,0.175-0.220,0.007-0.130,-0.107-0.061,-0.088-0.070,-0.070-0.072,-0.054-0.069,-0.040-0.063,0.405-0.354,0.144-0.171,-0.040-0.037,-0.163 0.055,0.119-0.080,-0.200 0.156,-0.185 0.167,-0.162 0.162,-0.135 0.147,-1.812 0.992,2.663-1.050,0.246 0.092,-0.031 0.152,-0.204 0.178,-0.297 0.180,-0.332 0.168,-0.328 0.147,0.157 0.323,0.302 0.195,0.121 0.141,-0.011 0.097,0.365 0.286,-0.083 0.165,-0.158 0.104,-0.197 0.057,0.123 0.337,-0.073 0.167,-0.198 0.044,-0.266-0.039,0.003 0.185,-0.145 0.043,-0.153-0.001,-1.584-1.370,1.807 1.547,-0.016-0.033,-0.143-0.144,-0.213-0.204,-0.242-0.228,0.447-0.162,0.160-0.235,-0.004-0.240,-0.107-0.224,-0.164-0.197,-0.187-0.164,-0.187-0.131,0.449-0.458,0.223-0.274,0.034-0.135,-0.090-0.036,0.173-0.312,0.154-0.230,-0.015-0.095,-0.129 0.002,-0.073-0.009,-0.114 0.043,-0.099 0.052,-0.083 0.054,-0.067 0.053,0.230-0.069,-0.081 0.125,-0.167 0.161,-0.210 0.173,0.509-0.110,0.146 0.035,-0.038 0.090,-0.151 0.117,-0.454 0.264,-0.094 0.099,-0.124 0.097,-0.139 0.090,-0.141 0.094,-0.135 0.091,-0.125 0.085,-0.110 0.076,0.122 0.178,0.082 0.169,0.083 0.153,0.078 0.133,0.250 0.260,0.112 0.152,0.012 0.070,-0.056 0.010,-1.182-0.880,1.609 1.308,-0.074-0.010,-0.167-0.122,-0.208-0.179,0.187 0.041,0.021-0.055,-0.099-0.122,-0.164-0.153,-0.190-0.159,-1.009-0.658,8.577 1.408</inkml:trace>
</inkml:ink>
</file>

<file path=ppt/ink/ink52.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1649.000 588.000,'-0.507'-0.183,"-0.376"-0.119,-0.264-0.070,-0.172-0.034,1.036 0.320,-2.145-0.613,-0.444-0.119,-0.117-0.033,-0.172-0.049,-0.070 0.001,0.119 0.067,0.140 0.067,0.143 0.062,0.134 0.055,0.119 0.046,0.113 0.077,-0.152 0.005,-0.059 0.018,0.008 0.026,-0.856-0.098,-0.061 0.033,0.151 0.061,0.302 0.072,-0.021 0.022,0.113 0.036,0.200 0.043,-0.155 0.022,0.134 0.057,0.096 0.052,0.064 0.046,0.062 0.031,-0.040 0.004,0.088-0.005,0.172-0.012,-0.028-0.009,0.059 0.005,0.018 0.010,-0.010 0.013,1.833 0.074,-2.307 0.022,-0.285 0.065,-0.098 0.055,0.038 0.045,-1.406 0.256,-0.094 0.120,0.262 0.051,0.462 0.003,-0.032 0.155,0.385 0.009,0.488-0.063,0.507-0.100,2.148-0.488,-2.026 0.683,-0.121 0.158,0.045 0.065,0.154-0.002,-0.385 0.368,0.077 0.098,0.196-0.010,0.257-0.078,-0.235 0.307,0.048 0.091,0.149-0.008,0.200-0.069,-0.091 0.305,0.022 0.136,0.156-0.035,0.231-0.142,0.138 0.000,0.196-0.060,0.160-0.031,0.124-0.010,0.105 0.206,0.050 0.164,0.085 0.009,0.102-0.095,0.670-1.712,-0.502 1.648,0.155-0.121,0.153-0.162,0.142-0.177,0.133-0.076,0.115-0.052,0.100-0.066,0.084-0.072,0.068-0.072,0.388 0.536,0.222 0.236,0.104 0.051,0.019-0.075,0.085-0.005,0.032-0.131,0.029-0.133,0.026-0.124,0.406 0.044,0.305 0.055,0.138-0.052,0.017-0.122,0.292-0.043,0.103-0.106,-0.032-0.142,-0.120-0.158,0.200-0.048,-0.001-0.129,-0.050-0.132,-0.078-0.125,0.330 0.027,0.191-0.000,0.002-0.044,-0.126-0.070,0.036-0.041,-0.151-0.079,-0.142-0.071,-0.127-0.062,-0.108-0.051,0.687-0.007,0.338-0.039,0.070-0.060,-0.111-0.069,-2.545-0.111,3.291-0.054,0.085-0.109,-0.173-0.078,-0.324-0.052,-2.875 0.212,3.155-0.450,-0.076-0.128,-0.213-0.068,-0.280-0.026,0.253-0.331,0.075-0.193,-0.145-0.068,-0.275 0.017,-0.050-0.150,-0.143-0.138,-0.089-0.159,-0.049-0.160,0.516-0.809,-0.028-0.258,-0.271 0.043,-0.394 0.221,-0.551 0.376,-0.045-0.083,-0.116 0.031,-0.159 0.109,0.005-0.188,-0.209 0.051,-0.195 0.028,-0.173 0.011,0.134-1.134,-0.139-0.234,-0.172 0.104,-0.177 0.298,-0.235 0.479,-0.147 0.102,-0.132 0.048,-0.112 0.010,-0.295-0.070,-0.194-0.094,-0.133 0.078,-0.084 0.189,-0.399-0.345,-0.181 0.145,-0.059 0.263,0.023 0.318,-0.211 0.202,-0.181 0.105,-0.093 0.152,-0.029 0.174,0.016 0.178,-0.671-0.209,-0.253 0.027,-0.053 0.098,0.079 0.136,0.165 0.187,0.013 0.106,-0.006 0.091,-0.019 0.075,-7.414-2.091</inkml:trace>
</inkml:ink>
</file>

<file path=ppt/ink/ink6.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710.000 759.000,'-0.267'0.000,"-0.209"0.000,-0.158 0.000,-0.500-0.018,-0.319-0.030,-0.213-0.036,-0.550-0.050,-0.000-0.008,0.102 0.007,0.342 0.051,0.007 0.034,0.072 0.040,0.114 0.041,-0.236 0.027,-0.094 0.016,0.010 0.007,0.081 0.001,-0.073 0.049,0.037 0.027,0.111 0.011,0.156-0.002,-0.464 0.222,0.107 0.106,0.201 0.052,1.419-0.445,-1.390 0.532,0.122 0.030,0.181-0.009,0.419-0.172,0.131-0.052,0.124-0.059,0.112-0.061,0.084-0.032,0.061-0.011,0.041 0.005,0.025 0.016,-0.200 0.182,-0.133 0.128,-0.079 0.083,-0.037 0.048,-0.665 0.760,-0.240 0.343,-0.048 0.134,0.086 0.083,0.039 0.097,0.127-0.033,0.179-0.118,0.192 0.004,0.130 0.000,0.134-0.080,0.129-0.131,0.041 0.476,0.173-0.015,0.154-0.126,0.149-0.061,0.088 0.024,0.071-0.064,0.056-0.119,0.054 0.134,0.049 0.098,0.045-0.006,0.041-0.077,0.093 0.741,0.048-0.044,0.036-0.201,0.193 0.137,0.105-0.084,0.043-0.214,0.168 0.143,0.064-0.068,-0.006-0.192,-0.055-0.291,0.021-0.030,-0.021-0.092,-0.047-0.128,-0.583-1.336,0.986 1.782,0.108 0.025,-0.000-0.097,-0.020-0.299,0.079-0.071,0.010-0.128,-0.038-0.161,0.178 0.082,0.010-0.063,-0.053-0.100,-0.092-0.119,0.539 0.168,0.159-0.085,-0.000-0.152,-1.632-0.944,2.000 0.864,0.005-0.175,-0.116-0.185,-0.237-0.274,0.077-0.124,-0.034-0.117,-0.109-0.106,0.176-0.097,-0.091-0.084,-0.154-0.065,-0.186-0.047,-0.196-0.033,0.569-0.354,0.366-0.282,0.222-0.218,0.113-0.162,0.033-0.114,-0.022-0.075,0.394-0.496,-0.066-0.185,-0.226-0.037,-2.347 1.701,1.909-1.581,-0.106-0.031,-0.174 0.061,-0.212 0.122,0.726-0.941,-0.069-0.135,-0.237 0.080,-0.541 0.392,-0.121-0.053,-0.164 0.044,-0.186 0.109,0.206-1.124,-0.230-0.111,-0.258 0.150,-0.308 0.431,-0.159 0.186,-0.132 0.261,-0.106 0.293,-0.184-0.475,-0.174-0.097,-0.141 0.074,-0.183 0.240,-0.148-0.028,-0.107 0.078,-0.074 0.146,-0.405-0.716,-0.130 0.128,-0.042 0.268,-0.155 0.320,-0.179 0.060,-0.061 0.162,0.022 0.221,-0.610-0.262,-0.076 0.209,0.083 0.264,-0.081 0.201,-0.023 0.146,0.102 0.168,-8.307-1.933</inkml:trace>
</inkml:ink>
</file>

<file path=ppt/ink/ink7.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1190.000 116.000,'-0.030'-0.045,"-0.048"-0.072,-0.058-0.087,-0.061-0.091,-0.426-0.281,-0.281-0.153,-0.175-0.069,-0.093-0.009,0.061 0.092,-0.022 0.036,-0.008 0.044,-0.215 0.075,-0.119 0.073,-0.031 0.077,0.032 0.075,-0.887 0.053,-0.201 0.137,0.007 0.124,0.418 0.121,0.017 0.089,0.098 0.065,0.149 0.045,-0.381 0.212,0.192 0.069,0.235 0.022,0.254 0.054,-0.037 0.127,0.020 0.087,0.058 0.054,-0.344 0.574,-0.179 0.372,-0.055 0.212,0.034 0.090,-0.105 0.426,0.016 0.211,0.100 0.050,0.152-0.064,-0.523 1.273,0.153 0.117,0.258-0.166,0.513-0.403,0.151 0.148,0.177-0.044,0.186-0.175,0.235 0.169,0.204-0.027,0.171-0.161,0.139-0.246,0.501 1.297,0.382-0.015,0.238-0.307,0.112-0.715,0.088-0.349,0.003-0.392,-0.053-0.394,0.455 0.055,0.222-0.202,0.090-0.271,0.091-0.203,-0.119-0.328,-0.165-0.296,0.087-0.215,0.110-0.121,0.003-0.134,-0.068-0.134,0.577-0.306,0.215-0.282,0.026-0.227,9.580-3.724</inkml:trace>
</inkml:ink>
</file>

<file path=ppt/ink/ink8.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1172.000 165.000,'-0.223'0.624,"-0.248"0.678,-0.145 0.590,-0.099 0.412,-0.035 0.192,-0.181 0.991,-0.002 0.355,0.077 0.037,0.700-3.151,-0.479 2.969,0.104 0.024,0.103-0.158,0.179 0.010,0.140-0.091,0.116-0.239,0.093-0.325,0.210 0.182,0.120-0.452,0.066-0.473,0.018-0.689,0.069-0.251,0.030-0.240,0.001-0.219,0.218-0.135,-0.004-0.287,-0.044-0.234,0.057-0.285,0.054-0.185,-0.007-0.115,-0.047-0.061,0.115-0.231,0.046-0.154,-0.012-0.087,-0.015-0.052,0.026-0.082,-0.009-0.037,-0.032-0.003,0.241-0.539,-0.075-0.089,-0.113 0.012,-0.251 0.276,-0.072-0.006,-0.087 0.050,-0.092 0.086,-0.091 0.013,-0.086 0.069,-0.077 0.103,-0.067 0.122,-0.153-0.246,-0.155 0.100,-0.114 0.136,-0.105 0.331,-0.101 0.117,-0.060 0.115,-0.028 0.107,-0.112 0.057,-0.057 0.072,-0.016 0.078,0.014 0.079,-0.190 0.062,-0.046 0.055,-0.001 0.037,0.028 0.023,-0.305 0.090,0.010 0.015,0.113-0.027,0.165-0.050,-1.135-0.149</inkml:trace>
</inkml:ink>
</file>

<file path=ppt/ink/ink9.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26-05-25T12:29:27"/>
    </inkml:context>
    <inkml:brush xml:id="br0">
      <inkml:brushProperty name="width" value="0.05292" units="cm"/>
      <inkml:brushProperty name="height" value="0.05292" units="cm"/>
      <inkml:brushProperty name="color" value="#ff0000"/>
      <inkml:brushProperty name="ignorePressure" value="0"/>
    </inkml:brush>
  </inkml:definitions>
  <inkml:trace contextRef="#ctx0" brushRef="#br0">1219.000 146.000,'0.000'0.053,"0.000"0.087,0.000 0.106,0.000 0.114,-0.006-0.222,-0.131 1.403,-0.084 0.647,-0.060 0.399,-0.040 0.206,-0.294 1.931,-0.107 0.495,-0.034 0.007,-0.008-0.063,0.003-0.156,0.039-0.414,0.060-0.548,0.061-0.584,-0.022-0.167,-0.018-0.242,-0.015-0.199,0.031-0.340,0.043-0.335,0.049-0.312,-1.270 2.880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4" Type="http://schemas.openxmlformats.org/officeDocument/2006/relationships/tags" Target="../tags/tag245.xml"/><Relationship Id="rId3" Type="http://schemas.openxmlformats.org/officeDocument/2006/relationships/tags" Target="../tags/tag244.xml"/><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5" Type="http://schemas.openxmlformats.org/officeDocument/2006/relationships/tags" Target="../tags/tag837.xml"/><Relationship Id="rId4" Type="http://schemas.openxmlformats.org/officeDocument/2006/relationships/tags" Target="../tags/tag836.xml"/><Relationship Id="rId3" Type="http://schemas.openxmlformats.org/officeDocument/2006/relationships/tags" Target="../tags/tag835.xml"/><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6.xml.rels><?xml version="1.0" encoding="UTF-8" standalone="yes"?>
<Relationships xmlns="http://schemas.openxmlformats.org/package/2006/relationships"><Relationship Id="rId4" Type="http://schemas.openxmlformats.org/officeDocument/2006/relationships/tags" Target="../tags/tag868.xml"/><Relationship Id="rId3" Type="http://schemas.openxmlformats.org/officeDocument/2006/relationships/tags" Target="../tags/tag867.xml"/><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85D0DACE-38E0-42D2-9336-2B707D34BC6D}" type="slidenum">
              <a:rPr kumimoji="0" lang="zh-CN" altLang="en-US" sz="1200" b="0" i="0" u="none" strike="noStrike" kern="1200" cap="none" spc="0" normalizeH="0" baseline="0" noProof="0" smtClean="0">
                <a:ln>
                  <a:noFill/>
                </a:ln>
                <a:solidFill>
                  <a:prstClr val="black"/>
                </a:solidFill>
                <a:effectLst/>
                <a:uLnTx/>
                <a:uFillTx/>
                <a:latin typeface="宋体" panose="02010600030101010101" pitchFamily="2" charset="-122"/>
                <a:ea typeface="宋体" panose="02010600030101010101" pitchFamily="2" charset="-122"/>
                <a:cs typeface="Arial" panose="020B0604020202020204"/>
              </a:rPr>
            </a:fld>
            <a:endParaRPr kumimoji="0" lang="zh-CN" altLang="en-US" sz="1200" b="0" i="0" u="none" strike="noStrike" kern="1200" cap="none" spc="0" normalizeH="0" baseline="0" noProof="0">
              <a:ln>
                <a:noFill/>
              </a:ln>
              <a:solidFill>
                <a:prstClr val="black"/>
              </a:solidFill>
              <a:effectLst/>
              <a:uLnTx/>
              <a:uFillTx/>
              <a:latin typeface="宋体" panose="02010600030101010101" pitchFamily="2" charset="-122"/>
              <a:ea typeface="宋体" panose="02010600030101010101" pitchFamily="2" charset="-122"/>
              <a:cs typeface="Arial" panose="020B0604020202020204"/>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占位符 1"/>
          <p:cNvSpPr>
            <a:spLocks noGrp="1"/>
          </p:cNvSpPr>
          <p:nvPr>
            <p:ph type="body" sz="quarter"/>
          </p:nvPr>
        </p:nvSpPr>
        <p:spPr>
          <a:xfrm>
            <a:off x="662016" y="5242000"/>
            <a:ext cx="5296132" cy="4288909"/>
          </a:xfrm>
          <a:prstGeom prst="rect">
            <a:avLst/>
          </a:prstGeom>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p:nvPr>
            <p:ph type="sldImg" idx="2"/>
            <p:custDataLst>
              <p:tags r:id="rId3"/>
            </p:custDataLst>
          </p:nvPr>
        </p:nvSpPr>
        <p:spPr/>
      </p:sp>
      <p:sp>
        <p:nvSpPr>
          <p:cNvPr id="3" name="文本占位符 2"/>
          <p:cNvSpPr txBox="1"/>
          <p:nvPr>
            <p:ph type="body" idx="3"/>
            <p:custDataLst>
              <p:tags r:id="rId4"/>
            </p:custDataLst>
          </p:nvPr>
        </p:nvSpPr>
        <p:spPr/>
        <p:txBody>
          <a:bodyPr/>
          <a:lstStyle/>
          <a:p>
            <a:r>
              <a:rPr lang="zh-CN" altLang="en-US"/>
              <a:t>人体的呼吸只是表象，真实情况是细胞在呼吸。呼吸：机体与环境之间O2和CO2交换的过程。</a:t>
            </a:r>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a:spLocks noGrp="1"/>
          </p:cNvSpPr>
          <p:nvPr>
            <p:ph type="body" idx="1"/>
            <p:custDataLst>
              <p:tags r:id="rId4"/>
            </p:custDataLst>
          </p:nvPr>
        </p:nvSpPr>
        <p:spPr/>
        <p:txBody>
          <a:bodyPr/>
          <a:lstStyle/>
          <a:p>
            <a:endParaRPr lang="zh-CN" altLang="en-US" b="1">
              <a:solidFill>
                <a:schemeClr val="accent1"/>
              </a:solidFill>
              <a:effectLst>
                <a:outerShdw blurRad="38100" dist="25400" dir="5400000" algn="ctr" rotWithShape="0">
                  <a:srgbClr val="6E747A">
                    <a:alpha val="43000"/>
                  </a:srgbClr>
                </a:outerShdw>
              </a:effectLst>
              <a:latin typeface="楷体" panose="02010609060101010101" charset="-122"/>
              <a:ea typeface="楷体" panose="02010609060101010101" charset="-122"/>
              <a:sym typeface="宋体" panose="02010600030101010101" pitchFamily="2" charset="-122"/>
            </a:endParaRPr>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p:cNvSpPr>
          <p:nvPr>
            <p:ph type="sldImg" idx="2"/>
            <p:custDataLst>
              <p:tags r:id="rId3"/>
            </p:custDataLst>
          </p:nvPr>
        </p:nvSpPr>
        <p:spPr/>
      </p:sp>
      <p:sp>
        <p:nvSpPr>
          <p:cNvPr id="3" name="文本占位符 2"/>
          <p:cNvSpPr txBox="1">
            <a:spLocks noGrp="1"/>
          </p:cNvSpPr>
          <p:nvPr>
            <p:ph type="body" idx="3"/>
            <p:custDataLst>
              <p:tags r:id="rId4"/>
            </p:custDataLst>
          </p:nvPr>
        </p:nvSpPr>
        <p:spPr/>
        <p:txBody>
          <a:bodyPr/>
          <a:lstStyle/>
          <a:p>
            <a:r>
              <a:rPr lang="zh-CN" altLang="en-US"/>
              <a:t>人体肌细胞无氧呼吸产生的的乳酸，能在肝脏中再次转化为葡糖糖。P94</a:t>
            </a:r>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b="1">
              <a:solidFill>
                <a:schemeClr val="accent1"/>
              </a:solidFill>
              <a:effectLst>
                <a:outerShdw blurRad="38100" dist="25400" dir="5400000" algn="ctr" rotWithShape="0">
                  <a:srgbClr val="6E747A">
                    <a:alpha val="43000"/>
                  </a:srgbClr>
                </a:outerShdw>
              </a:effectLst>
              <a:latin typeface="楷体" panose="02010609060101010101" charset="-122"/>
              <a:ea typeface="楷体" panose="02010609060101010101" charset="-122"/>
              <a:sym typeface="宋体" panose="02010600030101010101" pitchFamily="2" charset="-122"/>
            </a:endParaRP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31C96E16-BC2B-4429-ACC4-B90CE702CCF8}"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ags" Target="../tags/tag134.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tags" Target="../tags/tag135.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tags" Target="../tags/tag136.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6" Type="http://schemas.openxmlformats.org/officeDocument/2006/relationships/tags" Target="../tags/tag141.xml"/><Relationship Id="rId5" Type="http://schemas.openxmlformats.org/officeDocument/2006/relationships/tags" Target="../tags/tag140.xml"/><Relationship Id="rId4" Type="http://schemas.openxmlformats.org/officeDocument/2006/relationships/tags" Target="../tags/tag139.xml"/><Relationship Id="rId3" Type="http://schemas.openxmlformats.org/officeDocument/2006/relationships/tags" Target="../tags/tag138.xml"/><Relationship Id="rId2" Type="http://schemas.openxmlformats.org/officeDocument/2006/relationships/tags" Target="../tags/tag137.xml"/><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5" Type="http://schemas.openxmlformats.org/officeDocument/2006/relationships/tags" Target="../tags/tag145.xml"/><Relationship Id="rId4" Type="http://schemas.openxmlformats.org/officeDocument/2006/relationships/tags" Target="../tags/tag144.xml"/><Relationship Id="rId3" Type="http://schemas.openxmlformats.org/officeDocument/2006/relationships/tags" Target="../tags/tag143.xml"/><Relationship Id="rId2" Type="http://schemas.openxmlformats.org/officeDocument/2006/relationships/tags" Target="../tags/tag142.xml"/><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4" Type="http://schemas.openxmlformats.org/officeDocument/2006/relationships/tags" Target="../tags/tag148.xml"/><Relationship Id="rId3" Type="http://schemas.openxmlformats.org/officeDocument/2006/relationships/tags" Target="../tags/tag147.xml"/><Relationship Id="rId2" Type="http://schemas.openxmlformats.org/officeDocument/2006/relationships/tags" Target="../tags/tag146.xml"/><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150.xml"/><Relationship Id="rId2" Type="http://schemas.openxmlformats.org/officeDocument/2006/relationships/tags" Target="../tags/tag149.xml"/><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tags" Target="../tags/tag151.xml"/><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5" Type="http://schemas.openxmlformats.org/officeDocument/2006/relationships/tags" Target="../tags/tag155.xml"/><Relationship Id="rId4" Type="http://schemas.openxmlformats.org/officeDocument/2006/relationships/tags" Target="../tags/tag154.xml"/><Relationship Id="rId3" Type="http://schemas.openxmlformats.org/officeDocument/2006/relationships/tags" Target="../tags/tag153.xml"/><Relationship Id="rId2" Type="http://schemas.openxmlformats.org/officeDocument/2006/relationships/tags" Target="../tags/tag152.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9" Type="http://schemas.openxmlformats.org/officeDocument/2006/relationships/tags" Target="../tags/tag7.xml"/><Relationship Id="rId8" Type="http://schemas.openxmlformats.org/officeDocument/2006/relationships/tags" Target="../tags/tag6.xml"/><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image" Target="../media/image3.png"/><Relationship Id="rId4" Type="http://schemas.openxmlformats.org/officeDocument/2006/relationships/tags" Target="../tags/tag3.xml"/><Relationship Id="rId3" Type="http://schemas.openxmlformats.org/officeDocument/2006/relationships/image" Target="../media/image2.png"/><Relationship Id="rId25" Type="http://schemas.openxmlformats.org/officeDocument/2006/relationships/tags" Target="../tags/tag22.xml"/><Relationship Id="rId24" Type="http://schemas.openxmlformats.org/officeDocument/2006/relationships/tags" Target="../tags/tag21.xml"/><Relationship Id="rId23" Type="http://schemas.openxmlformats.org/officeDocument/2006/relationships/tags" Target="../tags/tag20.xml"/><Relationship Id="rId22" Type="http://schemas.openxmlformats.org/officeDocument/2006/relationships/tags" Target="../tags/tag19.xml"/><Relationship Id="rId21" Type="http://schemas.openxmlformats.org/officeDocument/2006/relationships/tags" Target="../tags/tag18.xml"/><Relationship Id="rId20" Type="http://schemas.openxmlformats.org/officeDocument/2006/relationships/tags" Target="../tags/tag17.xml"/><Relationship Id="rId2" Type="http://schemas.openxmlformats.org/officeDocument/2006/relationships/tags" Target="../tags/tag2.xml"/><Relationship Id="rId19" Type="http://schemas.openxmlformats.org/officeDocument/2006/relationships/tags" Target="../tags/tag16.xml"/><Relationship Id="rId18" Type="http://schemas.openxmlformats.org/officeDocument/2006/relationships/tags" Target="../tags/tag15.xml"/><Relationship Id="rId17" Type="http://schemas.openxmlformats.org/officeDocument/2006/relationships/tags" Target="../tags/tag14.xml"/><Relationship Id="rId16" Type="http://schemas.openxmlformats.org/officeDocument/2006/relationships/tags" Target="../tags/tag13.xml"/><Relationship Id="rId15" Type="http://schemas.openxmlformats.org/officeDocument/2006/relationships/tags" Target="../tags/tag12.xml"/><Relationship Id="rId14" Type="http://schemas.openxmlformats.org/officeDocument/2006/relationships/tags" Target="../tags/tag11.xml"/><Relationship Id="rId13" Type="http://schemas.openxmlformats.org/officeDocument/2006/relationships/tags" Target="../tags/tag10.xml"/><Relationship Id="rId12" Type="http://schemas.openxmlformats.org/officeDocument/2006/relationships/tags" Target="../tags/tag9.xml"/><Relationship Id="rId11" Type="http://schemas.openxmlformats.org/officeDocument/2006/relationships/image" Target="../media/image4.png"/><Relationship Id="rId10" Type="http://schemas.openxmlformats.org/officeDocument/2006/relationships/tags" Target="../tags/tag8.xml"/><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4" Type="http://schemas.openxmlformats.org/officeDocument/2006/relationships/tags" Target="../tags/tag158.xml"/><Relationship Id="rId3" Type="http://schemas.openxmlformats.org/officeDocument/2006/relationships/tags" Target="../tags/tag157.xml"/><Relationship Id="rId2" Type="http://schemas.openxmlformats.org/officeDocument/2006/relationships/tags" Target="../tags/tag156.xml"/><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6" Type="http://schemas.openxmlformats.org/officeDocument/2006/relationships/tags" Target="../tags/tag162.xml"/><Relationship Id="rId5" Type="http://schemas.openxmlformats.org/officeDocument/2006/relationships/tags" Target="../tags/tag161.xml"/><Relationship Id="rId4" Type="http://schemas.openxmlformats.org/officeDocument/2006/relationships/tags" Target="../tags/tag160.xml"/><Relationship Id="rId3" Type="http://schemas.openxmlformats.org/officeDocument/2006/relationships/image" Target="../media/image11.png"/><Relationship Id="rId2" Type="http://schemas.openxmlformats.org/officeDocument/2006/relationships/tags" Target="../tags/tag159.xml"/><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8" Type="http://schemas.openxmlformats.org/officeDocument/2006/relationships/tags" Target="../tags/tag167.xml"/><Relationship Id="rId7" Type="http://schemas.openxmlformats.org/officeDocument/2006/relationships/tags" Target="../tags/tag166.xml"/><Relationship Id="rId6" Type="http://schemas.openxmlformats.org/officeDocument/2006/relationships/tags" Target="../tags/tag165.xml"/><Relationship Id="rId5" Type="http://schemas.openxmlformats.org/officeDocument/2006/relationships/image" Target="../media/image13.png"/><Relationship Id="rId4" Type="http://schemas.openxmlformats.org/officeDocument/2006/relationships/tags" Target="../tags/tag164.xml"/><Relationship Id="rId3" Type="http://schemas.openxmlformats.org/officeDocument/2006/relationships/image" Target="../media/image12.jpeg"/><Relationship Id="rId2" Type="http://schemas.openxmlformats.org/officeDocument/2006/relationships/tags" Target="../tags/tag163.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9" Type="http://schemas.openxmlformats.org/officeDocument/2006/relationships/tags" Target="../tags/tag28.xml"/><Relationship Id="rId8" Type="http://schemas.openxmlformats.org/officeDocument/2006/relationships/tags" Target="../tags/tag27.xml"/><Relationship Id="rId7" Type="http://schemas.openxmlformats.org/officeDocument/2006/relationships/tags" Target="../tags/tag26.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3" Type="http://schemas.openxmlformats.org/officeDocument/2006/relationships/image" Target="../media/image6.svg"/><Relationship Id="rId20" Type="http://schemas.openxmlformats.org/officeDocument/2006/relationships/tags" Target="../tags/tag39.xml"/><Relationship Id="rId2" Type="http://schemas.openxmlformats.org/officeDocument/2006/relationships/image" Target="../media/image5.png"/><Relationship Id="rId19" Type="http://schemas.openxmlformats.org/officeDocument/2006/relationships/tags" Target="../tags/tag38.xml"/><Relationship Id="rId18" Type="http://schemas.openxmlformats.org/officeDocument/2006/relationships/tags" Target="../tags/tag37.xml"/><Relationship Id="rId17" Type="http://schemas.openxmlformats.org/officeDocument/2006/relationships/tags" Target="../tags/tag36.xml"/><Relationship Id="rId16" Type="http://schemas.openxmlformats.org/officeDocument/2006/relationships/tags" Target="../tags/tag35.xml"/><Relationship Id="rId15" Type="http://schemas.openxmlformats.org/officeDocument/2006/relationships/tags" Target="../tags/tag34.xml"/><Relationship Id="rId14" Type="http://schemas.openxmlformats.org/officeDocument/2006/relationships/tags" Target="../tags/tag33.xml"/><Relationship Id="rId13" Type="http://schemas.openxmlformats.org/officeDocument/2006/relationships/tags" Target="../tags/tag32.xml"/><Relationship Id="rId12" Type="http://schemas.openxmlformats.org/officeDocument/2006/relationships/tags" Target="../tags/tag31.xml"/><Relationship Id="rId11" Type="http://schemas.openxmlformats.org/officeDocument/2006/relationships/tags" Target="../tags/tag30.xml"/><Relationship Id="rId10" Type="http://schemas.openxmlformats.org/officeDocument/2006/relationships/tags" Target="../tags/tag29.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46.xml"/><Relationship Id="rId8" Type="http://schemas.openxmlformats.org/officeDocument/2006/relationships/tags" Target="../tags/tag45.xml"/><Relationship Id="rId7" Type="http://schemas.openxmlformats.org/officeDocument/2006/relationships/tags" Target="../tags/tag44.xml"/><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image" Target="../media/image7.png"/><Relationship Id="rId20" Type="http://schemas.openxmlformats.org/officeDocument/2006/relationships/tags" Target="../tags/tag57.xml"/><Relationship Id="rId2" Type="http://schemas.openxmlformats.org/officeDocument/2006/relationships/tags" Target="../tags/tag40.xml"/><Relationship Id="rId19" Type="http://schemas.openxmlformats.org/officeDocument/2006/relationships/tags" Target="../tags/tag56.xml"/><Relationship Id="rId18" Type="http://schemas.openxmlformats.org/officeDocument/2006/relationships/tags" Target="../tags/tag55.xml"/><Relationship Id="rId17" Type="http://schemas.openxmlformats.org/officeDocument/2006/relationships/tags" Target="../tags/tag54.xml"/><Relationship Id="rId16" Type="http://schemas.openxmlformats.org/officeDocument/2006/relationships/tags" Target="../tags/tag53.xml"/><Relationship Id="rId15" Type="http://schemas.openxmlformats.org/officeDocument/2006/relationships/tags" Target="../tags/tag52.xml"/><Relationship Id="rId14" Type="http://schemas.openxmlformats.org/officeDocument/2006/relationships/tags" Target="../tags/tag51.xml"/><Relationship Id="rId13" Type="http://schemas.openxmlformats.org/officeDocument/2006/relationships/tags" Target="../tags/tag50.xml"/><Relationship Id="rId12" Type="http://schemas.openxmlformats.org/officeDocument/2006/relationships/tags" Target="../tags/tag49.xml"/><Relationship Id="rId11" Type="http://schemas.openxmlformats.org/officeDocument/2006/relationships/tags" Target="../tags/tag48.xml"/><Relationship Id="rId10" Type="http://schemas.openxmlformats.org/officeDocument/2006/relationships/tags" Target="../tags/tag47.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63.xml"/><Relationship Id="rId8" Type="http://schemas.openxmlformats.org/officeDocument/2006/relationships/tags" Target="../tags/tag62.xml"/><Relationship Id="rId7" Type="http://schemas.openxmlformats.org/officeDocument/2006/relationships/tags" Target="../tags/tag61.xml"/><Relationship Id="rId6" Type="http://schemas.openxmlformats.org/officeDocument/2006/relationships/tags" Target="../tags/tag60.xml"/><Relationship Id="rId5" Type="http://schemas.openxmlformats.org/officeDocument/2006/relationships/tags" Target="../tags/tag59.xml"/><Relationship Id="rId4" Type="http://schemas.openxmlformats.org/officeDocument/2006/relationships/tags" Target="../tags/tag58.xml"/><Relationship Id="rId3" Type="http://schemas.openxmlformats.org/officeDocument/2006/relationships/image" Target="../media/image6.svg"/><Relationship Id="rId20" Type="http://schemas.openxmlformats.org/officeDocument/2006/relationships/tags" Target="../tags/tag74.xml"/><Relationship Id="rId2" Type="http://schemas.openxmlformats.org/officeDocument/2006/relationships/image" Target="../media/image5.png"/><Relationship Id="rId19" Type="http://schemas.openxmlformats.org/officeDocument/2006/relationships/tags" Target="../tags/tag73.xml"/><Relationship Id="rId18" Type="http://schemas.openxmlformats.org/officeDocument/2006/relationships/tags" Target="../tags/tag72.xml"/><Relationship Id="rId17" Type="http://schemas.openxmlformats.org/officeDocument/2006/relationships/tags" Target="../tags/tag71.xml"/><Relationship Id="rId16" Type="http://schemas.openxmlformats.org/officeDocument/2006/relationships/tags" Target="../tags/tag70.xml"/><Relationship Id="rId15" Type="http://schemas.openxmlformats.org/officeDocument/2006/relationships/tags" Target="../tags/tag69.xml"/><Relationship Id="rId14" Type="http://schemas.openxmlformats.org/officeDocument/2006/relationships/tags" Target="../tags/tag68.xml"/><Relationship Id="rId13" Type="http://schemas.openxmlformats.org/officeDocument/2006/relationships/tags" Target="../tags/tag67.xml"/><Relationship Id="rId12" Type="http://schemas.openxmlformats.org/officeDocument/2006/relationships/tags" Target="../tags/tag66.xml"/><Relationship Id="rId11" Type="http://schemas.openxmlformats.org/officeDocument/2006/relationships/tags" Target="../tags/tag65.xml"/><Relationship Id="rId10" Type="http://schemas.openxmlformats.org/officeDocument/2006/relationships/tags" Target="../tags/tag64.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9" Type="http://schemas.openxmlformats.org/officeDocument/2006/relationships/tags" Target="../tags/tag80.xml"/><Relationship Id="rId8" Type="http://schemas.openxmlformats.org/officeDocument/2006/relationships/tags" Target="../tags/tag79.xml"/><Relationship Id="rId7" Type="http://schemas.openxmlformats.org/officeDocument/2006/relationships/tags" Target="../tags/tag78.xml"/><Relationship Id="rId6" Type="http://schemas.openxmlformats.org/officeDocument/2006/relationships/tags" Target="../tags/tag77.xml"/><Relationship Id="rId5" Type="http://schemas.openxmlformats.org/officeDocument/2006/relationships/tags" Target="../tags/tag76.xml"/><Relationship Id="rId4" Type="http://schemas.openxmlformats.org/officeDocument/2006/relationships/tags" Target="../tags/tag75.xml"/><Relationship Id="rId3" Type="http://schemas.openxmlformats.org/officeDocument/2006/relationships/image" Target="../media/image6.svg"/><Relationship Id="rId24" Type="http://schemas.openxmlformats.org/officeDocument/2006/relationships/tags" Target="../tags/tag95.xml"/><Relationship Id="rId23" Type="http://schemas.openxmlformats.org/officeDocument/2006/relationships/tags" Target="../tags/tag94.xml"/><Relationship Id="rId22" Type="http://schemas.openxmlformats.org/officeDocument/2006/relationships/tags" Target="../tags/tag93.xml"/><Relationship Id="rId21" Type="http://schemas.openxmlformats.org/officeDocument/2006/relationships/tags" Target="../tags/tag92.xml"/><Relationship Id="rId20" Type="http://schemas.openxmlformats.org/officeDocument/2006/relationships/tags" Target="../tags/tag91.xml"/><Relationship Id="rId2" Type="http://schemas.openxmlformats.org/officeDocument/2006/relationships/image" Target="../media/image5.png"/><Relationship Id="rId19" Type="http://schemas.openxmlformats.org/officeDocument/2006/relationships/tags" Target="../tags/tag90.xml"/><Relationship Id="rId18" Type="http://schemas.openxmlformats.org/officeDocument/2006/relationships/tags" Target="../tags/tag89.xml"/><Relationship Id="rId17" Type="http://schemas.openxmlformats.org/officeDocument/2006/relationships/tags" Target="../tags/tag88.xml"/><Relationship Id="rId16" Type="http://schemas.openxmlformats.org/officeDocument/2006/relationships/tags" Target="../tags/tag87.xml"/><Relationship Id="rId15" Type="http://schemas.openxmlformats.org/officeDocument/2006/relationships/tags" Target="../tags/tag86.xml"/><Relationship Id="rId14" Type="http://schemas.openxmlformats.org/officeDocument/2006/relationships/tags" Target="../tags/tag85.xml"/><Relationship Id="rId13" Type="http://schemas.openxmlformats.org/officeDocument/2006/relationships/tags" Target="../tags/tag84.xml"/><Relationship Id="rId12" Type="http://schemas.openxmlformats.org/officeDocument/2006/relationships/tags" Target="../tags/tag83.xml"/><Relationship Id="rId11" Type="http://schemas.openxmlformats.org/officeDocument/2006/relationships/tags" Target="../tags/tag82.xml"/><Relationship Id="rId10" Type="http://schemas.openxmlformats.org/officeDocument/2006/relationships/tags" Target="../tags/tag81.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9" Type="http://schemas.openxmlformats.org/officeDocument/2006/relationships/tags" Target="../tags/tag101.xml"/><Relationship Id="rId8" Type="http://schemas.openxmlformats.org/officeDocument/2006/relationships/tags" Target="../tags/tag100.xml"/><Relationship Id="rId7" Type="http://schemas.openxmlformats.org/officeDocument/2006/relationships/tags" Target="../tags/tag99.xml"/><Relationship Id="rId6" Type="http://schemas.openxmlformats.org/officeDocument/2006/relationships/tags" Target="../tags/tag98.xml"/><Relationship Id="rId5" Type="http://schemas.openxmlformats.org/officeDocument/2006/relationships/tags" Target="../tags/tag97.xml"/><Relationship Id="rId4" Type="http://schemas.openxmlformats.org/officeDocument/2006/relationships/tags" Target="../tags/tag96.xml"/><Relationship Id="rId3" Type="http://schemas.openxmlformats.org/officeDocument/2006/relationships/image" Target="../media/image6.svg"/><Relationship Id="rId24" Type="http://schemas.openxmlformats.org/officeDocument/2006/relationships/tags" Target="../tags/tag116.xml"/><Relationship Id="rId23" Type="http://schemas.openxmlformats.org/officeDocument/2006/relationships/tags" Target="../tags/tag115.xml"/><Relationship Id="rId22" Type="http://schemas.openxmlformats.org/officeDocument/2006/relationships/tags" Target="../tags/tag114.xml"/><Relationship Id="rId21" Type="http://schemas.openxmlformats.org/officeDocument/2006/relationships/tags" Target="../tags/tag113.xml"/><Relationship Id="rId20" Type="http://schemas.openxmlformats.org/officeDocument/2006/relationships/tags" Target="../tags/tag112.xml"/><Relationship Id="rId2" Type="http://schemas.openxmlformats.org/officeDocument/2006/relationships/image" Target="../media/image5.png"/><Relationship Id="rId19" Type="http://schemas.openxmlformats.org/officeDocument/2006/relationships/tags" Target="../tags/tag111.xml"/><Relationship Id="rId18" Type="http://schemas.openxmlformats.org/officeDocument/2006/relationships/tags" Target="../tags/tag110.xml"/><Relationship Id="rId17" Type="http://schemas.openxmlformats.org/officeDocument/2006/relationships/tags" Target="../tags/tag109.xml"/><Relationship Id="rId16" Type="http://schemas.openxmlformats.org/officeDocument/2006/relationships/tags" Target="../tags/tag108.xml"/><Relationship Id="rId15" Type="http://schemas.openxmlformats.org/officeDocument/2006/relationships/tags" Target="../tags/tag107.xml"/><Relationship Id="rId14" Type="http://schemas.openxmlformats.org/officeDocument/2006/relationships/tags" Target="../tags/tag106.xml"/><Relationship Id="rId13" Type="http://schemas.openxmlformats.org/officeDocument/2006/relationships/tags" Target="../tags/tag105.xml"/><Relationship Id="rId12" Type="http://schemas.openxmlformats.org/officeDocument/2006/relationships/tags" Target="../tags/tag104.xml"/><Relationship Id="rId11" Type="http://schemas.openxmlformats.org/officeDocument/2006/relationships/tags" Target="../tags/tag103.xml"/><Relationship Id="rId10" Type="http://schemas.openxmlformats.org/officeDocument/2006/relationships/tags" Target="../tags/tag102.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9" Type="http://schemas.openxmlformats.org/officeDocument/2006/relationships/tags" Target="../tags/tag122.xml"/><Relationship Id="rId8" Type="http://schemas.openxmlformats.org/officeDocument/2006/relationships/tags" Target="../tags/tag121.xml"/><Relationship Id="rId7" Type="http://schemas.openxmlformats.org/officeDocument/2006/relationships/tags" Target="../tags/tag120.xml"/><Relationship Id="rId6" Type="http://schemas.openxmlformats.org/officeDocument/2006/relationships/tags" Target="../tags/tag119.xml"/><Relationship Id="rId5" Type="http://schemas.openxmlformats.org/officeDocument/2006/relationships/tags" Target="../tags/tag118.xml"/><Relationship Id="rId4" Type="http://schemas.openxmlformats.org/officeDocument/2006/relationships/tags" Target="../tags/tag117.xml"/><Relationship Id="rId3" Type="http://schemas.openxmlformats.org/officeDocument/2006/relationships/image" Target="../media/image6.svg"/><Relationship Id="rId20" Type="http://schemas.openxmlformats.org/officeDocument/2006/relationships/tags" Target="../tags/tag133.xml"/><Relationship Id="rId2" Type="http://schemas.openxmlformats.org/officeDocument/2006/relationships/image" Target="../media/image5.png"/><Relationship Id="rId19" Type="http://schemas.openxmlformats.org/officeDocument/2006/relationships/tags" Target="../tags/tag132.xml"/><Relationship Id="rId18" Type="http://schemas.openxmlformats.org/officeDocument/2006/relationships/tags" Target="../tags/tag131.xml"/><Relationship Id="rId17" Type="http://schemas.openxmlformats.org/officeDocument/2006/relationships/tags" Target="../tags/tag130.xml"/><Relationship Id="rId16" Type="http://schemas.openxmlformats.org/officeDocument/2006/relationships/tags" Target="../tags/tag129.xml"/><Relationship Id="rId15" Type="http://schemas.openxmlformats.org/officeDocument/2006/relationships/tags" Target="../tags/tag128.xml"/><Relationship Id="rId14" Type="http://schemas.openxmlformats.org/officeDocument/2006/relationships/tags" Target="../tags/tag127.xml"/><Relationship Id="rId13" Type="http://schemas.openxmlformats.org/officeDocument/2006/relationships/tags" Target="../tags/tag126.xml"/><Relationship Id="rId12" Type="http://schemas.openxmlformats.org/officeDocument/2006/relationships/tags" Target="../tags/tag125.xml"/><Relationship Id="rId11" Type="http://schemas.openxmlformats.org/officeDocument/2006/relationships/tags" Target="../tags/tag124.xml"/><Relationship Id="rId10" Type="http://schemas.openxmlformats.org/officeDocument/2006/relationships/tags" Target="../tags/tag12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over">
    <p:spTree>
      <p:nvGrpSpPr>
        <p:cNvPr id="1" name=""/>
        <p:cNvGrpSpPr/>
        <p:nvPr/>
      </p:nvGrpSpPr>
      <p:grpSpPr>
        <a:xfrm>
          <a:off x="0" y="0"/>
          <a:ext cx="0" cy="0"/>
          <a:chOff x="0" y="0"/>
          <a:chExt cx="0" cy="0"/>
        </a:xfrm>
      </p:grpSpPr>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ckCover">
    <p:spTree>
      <p:nvGrpSpPr>
        <p:cNvPr id="1" name=""/>
        <p:cNvGrpSpPr/>
        <p:nvPr/>
      </p:nvGrpSpPr>
      <p:grpSpPr>
        <a:xfrm>
          <a:off x="0" y="0"/>
          <a:ext cx="0" cy="0"/>
          <a:chOff x="0" y="0"/>
          <a:chExt cx="0" cy="0"/>
        </a:xfrm>
      </p:grpSpPr>
      <p:pic>
        <p:nvPicPr>
          <p:cNvPr id="2" name="Hexin Shape 2" descr="preencoded.png"/>
          <p:cNvPicPr>
            <a:picLocks noChangeAspect="1"/>
          </p:cNvPicPr>
          <p:nvPr>
            <p:custDataLst>
              <p:tags r:id="rId2"/>
            </p:custDataLst>
          </p:nvPr>
        </p:nvPicPr>
        <p:blipFill>
          <a:blip r:embed="rId3"/>
          <a:stretch>
            <a:fillRect/>
          </a:stretch>
        </p:blipFill>
        <p:spPr>
          <a:xfrm>
            <a:off x="0" y="0"/>
            <a:ext cx="12188952" cy="6858000"/>
          </a:xfrm>
          <a:prstGeom prst="rect">
            <a:avLst/>
          </a:prstGeom>
        </p:spPr>
      </p:pic>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内容1#q1=1,2,3,4,5">
    <p:spTree>
      <p:nvGrpSpPr>
        <p:cNvPr id="1" name=""/>
        <p:cNvGrpSpPr/>
        <p:nvPr/>
      </p:nvGrpSpPr>
      <p:grpSpPr>
        <a:xfrm>
          <a:off x="0" y="0"/>
          <a:ext cx="0" cy="0"/>
          <a:chOff x="0" y="0"/>
          <a:chExt cx="0" cy="0"/>
        </a:xfrm>
      </p:grpSpPr>
      <p:pic>
        <p:nvPicPr>
          <p:cNvPr id="2" name="Hexin Shape 2" descr="preencoded.png"/>
          <p:cNvPicPr>
            <a:picLocks noChangeAspect="1"/>
          </p:cNvPicPr>
          <p:nvPr>
            <p:custDataLst>
              <p:tags r:id="rId2"/>
            </p:custDataLst>
          </p:nvPr>
        </p:nvPicPr>
        <p:blipFill>
          <a:blip r:embed="rId3"/>
          <a:stretch>
            <a:fillRect/>
          </a:stretch>
        </p:blipFill>
        <p:spPr>
          <a:xfrm>
            <a:off x="0" y="0"/>
            <a:ext cx="12188952" cy="6858000"/>
          </a:xfrm>
          <a:prstGeom prst="rect">
            <a:avLst/>
          </a:prstGeom>
        </p:spPr>
      </p:pic>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内容1#q1=1,2,3,4,5,6,7">
    <p:spTree>
      <p:nvGrpSpPr>
        <p:cNvPr id="1" name=""/>
        <p:cNvGrpSpPr/>
        <p:nvPr/>
      </p:nvGrpSpPr>
      <p:grpSpPr>
        <a:xfrm>
          <a:off x="0" y="0"/>
          <a:ext cx="0" cy="0"/>
          <a:chOff x="0" y="0"/>
          <a:chExt cx="0" cy="0"/>
        </a:xfrm>
      </p:grpSpPr>
      <p:pic>
        <p:nvPicPr>
          <p:cNvPr id="2" name="Hexin Shape 2" descr="preencoded.png"/>
          <p:cNvPicPr>
            <a:picLocks noChangeAspect="1"/>
          </p:cNvPicPr>
          <p:nvPr>
            <p:custDataLst>
              <p:tags r:id="rId2"/>
            </p:custDataLst>
          </p:nvPr>
        </p:nvPicPr>
        <p:blipFill>
          <a:blip r:embed="rId3"/>
          <a:stretch>
            <a:fillRect/>
          </a:stretch>
        </p:blipFill>
        <p:spPr>
          <a:xfrm>
            <a:off x="0" y="0"/>
            <a:ext cx="12188952" cy="6858000"/>
          </a:xfrm>
          <a:prstGeom prst="rect">
            <a:avLst/>
          </a:prstGeom>
        </p:spPr>
      </p:pic>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grpSp>
        <p:nvGrpSpPr>
          <p:cNvPr id="3" name="组合 2"/>
          <p:cNvGrpSpPr/>
          <p:nvPr userDrawn="1"/>
        </p:nvGrpSpPr>
        <p:grpSpPr>
          <a:xfrm>
            <a:off x="331929" y="143279"/>
            <a:ext cx="3352159" cy="859003"/>
            <a:chOff x="62236" y="36233"/>
            <a:chExt cx="3352159" cy="859003"/>
          </a:xfrm>
          <a:effectLst>
            <a:outerShdw blurRad="50800" dist="38100" dir="2700000" algn="tl" rotWithShape="0">
              <a:prstClr val="black">
                <a:alpha val="40000"/>
              </a:prstClr>
            </a:outerShdw>
          </a:effectLst>
        </p:grpSpPr>
        <p:sp>
          <p:nvSpPr>
            <p:cNvPr id="4" name="泪滴形 3"/>
            <p:cNvSpPr/>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24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nvSpPr>
          <p:spPr>
            <a:xfrm>
              <a:off x="408305" y="250190"/>
              <a:ext cx="3006090" cy="431165"/>
            </a:xfrm>
            <a:prstGeom prst="rect">
              <a:avLst/>
            </a:prstGeom>
            <a:noFill/>
          </p:spPr>
          <p:txBody>
            <a:bodyPr wrap="none" lIns="0" tIns="0" rIns="0" bIns="0" rtlCol="0">
              <a:noAutofit/>
            </a:bodyPr>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cs typeface="Arial" panose="020B0604020202020204"/>
                </a:rPr>
                <a:t>体系构建</a:t>
              </a:r>
              <a:r>
                <a:rPr kumimoji="0" lang="en-US" altLang="zh-CN" sz="3600" b="1" i="0" u="none" strike="noStrike" kern="120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3600" b="1" i="0" u="none" strike="noStrike" kern="120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cs typeface="Arial" panose="020B0604020202020204"/>
                </a:rPr>
                <a:t>思维领航</a:t>
              </a:r>
              <a:endParaRPr kumimoji="0" lang="zh-CN" altLang="en-US" sz="3600" b="1" i="0" u="none" strike="noStrike" kern="120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userDrawn="1"/>
        </p:nvSpPr>
        <p:spPr>
          <a:xfrm>
            <a:off x="0" y="6684645"/>
            <a:ext cx="12192000" cy="17335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grpSp>
        <p:nvGrpSpPr>
          <p:cNvPr id="34" name="组合 33"/>
          <p:cNvGrpSpPr/>
          <p:nvPr/>
        </p:nvGrpSpPr>
        <p:grpSpPr>
          <a:xfrm rot="0">
            <a:off x="8799830" y="244475"/>
            <a:ext cx="3244215" cy="460375"/>
            <a:chOff x="13811" y="415"/>
            <a:chExt cx="5109" cy="725"/>
          </a:xfrm>
        </p:grpSpPr>
        <p:sp>
          <p:nvSpPr>
            <p:cNvPr id="26" name="文本框 25"/>
            <p:cNvSpPr txBox="1"/>
            <p:nvPr/>
          </p:nvSpPr>
          <p:spPr>
            <a:xfrm>
              <a:off x="16610" y="415"/>
              <a:ext cx="2310" cy="725"/>
            </a:xfrm>
            <a:prstGeom prst="rect">
              <a:avLst/>
            </a:prstGeom>
            <a:noFill/>
            <a:ln w="12700" cap="rnd" cmpd="sng">
              <a:solidFill>
                <a:schemeClr val="accent3"/>
              </a:solidFill>
              <a:prstDash val="solid"/>
            </a:ln>
          </p:spPr>
          <p:txBody>
            <a:bodyPr wrap="square" rtlCol="0">
              <a:spAutoFit/>
            </a:bodyPr>
            <a:p>
              <a:r>
                <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考向研析</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5" name="文本框 24"/>
            <p:cNvSpPr txBox="1"/>
            <p:nvPr/>
          </p:nvSpPr>
          <p:spPr>
            <a:xfrm>
              <a:off x="13811" y="415"/>
              <a:ext cx="2351" cy="725"/>
            </a:xfrm>
            <a:prstGeom prst="rect">
              <a:avLst/>
            </a:prstGeom>
            <a:noFill/>
            <a:ln w="28575" cap="rnd" cmpd="sng">
              <a:solidFill>
                <a:schemeClr val="accent1">
                  <a:shade val="50000"/>
                  <a:alpha val="61000"/>
                </a:schemeClr>
              </a:solidFill>
              <a:prstDash val="solid"/>
            </a:ln>
          </p:spPr>
          <p:txBody>
            <a:bodyPr wrap="square" rtlCol="0">
              <a:spAutoFit/>
            </a:bodyPr>
            <a:p>
              <a:r>
                <a:rPr lang="zh-CN" altLang="en-US" sz="24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mn-ea"/>
                </a:rPr>
                <a:t>知识夯基</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grpSp>
        <p:nvGrpSpPr>
          <p:cNvPr id="34" name="组合 33"/>
          <p:cNvGrpSpPr/>
          <p:nvPr/>
        </p:nvGrpSpPr>
        <p:grpSpPr>
          <a:xfrm rot="0">
            <a:off x="126365" y="244475"/>
            <a:ext cx="11938635" cy="6613525"/>
            <a:chOff x="152" y="415"/>
            <a:chExt cx="18801" cy="10415"/>
          </a:xfrm>
        </p:grpSpPr>
        <p:sp>
          <p:nvSpPr>
            <p:cNvPr id="26" name="文本框 25"/>
            <p:cNvSpPr txBox="1"/>
            <p:nvPr/>
          </p:nvSpPr>
          <p:spPr>
            <a:xfrm>
              <a:off x="16610" y="415"/>
              <a:ext cx="2310" cy="725"/>
            </a:xfrm>
            <a:prstGeom prst="rect">
              <a:avLst/>
            </a:prstGeom>
            <a:noFill/>
            <a:ln w="12700" cap="rnd" cmpd="sng">
              <a:solidFill>
                <a:schemeClr val="accent3"/>
              </a:solidFill>
              <a:prstDash val="solid"/>
            </a:ln>
          </p:spPr>
          <p:txBody>
            <a:bodyPr wrap="square" rtlCol="0">
              <a:spAutoFit/>
            </a:bodyPr>
            <a:p>
              <a:r>
                <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考向研析</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5" name="文本框 24"/>
            <p:cNvSpPr txBox="1"/>
            <p:nvPr/>
          </p:nvSpPr>
          <p:spPr>
            <a:xfrm>
              <a:off x="13811" y="415"/>
              <a:ext cx="2351" cy="725"/>
            </a:xfrm>
            <a:prstGeom prst="rect">
              <a:avLst/>
            </a:prstGeom>
            <a:noFill/>
            <a:ln w="28575" cap="rnd" cmpd="sng">
              <a:solidFill>
                <a:schemeClr val="accent1">
                  <a:shade val="50000"/>
                  <a:alpha val="61000"/>
                </a:schemeClr>
              </a:solidFill>
              <a:prstDash val="solid"/>
            </a:ln>
          </p:spPr>
          <p:txBody>
            <a:bodyPr wrap="square" rtlCol="0">
              <a:spAutoFit/>
            </a:bodyPr>
            <a:p>
              <a:r>
                <a:rPr lang="zh-CN" altLang="en-US" sz="24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mn-ea"/>
                </a:rPr>
                <a:t>知识夯基</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7" name="矩形 26"/>
            <p:cNvSpPr/>
            <p:nvPr/>
          </p:nvSpPr>
          <p:spPr>
            <a:xfrm>
              <a:off x="152" y="1141"/>
              <a:ext cx="18801" cy="9689"/>
            </a:xfrm>
            <a:prstGeom prst="rect">
              <a:avLst/>
            </a:prstGeom>
            <a:solidFill>
              <a:schemeClr val="bg2">
                <a:alpha val="1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2" name="文本框 1"/>
          <p:cNvSpPr txBox="1"/>
          <p:nvPr userDrawn="1"/>
        </p:nvSpPr>
        <p:spPr>
          <a:xfrm>
            <a:off x="3613150" y="2185670"/>
            <a:ext cx="3403600" cy="880110"/>
          </a:xfrm>
          <a:prstGeom prst="rect">
            <a:avLst/>
          </a:prstGeom>
          <a:noFill/>
        </p:spPr>
        <p:txBody>
          <a:bodyPr vert="horz" wrap="square" rtlCol="0">
            <a:noAutofit/>
          </a:bodyPr>
          <a:p>
            <a:endParaRPr lang="zh-CN" altLang="en-US" sz="2000" b="1">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2_空白">
    <p:spTree>
      <p:nvGrpSpPr>
        <p:cNvPr id="1" name=""/>
        <p:cNvGrpSpPr/>
        <p:nvPr/>
      </p:nvGrpSpPr>
      <p:grpSpPr>
        <a:xfrm>
          <a:off x="0" y="0"/>
          <a:ext cx="0" cy="0"/>
          <a:chOff x="0" y="0"/>
          <a:chExt cx="0" cy="0"/>
        </a:xfrm>
      </p:grpSpPr>
      <p:grpSp>
        <p:nvGrpSpPr>
          <p:cNvPr id="34" name="组合 33"/>
          <p:cNvGrpSpPr/>
          <p:nvPr/>
        </p:nvGrpSpPr>
        <p:grpSpPr>
          <a:xfrm rot="0">
            <a:off x="8763635" y="263525"/>
            <a:ext cx="3244215" cy="460375"/>
            <a:chOff x="13801" y="415"/>
            <a:chExt cx="5109" cy="725"/>
          </a:xfrm>
        </p:grpSpPr>
        <p:sp>
          <p:nvSpPr>
            <p:cNvPr id="26" name="文本框 25"/>
            <p:cNvSpPr txBox="1"/>
            <p:nvPr/>
          </p:nvSpPr>
          <p:spPr>
            <a:xfrm>
              <a:off x="16600" y="415"/>
              <a:ext cx="2310" cy="725"/>
            </a:xfrm>
            <a:prstGeom prst="rect">
              <a:avLst/>
            </a:prstGeom>
            <a:noFill/>
            <a:ln w="28575" cap="rnd" cmpd="sng">
              <a:solidFill>
                <a:schemeClr val="accent1">
                  <a:lumMod val="75000"/>
                  <a:alpha val="61000"/>
                </a:schemeClr>
              </a:solidFill>
              <a:prstDash val="solid"/>
            </a:ln>
          </p:spPr>
          <p:txBody>
            <a:bodyPr wrap="square" rtlCol="0">
              <a:spAutoFit/>
            </a:bodyPr>
            <a:p>
              <a:r>
                <a:rPr lang="zh-CN" altLang="en-US" sz="2400" b="1">
                  <a:solidFill>
                    <a:srgbClr val="4472C4"/>
                  </a:solidFill>
                  <a:latin typeface="微软雅黑" panose="020B0503020204020204" pitchFamily="34" charset="-122"/>
                  <a:ea typeface="微软雅黑" panose="020B0503020204020204" pitchFamily="34" charset="-122"/>
                  <a:cs typeface="微软雅黑" panose="020B0503020204020204" pitchFamily="34" charset="-122"/>
                  <a:sym typeface="+mn-ea"/>
                </a:rPr>
                <a:t>考向研析</a:t>
              </a:r>
              <a:endParaRPr lang="zh-CN" altLang="en-US" sz="2400" b="1">
                <a:solidFill>
                  <a:srgbClr val="4472C4"/>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5" name="文本框 24"/>
            <p:cNvSpPr txBox="1"/>
            <p:nvPr/>
          </p:nvSpPr>
          <p:spPr>
            <a:xfrm>
              <a:off x="13801" y="415"/>
              <a:ext cx="2351" cy="725"/>
            </a:xfrm>
            <a:prstGeom prst="rect">
              <a:avLst/>
            </a:prstGeom>
            <a:noFill/>
            <a:ln w="28575" cap="rnd" cmpd="sng">
              <a:solidFill>
                <a:schemeClr val="accent3">
                  <a:alpha val="61000"/>
                </a:schemeClr>
              </a:solidFill>
              <a:prstDash val="solid"/>
            </a:ln>
          </p:spPr>
          <p:txBody>
            <a:bodyPr wrap="square" rtlCol="0">
              <a:spAutoFit/>
            </a:bodyPr>
            <a:p>
              <a:r>
                <a:rPr lang="zh-CN" altLang="en-US" sz="2400" b="1">
                  <a:solidFill>
                    <a:schemeClr val="bg2">
                      <a:lumMod val="7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知识夯基</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标题">
    <p:spTree>
      <p:nvGrpSpPr>
        <p:cNvPr id="1" name=""/>
        <p:cNvGrpSpPr/>
        <p:nvPr/>
      </p:nvGrpSpPr>
      <p:grpSpPr>
        <a:xfrm>
          <a:off x="0" y="0"/>
          <a:ext cx="0" cy="0"/>
          <a:chOff x="0" y="0"/>
          <a:chExt cx="0" cy="0"/>
        </a:xfrm>
      </p:grpSpPr>
      <p:pic>
        <p:nvPicPr>
          <p:cNvPr id="2" name="Hexin Shape 2" descr="preencoded.png"/>
          <p:cNvPicPr>
            <a:picLocks noChangeAspect="1"/>
          </p:cNvPicPr>
          <p:nvPr userDrawn="1">
            <p:custDataLst>
              <p:tags r:id="rId2"/>
            </p:custDataLst>
          </p:nvPr>
        </p:nvPicPr>
        <p:blipFill>
          <a:blip r:embed="rId3"/>
          <a:stretch>
            <a:fillRect/>
          </a:stretch>
        </p:blipFill>
        <p:spPr>
          <a:xfrm>
            <a:off x="0" y="0"/>
            <a:ext cx="12188952" cy="6858000"/>
          </a:xfrm>
          <a:prstGeom prst="rect">
            <a:avLst/>
          </a:prstGeom>
        </p:spPr>
      </p:pic>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1_空白">
    <p:spTree>
      <p:nvGrpSpPr>
        <p:cNvPr id="1" name=""/>
        <p:cNvGrpSpPr/>
        <p:nvPr/>
      </p:nvGrpSpPr>
      <p:grpSpPr>
        <a:xfrm>
          <a:off x="0" y="0"/>
          <a:ext cx="0" cy="0"/>
          <a:chOff x="0" y="0"/>
          <a:chExt cx="0" cy="0"/>
        </a:xfrm>
      </p:grpSpPr>
      <p:grpSp>
        <p:nvGrpSpPr>
          <p:cNvPr id="34" name="组合 33"/>
          <p:cNvGrpSpPr/>
          <p:nvPr/>
        </p:nvGrpSpPr>
        <p:grpSpPr>
          <a:xfrm rot="0">
            <a:off x="96520" y="263525"/>
            <a:ext cx="11938635" cy="6613525"/>
            <a:chOff x="152" y="415"/>
            <a:chExt cx="18801" cy="10415"/>
          </a:xfrm>
        </p:grpSpPr>
        <p:sp>
          <p:nvSpPr>
            <p:cNvPr id="26" name="文本框 25"/>
            <p:cNvSpPr txBox="1"/>
            <p:nvPr/>
          </p:nvSpPr>
          <p:spPr>
            <a:xfrm>
              <a:off x="16600" y="415"/>
              <a:ext cx="2310" cy="725"/>
            </a:xfrm>
            <a:prstGeom prst="rect">
              <a:avLst/>
            </a:prstGeom>
            <a:noFill/>
            <a:ln w="28575" cap="rnd" cmpd="sng">
              <a:solidFill>
                <a:schemeClr val="accent1">
                  <a:lumMod val="75000"/>
                  <a:alpha val="61000"/>
                </a:schemeClr>
              </a:solidFill>
              <a:prstDash val="solid"/>
            </a:ln>
          </p:spPr>
          <p:txBody>
            <a:bodyPr wrap="square" rtlCol="0">
              <a:spAutoFit/>
            </a:bodyPr>
            <a:p>
              <a:r>
                <a:rPr lang="zh-CN" altLang="en-US" sz="2400" b="1">
                  <a:solidFill>
                    <a:srgbClr val="4472C4"/>
                  </a:solidFill>
                  <a:latin typeface="微软雅黑" panose="020B0503020204020204" pitchFamily="34" charset="-122"/>
                  <a:ea typeface="微软雅黑" panose="020B0503020204020204" pitchFamily="34" charset="-122"/>
                  <a:cs typeface="微软雅黑" panose="020B0503020204020204" pitchFamily="34" charset="-122"/>
                  <a:sym typeface="+mn-ea"/>
                </a:rPr>
                <a:t>考向研析</a:t>
              </a:r>
              <a:endParaRPr lang="zh-CN" altLang="en-US" sz="2400" b="1">
                <a:solidFill>
                  <a:srgbClr val="4472C4"/>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5" name="文本框 24"/>
            <p:cNvSpPr txBox="1"/>
            <p:nvPr/>
          </p:nvSpPr>
          <p:spPr>
            <a:xfrm>
              <a:off x="13801" y="415"/>
              <a:ext cx="2351" cy="725"/>
            </a:xfrm>
            <a:prstGeom prst="rect">
              <a:avLst/>
            </a:prstGeom>
            <a:noFill/>
            <a:ln w="28575" cap="rnd" cmpd="sng">
              <a:solidFill>
                <a:schemeClr val="accent3">
                  <a:alpha val="61000"/>
                </a:schemeClr>
              </a:solidFill>
              <a:prstDash val="solid"/>
            </a:ln>
          </p:spPr>
          <p:txBody>
            <a:bodyPr wrap="square" rtlCol="0">
              <a:spAutoFit/>
            </a:bodyPr>
            <a:p>
              <a:r>
                <a:rPr lang="zh-CN" altLang="en-US" sz="2400" b="1">
                  <a:solidFill>
                    <a:schemeClr val="bg2">
                      <a:lumMod val="7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知识夯基</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7" name="矩形 26"/>
            <p:cNvSpPr/>
            <p:nvPr/>
          </p:nvSpPr>
          <p:spPr>
            <a:xfrm>
              <a:off x="152" y="1141"/>
              <a:ext cx="18801" cy="9689"/>
            </a:xfrm>
            <a:prstGeom prst="rect">
              <a:avLst/>
            </a:prstGeom>
            <a:solidFill>
              <a:schemeClr val="bg2">
                <a:alpha val="1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16" name="日期占位符 15"/>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18" name="灯片编号占位符 17"/>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a:xfrm>
            <a:off x="838200" y="6356350"/>
            <a:ext cx="2743200" cy="365125"/>
          </a:xfrm>
        </p:spPr>
        <p:txBody>
          <a:bodyPr/>
          <a:lstStyle/>
          <a:p>
            <a:fld id="{C3F43290-5189-4C37-A931-22416A0CFF42}"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390D4B35-1930-4C0E-A7D8-8B216E2C2E9D}" type="slidenum">
              <a:rPr lang="zh-CN" altLang="en-US" smtClean="0"/>
            </a:fld>
            <a:endParaRPr lang="zh-CN" altLang="en-US"/>
          </a:p>
        </p:txBody>
      </p:sp>
    </p:spTree>
  </p:cSld>
  <p:clrMapOvr>
    <a:masterClrMapping/>
  </p:clrMapOvr>
  <p:transition/>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两栏内容">
    <p:spTree>
      <p:nvGrpSpPr>
        <p:cNvPr id="1" name=""/>
        <p:cNvGrpSpPr/>
        <p:nvPr/>
      </p:nvGrpSpPr>
      <p:grpSpPr>
        <a:xfrm>
          <a:off x="0" y="0"/>
          <a:ext cx="0" cy="0"/>
          <a:chOff x="0" y="0"/>
          <a:chExt cx="0" cy="0"/>
        </a:xfrm>
      </p:grpSpPr>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空白板式">
    <p:spTree>
      <p:nvGrpSpPr>
        <p:cNvPr id="1" name=""/>
        <p:cNvGrpSpPr/>
        <p:nvPr/>
      </p:nvGrpSpPr>
      <p:grpSpPr>
        <a:xfrm>
          <a:off x="0" y="0"/>
          <a:ext cx="0" cy="0"/>
          <a:chOff x="0" y="0"/>
          <a:chExt cx="0" cy="0"/>
        </a:xfrm>
      </p:grpSpPr>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838200" y="6356350"/>
            <a:ext cx="2743200" cy="365125"/>
          </a:xfr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610600" y="6356350"/>
            <a:ext cx="2743200" cy="365125"/>
          </a:xfrm>
        </p:spPr>
        <p:txBody>
          <a:bodyPr/>
          <a:lstStyle/>
          <a:p>
            <a:fld id="{E077DA78-E013-4A8C-AD75-63A150561B10}" type="slidenum">
              <a:rPr lang="zh-CN" altLang="en-US" smtClean="0"/>
            </a:fld>
            <a:endParaRPr lang="zh-CN" altLang="en-US"/>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仅标题">
    <p:spTree>
      <p:nvGrpSpPr>
        <p:cNvPr id="1" name=""/>
        <p:cNvGrpSpPr/>
        <p:nvPr/>
      </p:nvGrpSpPr>
      <p:grpSpPr>
        <a:xfrm>
          <a:off x="0" y="0"/>
          <a:ext cx="0" cy="0"/>
          <a:chOff x="0" y="0"/>
          <a:chExt cx="0" cy="0"/>
        </a:xfrm>
      </p:grpSpPr>
      <p:sp>
        <p:nvSpPr>
          <p:cNvPr id="14" name="Text Placeholder 7"/>
          <p:cNvSpPr txBox="1"/>
          <p:nvPr userDrawn="1">
            <p:custDataLst>
              <p:tags r:id="rId2"/>
            </p:custDataLst>
          </p:nvPr>
        </p:nvSpPr>
        <p:spPr>
          <a:xfrm>
            <a:off x="-61691" y="39533"/>
            <a:ext cx="1666427" cy="5526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ct val="0"/>
              </a:spcBef>
              <a:buNone/>
            </a:pPr>
            <a:r>
              <a:rPr lang="zh-CN" altLang="en-US" sz="2800" b="1" smtClean="0">
                <a:solidFill>
                  <a:schemeClr val="bg1"/>
                </a:solidFill>
                <a:latin typeface="隶书" panose="02010509060101010101" pitchFamily="49" charset="-122"/>
                <a:ea typeface="隶书" panose="02010509060101010101" pitchFamily="49" charset="-122"/>
                <a:cs typeface="+mn-ea"/>
                <a:sym typeface="+mn-lt"/>
              </a:rPr>
              <a:t>考点一</a:t>
            </a:r>
            <a:endParaRPr lang="en-US" altLang="zh-CN" sz="2800" b="1">
              <a:solidFill>
                <a:schemeClr val="bg1"/>
              </a:solidFill>
              <a:latin typeface="隶书" panose="02010509060101010101" pitchFamily="49" charset="-122"/>
              <a:ea typeface="隶书" panose="02010509060101010101" pitchFamily="49" charset="-122"/>
              <a:cs typeface="+mn-ea"/>
              <a:sym typeface="+mn-lt"/>
            </a:endParaRPr>
          </a:p>
        </p:txBody>
      </p:sp>
      <p:sp>
        <p:nvSpPr>
          <p:cNvPr id="18" name="Text Placeholder 7"/>
          <p:cNvSpPr txBox="1"/>
          <p:nvPr userDrawn="1">
            <p:custDataLst>
              <p:tags r:id="rId3"/>
            </p:custDataLst>
          </p:nvPr>
        </p:nvSpPr>
        <p:spPr>
          <a:xfrm>
            <a:off x="-56702" y="77580"/>
            <a:ext cx="1447352" cy="5526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ct val="0"/>
              </a:spcBef>
              <a:buNone/>
            </a:pPr>
            <a:r>
              <a:rPr lang="zh-CN" altLang="en-US" sz="2800" b="1" smtClean="0">
                <a:solidFill>
                  <a:schemeClr val="bg1"/>
                </a:solidFill>
                <a:latin typeface="隶书" panose="02010509060101010101" pitchFamily="49" charset="-122"/>
                <a:ea typeface="隶书" panose="02010509060101010101" pitchFamily="49" charset="-122"/>
                <a:cs typeface="+mn-ea"/>
                <a:sym typeface="+mn-lt"/>
              </a:rPr>
              <a:t>考点一</a:t>
            </a:r>
            <a:endParaRPr lang="en-US" altLang="zh-CN" sz="2800" b="1">
              <a:solidFill>
                <a:schemeClr val="bg1"/>
              </a:solidFill>
              <a:latin typeface="隶书" panose="02010509060101010101" pitchFamily="49" charset="-122"/>
              <a:ea typeface="隶书" panose="02010509060101010101" pitchFamily="49"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稻壳儿：耗崽设计1">
    <p:spTree>
      <p:nvGrpSpPr>
        <p:cNvPr id="1" name=""/>
        <p:cNvGrpSpPr/>
        <p:nvPr/>
      </p:nvGrpSpPr>
      <p:grpSpPr>
        <a:xfrm>
          <a:off x="0" y="0"/>
          <a:ext cx="0" cy="0"/>
          <a:chOff x="0" y="0"/>
          <a:chExt cx="0" cy="0"/>
        </a:xfrm>
      </p:grpSpPr>
      <p:pic>
        <p:nvPicPr>
          <p:cNvPr id="7" name="图片 6"/>
          <p:cNvPicPr>
            <a:picLocks noChangeAspect="1"/>
          </p:cNvPicPr>
          <p:nvPr userDrawn="1">
            <p:custDataLst>
              <p:tags r:id="rId2"/>
            </p:custDataLst>
          </p:nvPr>
        </p:nvPicPr>
        <p:blipFill>
          <a:blip r:embed="rId3"/>
          <a:stretch>
            <a:fillRect/>
          </a:stretch>
        </p:blipFill>
        <p:spPr>
          <a:xfrm rot="16200000">
            <a:off x="2667000" y="-2666999"/>
            <a:ext cx="6857999" cy="12191998"/>
          </a:xfrm>
          <a:prstGeom prst="rect">
            <a:avLst/>
          </a:prstGeom>
        </p:spPr>
      </p:pic>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0"/>
            <a:ext cx="10852237" cy="441964"/>
          </a:xfrm>
        </p:spPr>
        <p:txBody>
          <a:bodyPr/>
          <a:lstStyle>
            <a:lvl1pPr>
              <a:defRPr baseline="0">
                <a:solidFill>
                  <a:schemeClr val="tx1"/>
                </a:solidFill>
                <a:latin typeface="Arial" panose="020B0604020202020204" pitchFamily="34" charset="0"/>
                <a:ea typeface="隶书" panose="02010509060101010101" pitchFamily="49"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3"/>
            </p:custDataLst>
          </p:nvPr>
        </p:nvSpPr>
        <p:spPr>
          <a:xfrm>
            <a:off x="879742" y="6349833"/>
            <a:ext cx="2700000" cy="316800"/>
          </a:xfrm>
        </p:spPr>
        <p:txBody>
          <a:bodyPr/>
          <a:lstStyle>
            <a:lvl1pPr>
              <a:defRPr>
                <a:latin typeface="Arial" panose="020B0604020202020204" pitchFamily="34" charset="0"/>
                <a:ea typeface="隶书" panose="02010509060101010101" pitchFamily="49" charset="-122"/>
                <a:cs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00" y="6349833"/>
            <a:ext cx="3960000" cy="316800"/>
          </a:xfrm>
        </p:spPr>
        <p:txBody>
          <a:bodyPr/>
          <a:lstStyle>
            <a:lvl1pPr>
              <a:defRPr>
                <a:latin typeface="Arial" panose="020B0604020202020204" pitchFamily="34" charset="0"/>
                <a:ea typeface="隶书" panose="02010509060101010101" pitchFamily="49" charset="-122"/>
                <a:cs typeface="隶书" panose="02010509060101010101" pitchFamily="49" charset="-122"/>
              </a:defRPr>
            </a:lvl1pPr>
          </a:lstStyle>
          <a:p>
            <a:endParaRPr lang="zh-CN" altLang="en-US"/>
          </a:p>
        </p:txBody>
      </p:sp>
      <p:sp>
        <p:nvSpPr>
          <p:cNvPr id="5" name="灯片编号占位符 4"/>
          <p:cNvSpPr>
            <a:spLocks noGrp="1"/>
          </p:cNvSpPr>
          <p:nvPr>
            <p:ph type="sldNum" sz="quarter" idx="12"/>
            <p:custDataLst>
              <p:tags r:id="rId5"/>
            </p:custDataLst>
          </p:nvPr>
        </p:nvSpPr>
        <p:spPr>
          <a:xfrm>
            <a:off x="8610600" y="6349833"/>
            <a:ext cx="2700000" cy="316800"/>
          </a:xfrm>
        </p:spPr>
        <p:txBody>
          <a:bodyPr/>
          <a:lstStyle>
            <a:lvl1pPr>
              <a:defRPr>
                <a:latin typeface="Arial" panose="020B0604020202020204" pitchFamily="34" charset="0"/>
                <a:ea typeface="隶书" panose="02010509060101010101" pitchFamily="49" charset="-122"/>
                <a:cs typeface="隶书" panose="02010509060101010101" pitchFamily="49" charset="-122"/>
              </a:defRPr>
            </a:lvl1pPr>
          </a:lstStyle>
          <a:p>
            <a:fld id="{49AE70B2-8BF9-45C0-BB95-33D1B9D3A854}" type="slidenum">
              <a:rPr lang="zh-CN" altLang="en-US" smtClean="0"/>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目录">
    <p:spTree>
      <p:nvGrpSpPr>
        <p:cNvPr id="1" name=""/>
        <p:cNvGrpSpPr/>
        <p:nvPr/>
      </p:nvGrpSpPr>
      <p:grpSpPr>
        <a:xfrm>
          <a:off x="0" y="0"/>
          <a:ext cx="0" cy="0"/>
          <a:chOff x="0" y="0"/>
          <a:chExt cx="0" cy="0"/>
        </a:xfrm>
      </p:grpSpPr>
      <p:pic>
        <p:nvPicPr>
          <p:cNvPr id="2" name="Hexin Shape 2" descr="preencoded.png"/>
          <p:cNvPicPr>
            <a:picLocks noChangeAspect="1"/>
          </p:cNvPicPr>
          <p:nvPr>
            <p:custDataLst>
              <p:tags r:id="rId2"/>
            </p:custDataLst>
          </p:nvPr>
        </p:nvPicPr>
        <p:blipFill>
          <a:blip r:embed="rId3"/>
          <a:stretch>
            <a:fillRect/>
          </a:stretch>
        </p:blipFill>
        <p:spPr>
          <a:xfrm>
            <a:off x="0" y="0"/>
            <a:ext cx="12188952" cy="6858000"/>
          </a:xfrm>
          <a:prstGeom prst="rect">
            <a:avLst/>
          </a:prstGeom>
        </p:spPr>
      </p:pic>
      <p:pic>
        <p:nvPicPr>
          <p:cNvPr id="3" name="Hexin Shape 3" descr="preencoded.png"/>
          <p:cNvPicPr>
            <a:picLocks noChangeAspect="1"/>
          </p:cNvPicPr>
          <p:nvPr>
            <p:custDataLst>
              <p:tags r:id="rId4"/>
            </p:custDataLst>
          </p:nvPr>
        </p:nvPicPr>
        <p:blipFill>
          <a:blip r:embed="rId5"/>
          <a:stretch>
            <a:fillRect/>
          </a:stretch>
        </p:blipFill>
        <p:spPr>
          <a:xfrm>
            <a:off x="548640" y="3163824"/>
            <a:ext cx="2011680" cy="2450592"/>
          </a:xfrm>
          <a:prstGeom prst="rect">
            <a:avLst/>
          </a:prstGeom>
        </p:spPr>
      </p:pic>
      <p:pic>
        <p:nvPicPr>
          <p:cNvPr id="4" name="Hexin Shape 4" descr="preencoded.png"/>
          <p:cNvPicPr>
            <a:picLocks noChangeAspect="1"/>
          </p:cNvPicPr>
          <p:nvPr>
            <p:custDataLst>
              <p:tags r:id="rId6"/>
            </p:custDataLst>
          </p:nvPr>
        </p:nvPicPr>
        <p:blipFill>
          <a:blip r:embed="rId5"/>
          <a:stretch>
            <a:fillRect/>
          </a:stretch>
        </p:blipFill>
        <p:spPr>
          <a:xfrm>
            <a:off x="2779776" y="3163824"/>
            <a:ext cx="2011680" cy="2450592"/>
          </a:xfrm>
          <a:prstGeom prst="rect">
            <a:avLst/>
          </a:prstGeom>
        </p:spPr>
      </p:pic>
      <p:pic>
        <p:nvPicPr>
          <p:cNvPr id="5" name="Hexin Shape 5" descr="preencoded.png"/>
          <p:cNvPicPr>
            <a:picLocks noChangeAspect="1"/>
          </p:cNvPicPr>
          <p:nvPr>
            <p:custDataLst>
              <p:tags r:id="rId7"/>
            </p:custDataLst>
          </p:nvPr>
        </p:nvPicPr>
        <p:blipFill>
          <a:blip r:embed="rId5"/>
          <a:stretch>
            <a:fillRect/>
          </a:stretch>
        </p:blipFill>
        <p:spPr>
          <a:xfrm>
            <a:off x="5001768" y="3163824"/>
            <a:ext cx="2011680" cy="2450592"/>
          </a:xfrm>
          <a:prstGeom prst="rect">
            <a:avLst/>
          </a:prstGeom>
        </p:spPr>
      </p:pic>
      <p:pic>
        <p:nvPicPr>
          <p:cNvPr id="6" name="Hexin Shape 6" descr="preencoded.png"/>
          <p:cNvPicPr>
            <a:picLocks noChangeAspect="1"/>
          </p:cNvPicPr>
          <p:nvPr>
            <p:custDataLst>
              <p:tags r:id="rId8"/>
            </p:custDataLst>
          </p:nvPr>
        </p:nvPicPr>
        <p:blipFill>
          <a:blip r:embed="rId5"/>
          <a:stretch>
            <a:fillRect/>
          </a:stretch>
        </p:blipFill>
        <p:spPr>
          <a:xfrm>
            <a:off x="7232904" y="3163824"/>
            <a:ext cx="2011680" cy="2450592"/>
          </a:xfrm>
          <a:prstGeom prst="rect">
            <a:avLst/>
          </a:prstGeom>
        </p:spPr>
      </p:pic>
      <p:pic>
        <p:nvPicPr>
          <p:cNvPr id="7" name="Hexin Shape 7" descr="preencoded.png"/>
          <p:cNvPicPr>
            <a:picLocks noChangeAspect="1"/>
          </p:cNvPicPr>
          <p:nvPr>
            <p:custDataLst>
              <p:tags r:id="rId9"/>
            </p:custDataLst>
          </p:nvPr>
        </p:nvPicPr>
        <p:blipFill>
          <a:blip r:embed="rId5"/>
          <a:stretch>
            <a:fillRect/>
          </a:stretch>
        </p:blipFill>
        <p:spPr>
          <a:xfrm>
            <a:off x="9518904" y="3163824"/>
            <a:ext cx="2011680" cy="2450592"/>
          </a:xfrm>
          <a:prstGeom prst="rect">
            <a:avLst/>
          </a:prstGeom>
        </p:spPr>
      </p:pic>
      <p:pic>
        <p:nvPicPr>
          <p:cNvPr id="8" name="Hexin Shape 8" descr="preencoded.png"/>
          <p:cNvPicPr>
            <a:picLocks noChangeAspect="1"/>
          </p:cNvPicPr>
          <p:nvPr>
            <p:custDataLst>
              <p:tags r:id="rId10"/>
            </p:custDataLst>
          </p:nvPr>
        </p:nvPicPr>
        <p:blipFill>
          <a:blip r:embed="rId11"/>
          <a:stretch>
            <a:fillRect/>
          </a:stretch>
        </p:blipFill>
        <p:spPr>
          <a:xfrm>
            <a:off x="960120" y="3429000"/>
            <a:ext cx="1188720" cy="1188720"/>
          </a:xfrm>
          <a:prstGeom prst="rect">
            <a:avLst/>
          </a:prstGeom>
        </p:spPr>
      </p:pic>
      <p:pic>
        <p:nvPicPr>
          <p:cNvPr id="9" name="Hexin Shape 9" descr="preencoded.png"/>
          <p:cNvPicPr>
            <a:picLocks noChangeAspect="1"/>
          </p:cNvPicPr>
          <p:nvPr>
            <p:custDataLst>
              <p:tags r:id="rId12"/>
            </p:custDataLst>
          </p:nvPr>
        </p:nvPicPr>
        <p:blipFill>
          <a:blip r:embed="rId11"/>
          <a:stretch>
            <a:fillRect/>
          </a:stretch>
        </p:blipFill>
        <p:spPr>
          <a:xfrm>
            <a:off x="3172968" y="3429000"/>
            <a:ext cx="1188720" cy="1188720"/>
          </a:xfrm>
          <a:prstGeom prst="rect">
            <a:avLst/>
          </a:prstGeom>
        </p:spPr>
      </p:pic>
      <p:pic>
        <p:nvPicPr>
          <p:cNvPr id="10" name="Hexin Shape 10" descr="preencoded.png"/>
          <p:cNvPicPr>
            <a:picLocks noChangeAspect="1"/>
          </p:cNvPicPr>
          <p:nvPr>
            <p:custDataLst>
              <p:tags r:id="rId13"/>
            </p:custDataLst>
          </p:nvPr>
        </p:nvPicPr>
        <p:blipFill>
          <a:blip r:embed="rId11"/>
          <a:stretch>
            <a:fillRect/>
          </a:stretch>
        </p:blipFill>
        <p:spPr>
          <a:xfrm>
            <a:off x="5413248" y="3429000"/>
            <a:ext cx="1188720" cy="1188720"/>
          </a:xfrm>
          <a:prstGeom prst="rect">
            <a:avLst/>
          </a:prstGeom>
        </p:spPr>
      </p:pic>
      <p:pic>
        <p:nvPicPr>
          <p:cNvPr id="11" name="Hexin Shape 11" descr="preencoded.png"/>
          <p:cNvPicPr>
            <a:picLocks noChangeAspect="1"/>
          </p:cNvPicPr>
          <p:nvPr>
            <p:custDataLst>
              <p:tags r:id="rId14"/>
            </p:custDataLst>
          </p:nvPr>
        </p:nvPicPr>
        <p:blipFill>
          <a:blip r:embed="rId11"/>
          <a:stretch>
            <a:fillRect/>
          </a:stretch>
        </p:blipFill>
        <p:spPr>
          <a:xfrm>
            <a:off x="7690104" y="3429000"/>
            <a:ext cx="1188720" cy="1188720"/>
          </a:xfrm>
          <a:prstGeom prst="rect">
            <a:avLst/>
          </a:prstGeom>
        </p:spPr>
      </p:pic>
      <p:pic>
        <p:nvPicPr>
          <p:cNvPr id="12" name="Hexin Shape 12" descr="preencoded.png"/>
          <p:cNvPicPr>
            <a:picLocks noChangeAspect="1"/>
          </p:cNvPicPr>
          <p:nvPr>
            <p:custDataLst>
              <p:tags r:id="rId15"/>
            </p:custDataLst>
          </p:nvPr>
        </p:nvPicPr>
        <p:blipFill>
          <a:blip r:embed="rId11"/>
          <a:stretch>
            <a:fillRect/>
          </a:stretch>
        </p:blipFill>
        <p:spPr>
          <a:xfrm>
            <a:off x="9921240" y="3429000"/>
            <a:ext cx="1188720" cy="1188720"/>
          </a:xfrm>
          <a:prstGeom prst="rect">
            <a:avLst/>
          </a:prstGeom>
        </p:spPr>
      </p:pic>
      <p:sp>
        <p:nvSpPr>
          <p:cNvPr id="13" name="Hexin Shape 13"/>
          <p:cNvSpPr/>
          <p:nvPr>
            <p:custDataLst>
              <p:tags r:id="rId16"/>
            </p:custDataLst>
          </p:nvPr>
        </p:nvSpPr>
        <p:spPr>
          <a:xfrm>
            <a:off x="1088136" y="3465576"/>
            <a:ext cx="932688" cy="932688"/>
          </a:xfrm>
          <a:prstGeom prst="rect">
            <a:avLst/>
          </a:prstGeom>
          <a:noFill/>
        </p:spPr>
        <p:txBody>
          <a:bodyPr wrap="square" lIns="0" tIns="0" rIns="0" bIns="0" rtlCol="0" anchor="ctr"/>
          <a:lstStyle/>
          <a:p>
            <a:pPr algn="ctr">
              <a:lnSpc>
                <a:spcPct val="100000"/>
              </a:lnSpc>
            </a:pPr>
            <a:r>
              <a:rPr lang="en-US" sz="3600" b="1" i="0">
                <a:solidFill>
                  <a:srgbClr val="FFFFFF"/>
                </a:solidFill>
                <a:latin typeface="Calibri" panose="020F0502020204030204" pitchFamily="34" charset="0"/>
                <a:ea typeface="Calibri" panose="020F0502020204030204" pitchFamily="34" charset="-122"/>
                <a:cs typeface="Calibri" panose="020F0502020204030204" pitchFamily="34" charset="-120"/>
              </a:rPr>
              <a:t>01</a:t>
            </a:r>
            <a:endParaRPr lang="en-US" sz="3600"/>
          </a:p>
        </p:txBody>
      </p:sp>
      <p:sp>
        <p:nvSpPr>
          <p:cNvPr id="14" name="Hexin Shape 14"/>
          <p:cNvSpPr/>
          <p:nvPr>
            <p:custDataLst>
              <p:tags r:id="rId17"/>
            </p:custDataLst>
          </p:nvPr>
        </p:nvSpPr>
        <p:spPr>
          <a:xfrm>
            <a:off x="3319272" y="3465576"/>
            <a:ext cx="932688" cy="932688"/>
          </a:xfrm>
          <a:prstGeom prst="rect">
            <a:avLst/>
          </a:prstGeom>
          <a:noFill/>
        </p:spPr>
        <p:txBody>
          <a:bodyPr wrap="square" lIns="0" tIns="0" rIns="0" bIns="0" rtlCol="0" anchor="ctr"/>
          <a:lstStyle/>
          <a:p>
            <a:pPr algn="ctr">
              <a:lnSpc>
                <a:spcPct val="100000"/>
              </a:lnSpc>
            </a:pPr>
            <a:r>
              <a:rPr lang="en-US" sz="3600" b="1" i="0">
                <a:solidFill>
                  <a:srgbClr val="FFFFFF"/>
                </a:solidFill>
                <a:latin typeface="Calibri" panose="020F0502020204030204" pitchFamily="34" charset="0"/>
                <a:ea typeface="Calibri" panose="020F0502020204030204" pitchFamily="34" charset="-122"/>
                <a:cs typeface="Calibri" panose="020F0502020204030204" pitchFamily="34" charset="-120"/>
              </a:rPr>
              <a:t>02</a:t>
            </a:r>
            <a:endParaRPr lang="en-US" sz="3600"/>
          </a:p>
        </p:txBody>
      </p:sp>
      <p:sp>
        <p:nvSpPr>
          <p:cNvPr id="15" name="Hexin Shape 15"/>
          <p:cNvSpPr/>
          <p:nvPr>
            <p:custDataLst>
              <p:tags r:id="rId18"/>
            </p:custDataLst>
          </p:nvPr>
        </p:nvSpPr>
        <p:spPr>
          <a:xfrm>
            <a:off x="5541264" y="3465576"/>
            <a:ext cx="932688" cy="932688"/>
          </a:xfrm>
          <a:prstGeom prst="rect">
            <a:avLst/>
          </a:prstGeom>
          <a:noFill/>
        </p:spPr>
        <p:txBody>
          <a:bodyPr wrap="square" lIns="0" tIns="0" rIns="0" bIns="0" rtlCol="0" anchor="ctr"/>
          <a:lstStyle/>
          <a:p>
            <a:pPr algn="ctr">
              <a:lnSpc>
                <a:spcPct val="100000"/>
              </a:lnSpc>
            </a:pPr>
            <a:r>
              <a:rPr lang="en-US" sz="3600" b="1" i="0">
                <a:solidFill>
                  <a:srgbClr val="FFFFFF"/>
                </a:solidFill>
                <a:latin typeface="Calibri" panose="020F0502020204030204" pitchFamily="34" charset="0"/>
                <a:ea typeface="Calibri" panose="020F0502020204030204" pitchFamily="34" charset="-122"/>
                <a:cs typeface="Calibri" panose="020F0502020204030204" pitchFamily="34" charset="-120"/>
              </a:rPr>
              <a:t>03</a:t>
            </a:r>
            <a:endParaRPr lang="en-US" sz="3600"/>
          </a:p>
        </p:txBody>
      </p:sp>
      <p:sp>
        <p:nvSpPr>
          <p:cNvPr id="16" name="Hexin Shape 16"/>
          <p:cNvSpPr/>
          <p:nvPr>
            <p:custDataLst>
              <p:tags r:id="rId19"/>
            </p:custDataLst>
          </p:nvPr>
        </p:nvSpPr>
        <p:spPr>
          <a:xfrm>
            <a:off x="7772400" y="3465576"/>
            <a:ext cx="932688" cy="932688"/>
          </a:xfrm>
          <a:prstGeom prst="rect">
            <a:avLst/>
          </a:prstGeom>
          <a:noFill/>
        </p:spPr>
        <p:txBody>
          <a:bodyPr wrap="square" lIns="0" tIns="0" rIns="0" bIns="0" rtlCol="0" anchor="ctr"/>
          <a:lstStyle/>
          <a:p>
            <a:pPr algn="ctr">
              <a:lnSpc>
                <a:spcPct val="100000"/>
              </a:lnSpc>
            </a:pPr>
            <a:r>
              <a:rPr lang="en-US" sz="3600" b="1" i="0">
                <a:solidFill>
                  <a:srgbClr val="FFFFFF"/>
                </a:solidFill>
                <a:latin typeface="Calibri" panose="020F0502020204030204" pitchFamily="34" charset="0"/>
                <a:ea typeface="Calibri" panose="020F0502020204030204" pitchFamily="34" charset="-122"/>
                <a:cs typeface="Calibri" panose="020F0502020204030204" pitchFamily="34" charset="-120"/>
              </a:rPr>
              <a:t>04</a:t>
            </a:r>
            <a:endParaRPr lang="en-US" sz="3600"/>
          </a:p>
        </p:txBody>
      </p:sp>
      <p:sp>
        <p:nvSpPr>
          <p:cNvPr id="17" name="Hexin Shape 17"/>
          <p:cNvSpPr/>
          <p:nvPr>
            <p:custDataLst>
              <p:tags r:id="rId20"/>
            </p:custDataLst>
          </p:nvPr>
        </p:nvSpPr>
        <p:spPr>
          <a:xfrm>
            <a:off x="10049256" y="3465576"/>
            <a:ext cx="932688" cy="932688"/>
          </a:xfrm>
          <a:prstGeom prst="rect">
            <a:avLst/>
          </a:prstGeom>
          <a:noFill/>
        </p:spPr>
        <p:txBody>
          <a:bodyPr wrap="square" lIns="0" tIns="0" rIns="0" bIns="0" rtlCol="0" anchor="ctr"/>
          <a:lstStyle/>
          <a:p>
            <a:pPr algn="ctr">
              <a:lnSpc>
                <a:spcPct val="100000"/>
              </a:lnSpc>
            </a:pPr>
            <a:r>
              <a:rPr lang="en-US" sz="3600" b="1" i="0">
                <a:solidFill>
                  <a:srgbClr val="FFFFFF"/>
                </a:solidFill>
                <a:latin typeface="Calibri" panose="020F0502020204030204" pitchFamily="34" charset="0"/>
                <a:ea typeface="Calibri" panose="020F0502020204030204" pitchFamily="34" charset="-122"/>
                <a:cs typeface="Calibri" panose="020F0502020204030204" pitchFamily="34" charset="-120"/>
              </a:rPr>
              <a:t>05</a:t>
            </a:r>
            <a:endParaRPr lang="en-US" sz="3600"/>
          </a:p>
        </p:txBody>
      </p:sp>
      <p:sp>
        <p:nvSpPr>
          <p:cNvPr id="18" name="Hexin Shape 18"/>
          <p:cNvSpPr/>
          <p:nvPr>
            <p:custDataLst>
              <p:tags r:id="rId21"/>
            </p:custDataLst>
          </p:nvPr>
        </p:nvSpPr>
        <p:spPr>
          <a:xfrm>
            <a:off x="548640" y="4562856"/>
            <a:ext cx="2011680" cy="512064"/>
          </a:xfrm>
          <a:prstGeom prst="rect">
            <a:avLst/>
          </a:prstGeom>
          <a:noFill/>
        </p:spPr>
        <p:txBody>
          <a:bodyPr wrap="square" lIns="0" tIns="0" rIns="0" bIns="0" rtlCol="0" anchor="ctr"/>
          <a:lstStyle/>
          <a:p>
            <a:pPr algn="ctr">
              <a:lnSpc>
                <a:spcPct val="100000"/>
              </a:lnSpc>
            </a:pPr>
            <a:r>
              <a:rPr lang="en-US" sz="3200" b="1"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考情分析</a:t>
            </a:r>
            <a:endParaRPr lang="en-US" sz="3200"/>
          </a:p>
        </p:txBody>
      </p:sp>
      <p:sp>
        <p:nvSpPr>
          <p:cNvPr id="19" name="Hexin Shape 19"/>
          <p:cNvSpPr/>
          <p:nvPr>
            <p:custDataLst>
              <p:tags r:id="rId22"/>
            </p:custDataLst>
          </p:nvPr>
        </p:nvSpPr>
        <p:spPr>
          <a:xfrm>
            <a:off x="2779776" y="4562856"/>
            <a:ext cx="2011680" cy="512064"/>
          </a:xfrm>
          <a:prstGeom prst="rect">
            <a:avLst/>
          </a:prstGeom>
          <a:noFill/>
        </p:spPr>
        <p:txBody>
          <a:bodyPr wrap="square" lIns="0" tIns="0" rIns="0" bIns="0" rtlCol="0" anchor="ctr"/>
          <a:lstStyle/>
          <a:p>
            <a:pPr algn="ctr">
              <a:lnSpc>
                <a:spcPct val="100000"/>
              </a:lnSpc>
            </a:pPr>
            <a:r>
              <a:rPr lang="en-US" sz="3200" b="1"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知识建构</a:t>
            </a:r>
            <a:endParaRPr lang="en-US" sz="3200"/>
          </a:p>
        </p:txBody>
      </p:sp>
      <p:sp>
        <p:nvSpPr>
          <p:cNvPr id="20" name="Hexin Shape 20"/>
          <p:cNvSpPr/>
          <p:nvPr>
            <p:custDataLst>
              <p:tags r:id="rId23"/>
            </p:custDataLst>
          </p:nvPr>
        </p:nvSpPr>
        <p:spPr>
          <a:xfrm>
            <a:off x="5001768" y="4562856"/>
            <a:ext cx="2011680" cy="512064"/>
          </a:xfrm>
          <a:prstGeom prst="rect">
            <a:avLst/>
          </a:prstGeom>
          <a:noFill/>
        </p:spPr>
        <p:txBody>
          <a:bodyPr wrap="square" lIns="0" tIns="0" rIns="0" bIns="0" rtlCol="0" anchor="ctr"/>
          <a:lstStyle/>
          <a:p>
            <a:pPr algn="ctr">
              <a:lnSpc>
                <a:spcPct val="100000"/>
              </a:lnSpc>
            </a:pPr>
            <a:r>
              <a:rPr lang="en-US" sz="3200" b="1"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真题研析</a:t>
            </a:r>
            <a:endParaRPr lang="en-US" sz="3200"/>
          </a:p>
        </p:txBody>
      </p:sp>
      <p:sp>
        <p:nvSpPr>
          <p:cNvPr id="21" name="Hexin Shape 21"/>
          <p:cNvSpPr/>
          <p:nvPr>
            <p:custDataLst>
              <p:tags r:id="rId24"/>
            </p:custDataLst>
          </p:nvPr>
        </p:nvSpPr>
        <p:spPr>
          <a:xfrm>
            <a:off x="7232904" y="4562856"/>
            <a:ext cx="2011680" cy="512064"/>
          </a:xfrm>
          <a:prstGeom prst="rect">
            <a:avLst/>
          </a:prstGeom>
          <a:noFill/>
        </p:spPr>
        <p:txBody>
          <a:bodyPr wrap="square" lIns="0" tIns="0" rIns="0" bIns="0" rtlCol="0" anchor="ctr"/>
          <a:lstStyle/>
          <a:p>
            <a:pPr algn="ctr">
              <a:lnSpc>
                <a:spcPct val="100000"/>
              </a:lnSpc>
            </a:pPr>
            <a:r>
              <a:rPr lang="en-US" sz="3200" b="1"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核心提炼</a:t>
            </a:r>
            <a:endParaRPr lang="en-US" sz="3200"/>
          </a:p>
        </p:txBody>
      </p:sp>
      <p:sp>
        <p:nvSpPr>
          <p:cNvPr id="22" name="Hexin Shape 22"/>
          <p:cNvSpPr/>
          <p:nvPr>
            <p:custDataLst>
              <p:tags r:id="rId25"/>
            </p:custDataLst>
          </p:nvPr>
        </p:nvSpPr>
        <p:spPr>
          <a:xfrm>
            <a:off x="9518904" y="4562856"/>
            <a:ext cx="2011680" cy="512064"/>
          </a:xfrm>
          <a:prstGeom prst="rect">
            <a:avLst/>
          </a:prstGeom>
          <a:noFill/>
        </p:spPr>
        <p:txBody>
          <a:bodyPr wrap="square" lIns="0" tIns="0" rIns="0" bIns="0" rtlCol="0" anchor="ctr"/>
          <a:lstStyle/>
          <a:p>
            <a:pPr algn="ctr">
              <a:lnSpc>
                <a:spcPct val="100000"/>
              </a:lnSpc>
            </a:pPr>
            <a:r>
              <a:rPr lang="en-US" sz="3200" b="1"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题型归纳</a:t>
            </a:r>
            <a:endParaRPr lang="en-US" sz="3200"/>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1_节标题">
    <p:spTree>
      <p:nvGrpSpPr>
        <p:cNvPr id="1" name=""/>
        <p:cNvGrpSpPr/>
        <p:nvPr/>
      </p:nvGrpSpPr>
      <p:grpSpPr>
        <a:xfrm>
          <a:off x="0" y="0"/>
          <a:ext cx="0" cy="0"/>
          <a:chOff x="0" y="0"/>
          <a:chExt cx="0" cy="0"/>
        </a:xfrm>
      </p:grpSpPr>
      <p:sp>
        <p:nvSpPr>
          <p:cNvPr id="2" name="任意多边形: 形状 1"/>
          <p:cNvSpPr/>
          <p:nvPr userDrawn="1">
            <p:custDataLst>
              <p:tags r:id="rId2"/>
            </p:custDataLst>
          </p:nvPr>
        </p:nvSpPr>
        <p:spPr>
          <a:xfrm>
            <a:off x="107950" y="56515"/>
            <a:ext cx="1985645" cy="695960"/>
          </a:xfrm>
          <a:custGeom>
            <a:avLst/>
            <a:gdLst>
              <a:gd name="connsiteX0" fmla="*/ 290325 w 1314450"/>
              <a:gd name="connsiteY0" fmla="*/ 0 h 1466850"/>
              <a:gd name="connsiteX1" fmla="*/ 1044450 w 1314450"/>
              <a:gd name="connsiteY1" fmla="*/ 0 h 1466850"/>
              <a:gd name="connsiteX2" fmla="*/ 1314450 w 1314450"/>
              <a:gd name="connsiteY2" fmla="*/ 270000 h 1466850"/>
              <a:gd name="connsiteX3" fmla="*/ 1314450 w 1314450"/>
              <a:gd name="connsiteY3" fmla="*/ 1196850 h 1466850"/>
              <a:gd name="connsiteX4" fmla="*/ 1044450 w 1314450"/>
              <a:gd name="connsiteY4" fmla="*/ 1466850 h 1466850"/>
              <a:gd name="connsiteX5" fmla="*/ 290325 w 1314450"/>
              <a:gd name="connsiteY5" fmla="*/ 1466850 h 1466850"/>
              <a:gd name="connsiteX6" fmla="*/ 20325 w 1314450"/>
              <a:gd name="connsiteY6" fmla="*/ 1196850 h 1466850"/>
              <a:gd name="connsiteX7" fmla="*/ 0 w 1314450"/>
              <a:gd name="connsiteY7" fmla="*/ 1198899 h 1466850"/>
              <a:gd name="connsiteX8" fmla="*/ 0 w 1314450"/>
              <a:gd name="connsiteY8" fmla="*/ 267951 h 1466850"/>
              <a:gd name="connsiteX9" fmla="*/ 20325 w 1314450"/>
              <a:gd name="connsiteY9" fmla="*/ 270000 h 1466850"/>
              <a:gd name="connsiteX10" fmla="*/ 290325 w 1314450"/>
              <a:gd name="connsiteY10" fmla="*/ 0 h 1466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14450" h="1466850">
                <a:moveTo>
                  <a:pt x="290325" y="0"/>
                </a:moveTo>
                <a:lnTo>
                  <a:pt x="1044450" y="0"/>
                </a:lnTo>
                <a:cubicBezTo>
                  <a:pt x="1044450" y="149117"/>
                  <a:pt x="1165333" y="270000"/>
                  <a:pt x="1314450" y="270000"/>
                </a:cubicBezTo>
                <a:lnTo>
                  <a:pt x="1314450" y="1196850"/>
                </a:lnTo>
                <a:cubicBezTo>
                  <a:pt x="1165333" y="1196850"/>
                  <a:pt x="1044450" y="1317733"/>
                  <a:pt x="1044450" y="1466850"/>
                </a:cubicBezTo>
                <a:lnTo>
                  <a:pt x="290325" y="1466850"/>
                </a:lnTo>
                <a:cubicBezTo>
                  <a:pt x="290325" y="1317733"/>
                  <a:pt x="169442" y="1196850"/>
                  <a:pt x="20325" y="1196850"/>
                </a:cubicBezTo>
                <a:lnTo>
                  <a:pt x="0" y="1198899"/>
                </a:lnTo>
                <a:lnTo>
                  <a:pt x="0" y="267951"/>
                </a:lnTo>
                <a:lnTo>
                  <a:pt x="20325" y="270000"/>
                </a:lnTo>
                <a:cubicBezTo>
                  <a:pt x="169442" y="270000"/>
                  <a:pt x="290325" y="149117"/>
                  <a:pt x="290325" y="0"/>
                </a:cubicBezTo>
                <a:close/>
              </a:path>
            </a:pathLst>
          </a:custGeom>
          <a:solidFill>
            <a:schemeClr val="accent3">
              <a:lumMod val="50000"/>
            </a:schemeClr>
          </a:solidFill>
          <a:ln w="38100">
            <a:noFill/>
          </a:ln>
          <a:effectLst>
            <a:outerShdw blurRad="50800" dist="38100" dir="5400000" algn="t"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24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方正俊黑简体_粗" panose="02010600030101010101" pitchFamily="2" charset="-122"/>
              <a:ea typeface="方正俊黑简体_粗" panose="02010600030101010101" pitchFamily="2" charset="-122"/>
            </a:endParaRPr>
          </a:p>
        </p:txBody>
      </p:sp>
      <p:sp>
        <p:nvSpPr>
          <p:cNvPr id="16" name="文本框 15" descr="7b0a20202020227461726765744d6f64756c65223a20226b6f6e6c696e65666f6e7473220a7d0a"/>
          <p:cNvSpPr txBox="1"/>
          <p:nvPr userDrawn="1">
            <p:custDataLst>
              <p:tags r:id="rId3"/>
            </p:custDataLst>
          </p:nvPr>
        </p:nvSpPr>
        <p:spPr>
          <a:xfrm>
            <a:off x="452755" y="123825"/>
            <a:ext cx="1593215" cy="583565"/>
          </a:xfrm>
          <a:prstGeom prst="rect">
            <a:avLst/>
          </a:prstGeom>
          <a:noFill/>
        </p:spPr>
        <p:txBody>
          <a:bodyPr wrap="square" rtlCol="0">
            <a:spAutoFit/>
          </a:bodyPr>
          <a:lstStyle/>
          <a:p>
            <a:pPr>
              <a:buClrTx/>
              <a:buSzTx/>
              <a:buFontTx/>
            </a:pPr>
            <a:r>
              <a:rPr lang="zh-CN" sz="3200" b="1">
                <a:solidFill>
                  <a:schemeClr val="bg1"/>
                </a:solidFill>
                <a:latin typeface="+mn-ea"/>
                <a:sym typeface="+mn-ea"/>
              </a:rPr>
              <a:t>任务一</a:t>
            </a:r>
            <a:endParaRPr lang="zh-CN" sz="3200" b="1">
              <a:solidFill>
                <a:schemeClr val="bg1"/>
              </a:solidFill>
              <a:latin typeface="+mn-ea"/>
              <a:sym typeface="+mn-ea"/>
            </a:endParaRPr>
          </a:p>
        </p:txBody>
      </p:sp>
      <p:sp>
        <p:nvSpPr>
          <p:cNvPr id="3" name="文本框 2" descr="7b0a20202020227461726765744d6f64756c65223a20226b6f6e6c696e65666f6e7473220a7d0a"/>
          <p:cNvSpPr txBox="1"/>
          <p:nvPr userDrawn="1">
            <p:custDataLst>
              <p:tags r:id="rId4"/>
            </p:custDataLst>
          </p:nvPr>
        </p:nvSpPr>
        <p:spPr>
          <a:xfrm>
            <a:off x="2203450" y="123825"/>
            <a:ext cx="2868295" cy="583565"/>
          </a:xfrm>
          <a:prstGeom prst="rect">
            <a:avLst/>
          </a:prstGeom>
          <a:noFill/>
        </p:spPr>
        <p:txBody>
          <a:bodyPr wrap="square" rtlCol="0">
            <a:spAutoFit/>
          </a:bodyPr>
          <a:lstStyle/>
          <a:p>
            <a:pPr>
              <a:buClrTx/>
              <a:buSzTx/>
              <a:buFontTx/>
            </a:pPr>
            <a:r>
              <a:rPr lang="zh-CN" sz="3200" b="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sym typeface="+mn-ea"/>
              </a:rPr>
              <a:t>夯基</a:t>
            </a:r>
            <a:r>
              <a:rPr lang="en-US" altLang="zh-CN" sz="3200" b="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sym typeface="+mn-ea"/>
              </a:rPr>
              <a:t>·</a:t>
            </a:r>
            <a:r>
              <a:rPr lang="zh-CN" altLang="en-US" sz="3200" b="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sym typeface="+mn-ea"/>
              </a:rPr>
              <a:t>考点讲解</a:t>
            </a:r>
            <a:endParaRPr lang="zh-CN" altLang="en-US" sz="3200" b="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sym typeface="+mn-ea"/>
            </a:endParaRPr>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1"/>
        </a:solidFill>
        <a:effectLst/>
      </p:bgPr>
    </p:bg>
    <p:spTree>
      <p:nvGrpSpPr>
        <p:cNvPr id="1" name=""/>
        <p:cNvGrpSpPr/>
        <p:nvPr/>
      </p:nvGrpSpPr>
      <p:grpSpPr>
        <a:xfrm>
          <a:off x="0" y="0"/>
          <a:ext cx="0" cy="0"/>
          <a:chOff x="0" y="0"/>
          <a:chExt cx="0" cy="0"/>
        </a:xfrm>
      </p:grpSpPr>
      <p:pic>
        <p:nvPicPr>
          <p:cNvPr id="219" name="图片 218"/>
          <p:cNvPicPr>
            <a:picLocks noChangeAspect="1"/>
          </p:cNvPicPr>
          <p:nvPr userDrawn="1">
            <p:custDataLst>
              <p:tags r:id="rId2"/>
            </p:custDataLst>
          </p:nvPr>
        </p:nvPicPr>
        <p:blipFill>
          <a:blip r:embed="rId3"/>
          <a:stretch>
            <a:fillRect/>
          </a:stretch>
        </p:blipFill>
        <p:spPr>
          <a:xfrm>
            <a:off x="11255375" y="5267325"/>
            <a:ext cx="936625" cy="1590675"/>
          </a:xfrm>
          <a:prstGeom prst="rect">
            <a:avLst/>
          </a:prstGeom>
        </p:spPr>
      </p:pic>
      <p:sp>
        <p:nvSpPr>
          <p:cNvPr id="3" name="日期占位符 2"/>
          <p:cNvSpPr>
            <a:spLocks noGrp="1"/>
          </p:cNvSpPr>
          <p:nvPr>
            <p:ph type="dt" sz="half" idx="10"/>
            <p:custDataLst>
              <p:tags r:id="rId4"/>
            </p:custDataLst>
          </p:nvPr>
        </p:nvSpPr>
        <p:spPr>
          <a:xfrm>
            <a:off x="838200" y="6356350"/>
            <a:ext cx="2743200" cy="365125"/>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custDataLst>
              <p:tags r:id="rId6"/>
            </p:custDataLst>
          </p:nvPr>
        </p:nvSpPr>
        <p:spPr>
          <a:xfrm>
            <a:off x="8610600" y="6356350"/>
            <a:ext cx="2743200" cy="365125"/>
          </a:xfrm>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pic>
        <p:nvPicPr>
          <p:cNvPr id="12" name="图片 11" descr="VCG41N1372147694 [转换]-01"/>
          <p:cNvPicPr/>
          <p:nvPr>
            <p:custDataLst>
              <p:tags r:id="rId2"/>
            </p:custDataLst>
          </p:nvPr>
        </p:nvPicPr>
        <p:blipFill>
          <a:blip r:embed="rId3"/>
          <a:stretch>
            <a:fillRect/>
          </a:stretch>
        </p:blipFill>
        <p:spPr>
          <a:xfrm>
            <a:off x="35" y="635"/>
            <a:ext cx="12193187" cy="6858000"/>
          </a:xfrm>
          <a:prstGeom prst="rect">
            <a:avLst/>
          </a:prstGeom>
        </p:spPr>
      </p:pic>
      <p:pic>
        <p:nvPicPr>
          <p:cNvPr id="10" name="图片 9" descr="1-01"/>
          <p:cNvPicPr/>
          <p:nvPr>
            <p:custDataLst>
              <p:tags r:id="rId4"/>
            </p:custDataLst>
          </p:nvPr>
        </p:nvPicPr>
        <p:blipFill>
          <a:blip r:embed="rId5"/>
          <a:srcRect t="-5752" b="5752"/>
          <a:stretch>
            <a:fillRect/>
          </a:stretch>
        </p:blipFill>
        <p:spPr>
          <a:xfrm>
            <a:off x="0" y="5207715"/>
            <a:ext cx="1740479" cy="1650920"/>
          </a:xfrm>
          <a:prstGeom prst="rect">
            <a:avLst/>
          </a:prstGeom>
        </p:spPr>
      </p:pic>
      <p:sp>
        <p:nvSpPr>
          <p:cNvPr id="7" name="日期占位符 6"/>
          <p:cNvSpPr>
            <a:spLocks noGrp="1"/>
          </p:cNvSpPr>
          <p:nvPr>
            <p:ph type="dt" sz="half" idx="10"/>
            <p:custDataLst>
              <p:tags r:id="rId6"/>
            </p:custDataLst>
          </p:nvPr>
        </p:nvSpPr>
        <p:spPr>
          <a:xfrm>
            <a:off x="879742" y="6349833"/>
            <a:ext cx="2700000" cy="316800"/>
          </a:xfrm>
        </p:spPr>
        <p:txBody>
          <a:bodyPr/>
          <a:lstStyle>
            <a:lvl1pPr>
              <a:defRPr>
                <a:solidFill>
                  <a:schemeClr val="tx1">
                    <a:tint val="75000"/>
                  </a:schemeClr>
                </a:solidFill>
                <a:latin typeface="Arial" panose="020B0604020202020204" pitchFamily="34" charset="0"/>
                <a:ea typeface="汉仪旗黑-55简" panose="00020600040101010101" charset="-122"/>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7"/>
            </p:custDataLst>
          </p:nvPr>
        </p:nvSpPr>
        <p:spPr>
          <a:xfrm>
            <a:off x="4116000" y="6349833"/>
            <a:ext cx="3960000" cy="316800"/>
          </a:xfrm>
        </p:spPr>
        <p:txBody>
          <a:bodyPr/>
          <a:lstStyle>
            <a:lvl1pPr>
              <a:defRPr>
                <a:solidFill>
                  <a:schemeClr val="tx1">
                    <a:tint val="75000"/>
                  </a:schemeClr>
                </a:solidFill>
                <a:latin typeface="Arial" panose="020B0604020202020204" pitchFamily="34" charset="0"/>
                <a:ea typeface="汉仪旗黑-55简" panose="00020600040101010101" charset="-122"/>
              </a:defRPr>
            </a:lvl1pPr>
          </a:lstStyle>
          <a:p>
            <a:endParaRPr lang="zh-CN" altLang="en-US"/>
          </a:p>
        </p:txBody>
      </p:sp>
      <p:sp>
        <p:nvSpPr>
          <p:cNvPr id="9" name="灯片编号占位符 8"/>
          <p:cNvSpPr>
            <a:spLocks noGrp="1"/>
          </p:cNvSpPr>
          <p:nvPr>
            <p:ph type="sldNum" sz="quarter" idx="12"/>
            <p:custDataLst>
              <p:tags r:id="rId8"/>
            </p:custDataLst>
          </p:nvPr>
        </p:nvSpPr>
        <p:spPr>
          <a:xfrm>
            <a:off x="8610600" y="6349833"/>
            <a:ext cx="2700000" cy="316800"/>
          </a:xfrm>
        </p:spPr>
        <p:txBody>
          <a:bodyPr/>
          <a:lstStyle>
            <a:lvl1pPr>
              <a:defRPr>
                <a:solidFill>
                  <a:schemeClr val="tx1">
                    <a:tint val="75000"/>
                  </a:schemeClr>
                </a:solidFill>
                <a:latin typeface="Arial" panose="020B0604020202020204" pitchFamily="34" charset="0"/>
                <a:ea typeface="汉仪旗黑-55简" panose="00020600040101010101" charset="-122"/>
              </a:defRPr>
            </a:lvl1pPr>
          </a:lstStyle>
          <a:p>
            <a:fld id="{49AE70B2-8BF9-45C0-BB95-33D1B9D3A854}" type="slidenum">
              <a:rPr lang="zh-CN" altLang="en-US" smtClean="0"/>
            </a:fld>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内容">
    <p:bg>
      <p:bgPr>
        <a:blipFill dpi="0" rotWithShape="1">
          <a:blip r:embed="rId2">
            <a:lum/>
            <a:extLst>
              <a:ext uri="{96DAC541-7B7A-43D3-8B79-37D633B846F1}">
                <asvg:svgBlip xmlns:asvg="http://schemas.microsoft.com/office/drawing/2016/SVG/main" r:embed="rId3"/>
              </a:ext>
            </a:extLst>
          </a:blip>
          <a:stretch>
            <a:fillRect/>
          </a:stretch>
        </a:blipFill>
        <a:effectLst/>
      </p:bgPr>
    </p:bg>
    <p:spTree>
      <p:nvGrpSpPr>
        <p:cNvPr id="1" name=""/>
        <p:cNvGrpSpPr/>
        <p:nvPr/>
      </p:nvGrpSpPr>
      <p:grpSpPr>
        <a:xfrm>
          <a:off x="0" y="0"/>
          <a:ext cx="0" cy="0"/>
          <a:chOff x="0" y="0"/>
          <a:chExt cx="0" cy="0"/>
        </a:xfrm>
      </p:grpSpPr>
      <p:grpSp>
        <p:nvGrpSpPr>
          <p:cNvPr id="3" name="组合 2"/>
          <p:cNvGrpSpPr/>
          <p:nvPr userDrawn="1">
            <p:custDataLst>
              <p:tags r:id="rId4"/>
            </p:custDataLst>
          </p:nvPr>
        </p:nvGrpSpPr>
        <p:grpSpPr>
          <a:xfrm>
            <a:off x="334961" y="311900"/>
            <a:ext cx="5986041" cy="559007"/>
            <a:chOff x="334961" y="311900"/>
            <a:chExt cx="5986041" cy="559007"/>
          </a:xfrm>
        </p:grpSpPr>
        <p:sp>
          <p:nvSpPr>
            <p:cNvPr id="4" name="文本框 3"/>
            <p:cNvSpPr txBox="1"/>
            <p:nvPr>
              <p:custDataLst>
                <p:tags r:id="rId5"/>
              </p:custDataLst>
            </p:nvPr>
          </p:nvSpPr>
          <p:spPr>
            <a:xfrm>
              <a:off x="1181854" y="311900"/>
              <a:ext cx="3029676" cy="473271"/>
            </a:xfrm>
            <a:prstGeom prst="rect">
              <a:avLst/>
            </a:prstGeom>
            <a:noFill/>
          </p:spPr>
          <p:txBody>
            <a:bodyPr wrap="none" lIns="0" tIns="0" rIns="0" bIns="0" rtlCol="0">
              <a:spAutoFit/>
            </a:bodyPr>
            <a:lstStyle/>
            <a:p>
              <a:pPr algn="just">
                <a:lnSpc>
                  <a:spcPct val="120000"/>
                </a:lnSpc>
              </a:pPr>
              <a:r>
                <a:rPr lang="zh-CN" altLang="en-US" sz="2800" b="1">
                  <a:solidFill>
                    <a:srgbClr val="FE5305"/>
                  </a:solidFill>
                  <a:latin typeface="微软雅黑" panose="020B0503020204020204" pitchFamily="34" charset="-122"/>
                  <a:ea typeface="微软雅黑" panose="020B0503020204020204" pitchFamily="34" charset="-122"/>
                </a:rPr>
                <a:t>考情透视</a:t>
              </a:r>
              <a:r>
                <a:rPr lang="en-US" altLang="zh-CN" sz="2800" b="1">
                  <a:solidFill>
                    <a:srgbClr val="FE5305"/>
                  </a:solidFill>
                  <a:latin typeface="微软雅黑" panose="020B0503020204020204" pitchFamily="34" charset="-122"/>
                  <a:ea typeface="微软雅黑" panose="020B0503020204020204" pitchFamily="34" charset="-122"/>
                </a:rPr>
                <a:t>·</a:t>
              </a:r>
              <a:r>
                <a:rPr lang="zh-CN" altLang="en-US" sz="2800" b="1">
                  <a:solidFill>
                    <a:srgbClr val="FE5305"/>
                  </a:solidFill>
                  <a:latin typeface="微软雅黑" panose="020B0503020204020204" pitchFamily="34" charset="-122"/>
                  <a:ea typeface="微软雅黑" panose="020B0503020204020204" pitchFamily="34" charset="-122"/>
                </a:rPr>
                <a:t>目标导航</a:t>
              </a:r>
              <a:endParaRPr lang="zh-CN" altLang="en-US" sz="2800" b="1">
                <a:solidFill>
                  <a:srgbClr val="FE5305"/>
                </a:solidFill>
                <a:latin typeface="微软雅黑" panose="020B0503020204020204" pitchFamily="34" charset="-122"/>
                <a:ea typeface="微软雅黑" panose="020B0503020204020204" pitchFamily="34" charset="-122"/>
              </a:endParaRPr>
            </a:p>
          </p:txBody>
        </p:sp>
        <p:grpSp>
          <p:nvGrpSpPr>
            <p:cNvPr id="5" name="组合 4"/>
            <p:cNvGrpSpPr/>
            <p:nvPr>
              <p:custDataLst>
                <p:tags r:id="rId6"/>
              </p:custDataLst>
            </p:nvPr>
          </p:nvGrpSpPr>
          <p:grpSpPr>
            <a:xfrm>
              <a:off x="334961" y="802318"/>
              <a:ext cx="5490804" cy="68589"/>
              <a:chOff x="528957" y="1415060"/>
              <a:chExt cx="5490804" cy="68589"/>
            </a:xfrm>
          </p:grpSpPr>
          <p:cxnSp>
            <p:nvCxnSpPr>
              <p:cNvPr id="18" name="直接连接符 17"/>
              <p:cNvCxnSpPr/>
              <p:nvPr>
                <p:custDataLst>
                  <p:tags r:id="rId7"/>
                </p:custDataLst>
              </p:nvPr>
            </p:nvCxnSpPr>
            <p:spPr>
              <a:xfrm>
                <a:off x="1547567" y="1449354"/>
                <a:ext cx="4472194" cy="0"/>
              </a:xfrm>
              <a:prstGeom prst="line">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矩形: 圆角 18"/>
              <p:cNvSpPr/>
              <p:nvPr>
                <p:custDataLst>
                  <p:tags r:id="rId8"/>
                </p:custDataLst>
              </p:nvPr>
            </p:nvSpPr>
            <p:spPr>
              <a:xfrm>
                <a:off x="528957" y="1415060"/>
                <a:ext cx="3898901" cy="68589"/>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grpSp>
          <p:nvGrpSpPr>
            <p:cNvPr id="6" name="组合 5"/>
            <p:cNvGrpSpPr/>
            <p:nvPr>
              <p:custDataLst>
                <p:tags r:id="rId9"/>
              </p:custDataLst>
            </p:nvPr>
          </p:nvGrpSpPr>
          <p:grpSpPr>
            <a:xfrm>
              <a:off x="5870998" y="813600"/>
              <a:ext cx="450004" cy="46023"/>
              <a:chOff x="4581427" y="2078594"/>
              <a:chExt cx="1659117" cy="169682"/>
            </a:xfrm>
          </p:grpSpPr>
          <p:grpSp>
            <p:nvGrpSpPr>
              <p:cNvPr id="10" name="组合 9"/>
              <p:cNvGrpSpPr/>
              <p:nvPr>
                <p:custDataLst>
                  <p:tags r:id="rId10"/>
                </p:custDataLst>
              </p:nvPr>
            </p:nvGrpSpPr>
            <p:grpSpPr>
              <a:xfrm>
                <a:off x="4581427" y="2078594"/>
                <a:ext cx="598859" cy="169682"/>
                <a:chOff x="4581427" y="2078594"/>
                <a:chExt cx="598859" cy="169682"/>
              </a:xfrm>
            </p:grpSpPr>
            <p:sp>
              <p:nvSpPr>
                <p:cNvPr id="15" name="椭圆 14"/>
                <p:cNvSpPr/>
                <p:nvPr>
                  <p:custDataLst>
                    <p:tags r:id="rId11"/>
                  </p:custDataLst>
                </p:nvPr>
              </p:nvSpPr>
              <p:spPr>
                <a:xfrm>
                  <a:off x="4581427"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custDataLst>
                    <p:tags r:id="rId12"/>
                  </p:custDataLst>
                </p:nvPr>
              </p:nvSpPr>
              <p:spPr>
                <a:xfrm>
                  <a:off x="4796016"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custDataLst>
                    <p:tags r:id="rId13"/>
                  </p:custDataLst>
                </p:nvPr>
              </p:nvSpPr>
              <p:spPr>
                <a:xfrm>
                  <a:off x="5010604"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 name="组合 10"/>
              <p:cNvGrpSpPr/>
              <p:nvPr>
                <p:custDataLst>
                  <p:tags r:id="rId14"/>
                </p:custDataLst>
              </p:nvPr>
            </p:nvGrpSpPr>
            <p:grpSpPr>
              <a:xfrm>
                <a:off x="5600700" y="2078594"/>
                <a:ext cx="639844" cy="169682"/>
                <a:chOff x="5600700" y="2078594"/>
                <a:chExt cx="639844" cy="169682"/>
              </a:xfrm>
            </p:grpSpPr>
            <p:sp>
              <p:nvSpPr>
                <p:cNvPr id="12" name="椭圆 11"/>
                <p:cNvSpPr/>
                <p:nvPr>
                  <p:custDataLst>
                    <p:tags r:id="rId15"/>
                  </p:custDataLst>
                </p:nvPr>
              </p:nvSpPr>
              <p:spPr>
                <a:xfrm>
                  <a:off x="5600700"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custDataLst>
                    <p:tags r:id="rId16"/>
                  </p:custDataLst>
                </p:nvPr>
              </p:nvSpPr>
              <p:spPr>
                <a:xfrm>
                  <a:off x="5835781"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custDataLst>
                    <p:tags r:id="rId17"/>
                  </p:custDataLst>
                </p:nvPr>
              </p:nvSpPr>
              <p:spPr>
                <a:xfrm>
                  <a:off x="6070862"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7" name="组合 6"/>
            <p:cNvGrpSpPr/>
            <p:nvPr>
              <p:custDataLst>
                <p:tags r:id="rId18"/>
              </p:custDataLst>
            </p:nvPr>
          </p:nvGrpSpPr>
          <p:grpSpPr>
            <a:xfrm>
              <a:off x="334963" y="377216"/>
              <a:ext cx="792957" cy="342637"/>
              <a:chOff x="881446" y="1470776"/>
              <a:chExt cx="792957" cy="342637"/>
            </a:xfrm>
          </p:grpSpPr>
          <p:sp>
            <p:nvSpPr>
              <p:cNvPr id="8" name="chevron_225598"/>
              <p:cNvSpPr/>
              <p:nvPr>
                <p:custDataLst>
                  <p:tags r:id="rId19"/>
                </p:custDataLst>
              </p:nvPr>
            </p:nvSpPr>
            <p:spPr>
              <a:xfrm rot="10800000">
                <a:off x="881446" y="1470776"/>
                <a:ext cx="560944" cy="342636"/>
              </a:xfrm>
              <a:custGeom>
                <a:avLst/>
                <a:gdLst>
                  <a:gd name="connsiteX0" fmla="*/ 148077 w 558218"/>
                  <a:gd name="connsiteY0" fmla="*/ 479905 h 606722"/>
                  <a:gd name="connsiteX1" fmla="*/ 164347 w 558218"/>
                  <a:gd name="connsiteY1" fmla="*/ 485240 h 606722"/>
                  <a:gd name="connsiteX2" fmla="*/ 168170 w 558218"/>
                  <a:gd name="connsiteY2" fmla="*/ 492886 h 606722"/>
                  <a:gd name="connsiteX3" fmla="*/ 162746 w 558218"/>
                  <a:gd name="connsiteY3" fmla="*/ 509156 h 606722"/>
                  <a:gd name="connsiteX4" fmla="*/ 157323 w 558218"/>
                  <a:gd name="connsiteY4" fmla="*/ 510401 h 606722"/>
                  <a:gd name="connsiteX5" fmla="*/ 146566 w 558218"/>
                  <a:gd name="connsiteY5" fmla="*/ 503733 h 606722"/>
                  <a:gd name="connsiteX6" fmla="*/ 142743 w 558218"/>
                  <a:gd name="connsiteY6" fmla="*/ 496087 h 606722"/>
                  <a:gd name="connsiteX7" fmla="*/ 148077 w 558218"/>
                  <a:gd name="connsiteY7" fmla="*/ 479905 h 606722"/>
                  <a:gd name="connsiteX8" fmla="*/ 53885 w 558218"/>
                  <a:gd name="connsiteY8" fmla="*/ 292552 h 606722"/>
                  <a:gd name="connsiteX9" fmla="*/ 70089 w 558218"/>
                  <a:gd name="connsiteY9" fmla="*/ 297886 h 606722"/>
                  <a:gd name="connsiteX10" fmla="*/ 144878 w 558218"/>
                  <a:gd name="connsiteY10" fmla="*/ 446598 h 606722"/>
                  <a:gd name="connsiteX11" fmla="*/ 139536 w 558218"/>
                  <a:gd name="connsiteY11" fmla="*/ 462865 h 606722"/>
                  <a:gd name="connsiteX12" fmla="*/ 134105 w 558218"/>
                  <a:gd name="connsiteY12" fmla="*/ 464109 h 606722"/>
                  <a:gd name="connsiteX13" fmla="*/ 123243 w 558218"/>
                  <a:gd name="connsiteY13" fmla="*/ 457442 h 606722"/>
                  <a:gd name="connsiteX14" fmla="*/ 48453 w 558218"/>
                  <a:gd name="connsiteY14" fmla="*/ 308730 h 606722"/>
                  <a:gd name="connsiteX15" fmla="*/ 53885 w 558218"/>
                  <a:gd name="connsiteY15" fmla="*/ 292552 h 606722"/>
                  <a:gd name="connsiteX16" fmla="*/ 395055 w 558218"/>
                  <a:gd name="connsiteY16" fmla="*/ 24173 h 606722"/>
                  <a:gd name="connsiteX17" fmla="*/ 254619 w 558218"/>
                  <a:gd name="connsiteY17" fmla="*/ 303317 h 606722"/>
                  <a:gd name="connsiteX18" fmla="*/ 395055 w 558218"/>
                  <a:gd name="connsiteY18" fmla="*/ 582549 h 606722"/>
                  <a:gd name="connsiteX19" fmla="*/ 526503 w 558218"/>
                  <a:gd name="connsiteY19" fmla="*/ 582549 h 606722"/>
                  <a:gd name="connsiteX20" fmla="*/ 388825 w 558218"/>
                  <a:gd name="connsiteY20" fmla="*/ 308738 h 606722"/>
                  <a:gd name="connsiteX21" fmla="*/ 388825 w 558218"/>
                  <a:gd name="connsiteY21" fmla="*/ 297895 h 606722"/>
                  <a:gd name="connsiteX22" fmla="*/ 526503 w 558218"/>
                  <a:gd name="connsiteY22" fmla="*/ 24173 h 606722"/>
                  <a:gd name="connsiteX23" fmla="*/ 166035 w 558218"/>
                  <a:gd name="connsiteY23" fmla="*/ 24173 h 606722"/>
                  <a:gd name="connsiteX24" fmla="*/ 25658 w 558218"/>
                  <a:gd name="connsiteY24" fmla="*/ 303317 h 606722"/>
                  <a:gd name="connsiteX25" fmla="*/ 166035 w 558218"/>
                  <a:gd name="connsiteY25" fmla="*/ 582549 h 606722"/>
                  <a:gd name="connsiteX26" fmla="*/ 297511 w 558218"/>
                  <a:gd name="connsiteY26" fmla="*/ 582549 h 606722"/>
                  <a:gd name="connsiteX27" fmla="*/ 159804 w 558218"/>
                  <a:gd name="connsiteY27" fmla="*/ 308738 h 606722"/>
                  <a:gd name="connsiteX28" fmla="*/ 159804 w 558218"/>
                  <a:gd name="connsiteY28" fmla="*/ 297895 h 606722"/>
                  <a:gd name="connsiteX29" fmla="*/ 297511 w 558218"/>
                  <a:gd name="connsiteY29" fmla="*/ 24173 h 606722"/>
                  <a:gd name="connsiteX30" fmla="*/ 387580 w 558218"/>
                  <a:gd name="connsiteY30" fmla="*/ 0 h 606722"/>
                  <a:gd name="connsiteX31" fmla="*/ 546082 w 558218"/>
                  <a:gd name="connsiteY31" fmla="*/ 0 h 606722"/>
                  <a:gd name="connsiteX32" fmla="*/ 556405 w 558218"/>
                  <a:gd name="connsiteY32" fmla="*/ 5777 h 606722"/>
                  <a:gd name="connsiteX33" fmla="*/ 556939 w 558218"/>
                  <a:gd name="connsiteY33" fmla="*/ 17508 h 606722"/>
                  <a:gd name="connsiteX34" fmla="*/ 413210 w 558218"/>
                  <a:gd name="connsiteY34" fmla="*/ 303317 h 606722"/>
                  <a:gd name="connsiteX35" fmla="*/ 556939 w 558218"/>
                  <a:gd name="connsiteY35" fmla="*/ 589214 h 606722"/>
                  <a:gd name="connsiteX36" fmla="*/ 556405 w 558218"/>
                  <a:gd name="connsiteY36" fmla="*/ 600945 h 606722"/>
                  <a:gd name="connsiteX37" fmla="*/ 546082 w 558218"/>
                  <a:gd name="connsiteY37" fmla="*/ 606722 h 606722"/>
                  <a:gd name="connsiteX38" fmla="*/ 387580 w 558218"/>
                  <a:gd name="connsiteY38" fmla="*/ 606722 h 606722"/>
                  <a:gd name="connsiteX39" fmla="*/ 376722 w 558218"/>
                  <a:gd name="connsiteY39" fmla="*/ 600057 h 606722"/>
                  <a:gd name="connsiteX40" fmla="*/ 230323 w 558218"/>
                  <a:gd name="connsiteY40" fmla="*/ 308738 h 606722"/>
                  <a:gd name="connsiteX41" fmla="*/ 230323 w 558218"/>
                  <a:gd name="connsiteY41" fmla="*/ 297895 h 606722"/>
                  <a:gd name="connsiteX42" fmla="*/ 376722 w 558218"/>
                  <a:gd name="connsiteY42" fmla="*/ 6665 h 606722"/>
                  <a:gd name="connsiteX43" fmla="*/ 387580 w 558218"/>
                  <a:gd name="connsiteY43" fmla="*/ 0 h 606722"/>
                  <a:gd name="connsiteX44" fmla="*/ 158558 w 558218"/>
                  <a:gd name="connsiteY44" fmla="*/ 0 h 606722"/>
                  <a:gd name="connsiteX45" fmla="*/ 317094 w 558218"/>
                  <a:gd name="connsiteY45" fmla="*/ 0 h 606722"/>
                  <a:gd name="connsiteX46" fmla="*/ 327420 w 558218"/>
                  <a:gd name="connsiteY46" fmla="*/ 5777 h 606722"/>
                  <a:gd name="connsiteX47" fmla="*/ 327954 w 558218"/>
                  <a:gd name="connsiteY47" fmla="*/ 17508 h 606722"/>
                  <a:gd name="connsiteX48" fmla="*/ 184195 w 558218"/>
                  <a:gd name="connsiteY48" fmla="*/ 303317 h 606722"/>
                  <a:gd name="connsiteX49" fmla="*/ 327954 w 558218"/>
                  <a:gd name="connsiteY49" fmla="*/ 589214 h 606722"/>
                  <a:gd name="connsiteX50" fmla="*/ 327420 w 558218"/>
                  <a:gd name="connsiteY50" fmla="*/ 600945 h 606722"/>
                  <a:gd name="connsiteX51" fmla="*/ 317094 w 558218"/>
                  <a:gd name="connsiteY51" fmla="*/ 606722 h 606722"/>
                  <a:gd name="connsiteX52" fmla="*/ 158558 w 558218"/>
                  <a:gd name="connsiteY52" fmla="*/ 606722 h 606722"/>
                  <a:gd name="connsiteX53" fmla="*/ 147698 w 558218"/>
                  <a:gd name="connsiteY53" fmla="*/ 600057 h 606722"/>
                  <a:gd name="connsiteX54" fmla="*/ 1268 w 558218"/>
                  <a:gd name="connsiteY54" fmla="*/ 308738 h 606722"/>
                  <a:gd name="connsiteX55" fmla="*/ 1268 w 558218"/>
                  <a:gd name="connsiteY55" fmla="*/ 297895 h 606722"/>
                  <a:gd name="connsiteX56" fmla="*/ 147698 w 558218"/>
                  <a:gd name="connsiteY56" fmla="*/ 6665 h 606722"/>
                  <a:gd name="connsiteX57" fmla="*/ 158558 w 558218"/>
                  <a:gd name="connsiteY57"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8218" h="606722">
                    <a:moveTo>
                      <a:pt x="148077" y="479905"/>
                    </a:moveTo>
                    <a:cubicBezTo>
                      <a:pt x="154034" y="476882"/>
                      <a:pt x="161324" y="479283"/>
                      <a:pt x="164347" y="485240"/>
                    </a:cubicBezTo>
                    <a:lnTo>
                      <a:pt x="168170" y="492886"/>
                    </a:lnTo>
                    <a:cubicBezTo>
                      <a:pt x="171192" y="498843"/>
                      <a:pt x="168703" y="506133"/>
                      <a:pt x="162746" y="509156"/>
                    </a:cubicBezTo>
                    <a:cubicBezTo>
                      <a:pt x="161057" y="510045"/>
                      <a:pt x="159190" y="510401"/>
                      <a:pt x="157323" y="510401"/>
                    </a:cubicBezTo>
                    <a:cubicBezTo>
                      <a:pt x="152967" y="510401"/>
                      <a:pt x="148700" y="508000"/>
                      <a:pt x="146566" y="503733"/>
                    </a:cubicBezTo>
                    <a:lnTo>
                      <a:pt x="142743" y="496087"/>
                    </a:lnTo>
                    <a:cubicBezTo>
                      <a:pt x="139720" y="490130"/>
                      <a:pt x="142121" y="482839"/>
                      <a:pt x="148077" y="479905"/>
                    </a:cubicBezTo>
                    <a:close/>
                    <a:moveTo>
                      <a:pt x="53885" y="292552"/>
                    </a:moveTo>
                    <a:cubicBezTo>
                      <a:pt x="59850" y="289530"/>
                      <a:pt x="67151" y="291930"/>
                      <a:pt x="70089" y="297886"/>
                    </a:cubicBezTo>
                    <a:lnTo>
                      <a:pt x="144878" y="446598"/>
                    </a:lnTo>
                    <a:cubicBezTo>
                      <a:pt x="147905" y="452553"/>
                      <a:pt x="145501" y="459842"/>
                      <a:pt x="139536" y="462865"/>
                    </a:cubicBezTo>
                    <a:cubicBezTo>
                      <a:pt x="137755" y="463665"/>
                      <a:pt x="135886" y="464109"/>
                      <a:pt x="134105" y="464109"/>
                    </a:cubicBezTo>
                    <a:cubicBezTo>
                      <a:pt x="129653" y="464109"/>
                      <a:pt x="125379" y="461709"/>
                      <a:pt x="123243" y="457442"/>
                    </a:cubicBezTo>
                    <a:lnTo>
                      <a:pt x="48453" y="308730"/>
                    </a:lnTo>
                    <a:cubicBezTo>
                      <a:pt x="45515" y="302775"/>
                      <a:pt x="47919" y="295486"/>
                      <a:pt x="53885" y="292552"/>
                    </a:cubicBezTo>
                    <a:close/>
                    <a:moveTo>
                      <a:pt x="395055" y="24173"/>
                    </a:moveTo>
                    <a:lnTo>
                      <a:pt x="254619" y="303317"/>
                    </a:lnTo>
                    <a:lnTo>
                      <a:pt x="395055" y="582549"/>
                    </a:lnTo>
                    <a:lnTo>
                      <a:pt x="526503" y="582549"/>
                    </a:lnTo>
                    <a:lnTo>
                      <a:pt x="388825" y="308738"/>
                    </a:lnTo>
                    <a:cubicBezTo>
                      <a:pt x="387135" y="305361"/>
                      <a:pt x="387135" y="301361"/>
                      <a:pt x="388825" y="297895"/>
                    </a:cubicBezTo>
                    <a:lnTo>
                      <a:pt x="526503" y="24173"/>
                    </a:lnTo>
                    <a:close/>
                    <a:moveTo>
                      <a:pt x="166035" y="24173"/>
                    </a:moveTo>
                    <a:lnTo>
                      <a:pt x="25658" y="303317"/>
                    </a:lnTo>
                    <a:lnTo>
                      <a:pt x="166035" y="582549"/>
                    </a:lnTo>
                    <a:lnTo>
                      <a:pt x="297511" y="582549"/>
                    </a:lnTo>
                    <a:lnTo>
                      <a:pt x="159804" y="308738"/>
                    </a:lnTo>
                    <a:cubicBezTo>
                      <a:pt x="158113" y="305361"/>
                      <a:pt x="158113" y="301361"/>
                      <a:pt x="159804" y="297895"/>
                    </a:cubicBezTo>
                    <a:lnTo>
                      <a:pt x="297511" y="24173"/>
                    </a:lnTo>
                    <a:close/>
                    <a:moveTo>
                      <a:pt x="387580" y="0"/>
                    </a:moveTo>
                    <a:lnTo>
                      <a:pt x="546082" y="0"/>
                    </a:lnTo>
                    <a:cubicBezTo>
                      <a:pt x="550265" y="0"/>
                      <a:pt x="554180" y="2133"/>
                      <a:pt x="556405" y="5777"/>
                    </a:cubicBezTo>
                    <a:cubicBezTo>
                      <a:pt x="558630" y="9331"/>
                      <a:pt x="558808" y="13775"/>
                      <a:pt x="556939" y="17508"/>
                    </a:cubicBezTo>
                    <a:lnTo>
                      <a:pt x="413210" y="303317"/>
                    </a:lnTo>
                    <a:lnTo>
                      <a:pt x="556939" y="589214"/>
                    </a:lnTo>
                    <a:cubicBezTo>
                      <a:pt x="558808" y="592947"/>
                      <a:pt x="558630" y="597391"/>
                      <a:pt x="556405" y="600945"/>
                    </a:cubicBezTo>
                    <a:cubicBezTo>
                      <a:pt x="554180" y="604500"/>
                      <a:pt x="550265" y="606722"/>
                      <a:pt x="546082" y="606722"/>
                    </a:cubicBezTo>
                    <a:lnTo>
                      <a:pt x="387580" y="606722"/>
                    </a:lnTo>
                    <a:cubicBezTo>
                      <a:pt x="382952" y="606722"/>
                      <a:pt x="378769" y="604145"/>
                      <a:pt x="376722" y="600057"/>
                    </a:cubicBezTo>
                    <a:lnTo>
                      <a:pt x="230323" y="308738"/>
                    </a:lnTo>
                    <a:cubicBezTo>
                      <a:pt x="228632" y="305361"/>
                      <a:pt x="228632" y="301361"/>
                      <a:pt x="230323" y="297895"/>
                    </a:cubicBezTo>
                    <a:lnTo>
                      <a:pt x="376722" y="6665"/>
                    </a:lnTo>
                    <a:cubicBezTo>
                      <a:pt x="378769" y="2577"/>
                      <a:pt x="382952" y="0"/>
                      <a:pt x="387580" y="0"/>
                    </a:cubicBezTo>
                    <a:close/>
                    <a:moveTo>
                      <a:pt x="158558" y="0"/>
                    </a:moveTo>
                    <a:lnTo>
                      <a:pt x="317094" y="0"/>
                    </a:lnTo>
                    <a:cubicBezTo>
                      <a:pt x="321367" y="0"/>
                      <a:pt x="325194" y="2133"/>
                      <a:pt x="327420" y="5777"/>
                    </a:cubicBezTo>
                    <a:cubicBezTo>
                      <a:pt x="329645" y="9331"/>
                      <a:pt x="329823" y="13775"/>
                      <a:pt x="327954" y="17508"/>
                    </a:cubicBezTo>
                    <a:lnTo>
                      <a:pt x="184195" y="303317"/>
                    </a:lnTo>
                    <a:lnTo>
                      <a:pt x="327954" y="589214"/>
                    </a:lnTo>
                    <a:cubicBezTo>
                      <a:pt x="329823" y="592947"/>
                      <a:pt x="329645" y="597391"/>
                      <a:pt x="327420" y="600945"/>
                    </a:cubicBezTo>
                    <a:cubicBezTo>
                      <a:pt x="325194" y="604500"/>
                      <a:pt x="321367" y="606722"/>
                      <a:pt x="317094" y="606722"/>
                    </a:cubicBezTo>
                    <a:lnTo>
                      <a:pt x="158558" y="606722"/>
                    </a:lnTo>
                    <a:cubicBezTo>
                      <a:pt x="153929" y="606722"/>
                      <a:pt x="149746" y="604145"/>
                      <a:pt x="147698" y="600057"/>
                    </a:cubicBezTo>
                    <a:lnTo>
                      <a:pt x="1268" y="308738"/>
                    </a:lnTo>
                    <a:cubicBezTo>
                      <a:pt x="-423" y="305361"/>
                      <a:pt x="-423" y="301361"/>
                      <a:pt x="1268" y="297895"/>
                    </a:cubicBezTo>
                    <a:lnTo>
                      <a:pt x="147698" y="6665"/>
                    </a:lnTo>
                    <a:cubicBezTo>
                      <a:pt x="149746" y="2577"/>
                      <a:pt x="153929" y="0"/>
                      <a:pt x="158558" y="0"/>
                    </a:cubicBezTo>
                    <a:close/>
                  </a:path>
                </a:pathLst>
              </a:custGeom>
              <a:solidFill>
                <a:srgbClr val="FE53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arrow_156300"/>
              <p:cNvSpPr/>
              <p:nvPr>
                <p:custDataLst>
                  <p:tags r:id="rId20"/>
                </p:custDataLst>
              </p:nvPr>
            </p:nvSpPr>
            <p:spPr>
              <a:xfrm>
                <a:off x="1331766" y="1470776"/>
                <a:ext cx="342637" cy="342637"/>
              </a:xfrm>
              <a:custGeom>
                <a:avLst/>
                <a:gdLst>
                  <a:gd name="connsiteX0" fmla="*/ 207956 w 605592"/>
                  <a:gd name="connsiteY0" fmla="*/ 89900 h 605592"/>
                  <a:gd name="connsiteX1" fmla="*/ 275355 w 605592"/>
                  <a:gd name="connsiteY1" fmla="*/ 89900 h 605592"/>
                  <a:gd name="connsiteX2" fmla="*/ 480056 w 605592"/>
                  <a:gd name="connsiteY2" fmla="*/ 302831 h 605592"/>
                  <a:gd name="connsiteX3" fmla="*/ 275355 w 605592"/>
                  <a:gd name="connsiteY3" fmla="*/ 515762 h 605592"/>
                  <a:gd name="connsiteX4" fmla="*/ 207956 w 605592"/>
                  <a:gd name="connsiteY4" fmla="*/ 515762 h 605592"/>
                  <a:gd name="connsiteX5" fmla="*/ 364941 w 605592"/>
                  <a:gd name="connsiteY5" fmla="*/ 352703 h 605592"/>
                  <a:gd name="connsiteX6" fmla="*/ 413029 w 605592"/>
                  <a:gd name="connsiteY6" fmla="*/ 302831 h 605592"/>
                  <a:gd name="connsiteX7" fmla="*/ 364941 w 605592"/>
                  <a:gd name="connsiteY7" fmla="*/ 252959 h 605592"/>
                  <a:gd name="connsiteX8" fmla="*/ 89033 w 605592"/>
                  <a:gd name="connsiteY8" fmla="*/ 37820 h 605592"/>
                  <a:gd name="connsiteX9" fmla="*/ 344249 w 605592"/>
                  <a:gd name="connsiteY9" fmla="*/ 302842 h 605592"/>
                  <a:gd name="connsiteX10" fmla="*/ 89033 w 605592"/>
                  <a:gd name="connsiteY10" fmla="*/ 567772 h 605592"/>
                  <a:gd name="connsiteX11" fmla="*/ 298386 w 605592"/>
                  <a:gd name="connsiteY11" fmla="*/ 567772 h 605592"/>
                  <a:gd name="connsiteX12" fmla="*/ 553045 w 605592"/>
                  <a:gd name="connsiteY12" fmla="*/ 302842 h 605592"/>
                  <a:gd name="connsiteX13" fmla="*/ 298386 w 605592"/>
                  <a:gd name="connsiteY13" fmla="*/ 37820 h 605592"/>
                  <a:gd name="connsiteX14" fmla="*/ 0 w 605592"/>
                  <a:gd name="connsiteY14" fmla="*/ 0 h 605592"/>
                  <a:gd name="connsiteX15" fmla="*/ 314448 w 605592"/>
                  <a:gd name="connsiteY15" fmla="*/ 0 h 605592"/>
                  <a:gd name="connsiteX16" fmla="*/ 605592 w 605592"/>
                  <a:gd name="connsiteY16" fmla="*/ 302842 h 605592"/>
                  <a:gd name="connsiteX17" fmla="*/ 314448 w 605592"/>
                  <a:gd name="connsiteY17" fmla="*/ 605592 h 605592"/>
                  <a:gd name="connsiteX18" fmla="*/ 0 w 605592"/>
                  <a:gd name="connsiteY18" fmla="*/ 605592 h 605592"/>
                  <a:gd name="connsiteX19" fmla="*/ 291609 w 605592"/>
                  <a:gd name="connsiteY19" fmla="*/ 302842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5592" h="605592">
                    <a:moveTo>
                      <a:pt x="207956" y="89900"/>
                    </a:moveTo>
                    <a:lnTo>
                      <a:pt x="275355" y="89900"/>
                    </a:lnTo>
                    <a:lnTo>
                      <a:pt x="480056" y="302831"/>
                    </a:lnTo>
                    <a:lnTo>
                      <a:pt x="275355" y="515762"/>
                    </a:lnTo>
                    <a:lnTo>
                      <a:pt x="207956" y="515762"/>
                    </a:lnTo>
                    <a:lnTo>
                      <a:pt x="364941" y="352703"/>
                    </a:lnTo>
                    <a:lnTo>
                      <a:pt x="413029" y="302831"/>
                    </a:lnTo>
                    <a:lnTo>
                      <a:pt x="364941" y="252959"/>
                    </a:lnTo>
                    <a:close/>
                    <a:moveTo>
                      <a:pt x="89033" y="37820"/>
                    </a:moveTo>
                    <a:lnTo>
                      <a:pt x="344249" y="302842"/>
                    </a:lnTo>
                    <a:lnTo>
                      <a:pt x="89033" y="567772"/>
                    </a:lnTo>
                    <a:lnTo>
                      <a:pt x="298386" y="567772"/>
                    </a:lnTo>
                    <a:lnTo>
                      <a:pt x="553045" y="302842"/>
                    </a:lnTo>
                    <a:lnTo>
                      <a:pt x="298386" y="37820"/>
                    </a:lnTo>
                    <a:close/>
                    <a:moveTo>
                      <a:pt x="0" y="0"/>
                    </a:moveTo>
                    <a:lnTo>
                      <a:pt x="314448" y="0"/>
                    </a:lnTo>
                    <a:lnTo>
                      <a:pt x="605592" y="302842"/>
                    </a:lnTo>
                    <a:lnTo>
                      <a:pt x="314448" y="605592"/>
                    </a:lnTo>
                    <a:lnTo>
                      <a:pt x="0" y="605592"/>
                    </a:lnTo>
                    <a:lnTo>
                      <a:pt x="291609" y="302842"/>
                    </a:lnTo>
                    <a:close/>
                  </a:path>
                </a:pathLst>
              </a:custGeom>
              <a:solidFill>
                <a:srgbClr val="FE53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内容">
    <p:spTree>
      <p:nvGrpSpPr>
        <p:cNvPr id="1" name=""/>
        <p:cNvGrpSpPr/>
        <p:nvPr/>
      </p:nvGrpSpPr>
      <p:grpSpPr>
        <a:xfrm>
          <a:off x="0" y="0"/>
          <a:ext cx="0" cy="0"/>
          <a:chOff x="0" y="0"/>
          <a:chExt cx="0" cy="0"/>
        </a:xfrm>
      </p:grpSpPr>
      <p:pic>
        <p:nvPicPr>
          <p:cNvPr id="22" name="图片 21"/>
          <p:cNvPicPr>
            <a:picLocks noChangeAspect="1"/>
          </p:cNvPicPr>
          <p:nvPr userDrawn="1">
            <p:custDataLst>
              <p:tags r:id="rId2"/>
            </p:custDataLst>
          </p:nvPr>
        </p:nvPicPr>
        <p:blipFill>
          <a:blip r:embed="rId3"/>
          <a:stretch>
            <a:fillRect/>
          </a:stretch>
        </p:blipFill>
        <p:spPr>
          <a:xfrm>
            <a:off x="0" y="0"/>
            <a:ext cx="12192000" cy="6857999"/>
          </a:xfrm>
          <a:prstGeom prst="rect">
            <a:avLst/>
          </a:prstGeom>
        </p:spPr>
      </p:pic>
      <p:grpSp>
        <p:nvGrpSpPr>
          <p:cNvPr id="3" name="组合 2"/>
          <p:cNvGrpSpPr/>
          <p:nvPr userDrawn="1">
            <p:custDataLst>
              <p:tags r:id="rId4"/>
            </p:custDataLst>
          </p:nvPr>
        </p:nvGrpSpPr>
        <p:grpSpPr>
          <a:xfrm>
            <a:off x="334961" y="311900"/>
            <a:ext cx="5986041" cy="559007"/>
            <a:chOff x="334961" y="311900"/>
            <a:chExt cx="5986041" cy="559007"/>
          </a:xfrm>
        </p:grpSpPr>
        <p:sp>
          <p:nvSpPr>
            <p:cNvPr id="4" name="文本框 3"/>
            <p:cNvSpPr txBox="1"/>
            <p:nvPr>
              <p:custDataLst>
                <p:tags r:id="rId5"/>
              </p:custDataLst>
            </p:nvPr>
          </p:nvSpPr>
          <p:spPr>
            <a:xfrm>
              <a:off x="1181854" y="311900"/>
              <a:ext cx="3029676" cy="473271"/>
            </a:xfrm>
            <a:prstGeom prst="rect">
              <a:avLst/>
            </a:prstGeom>
            <a:noFill/>
          </p:spPr>
          <p:txBody>
            <a:bodyPr wrap="none" lIns="0" tIns="0" rIns="0" bIns="0" rtlCol="0">
              <a:spAutoFit/>
            </a:bodyPr>
            <a:lstStyle/>
            <a:p>
              <a:pPr algn="just">
                <a:lnSpc>
                  <a:spcPct val="120000"/>
                </a:lnSpc>
              </a:pPr>
              <a:r>
                <a:rPr lang="zh-CN" altLang="en-US" sz="2800" b="1">
                  <a:solidFill>
                    <a:srgbClr val="00A8B0"/>
                  </a:solidFill>
                  <a:latin typeface="微软雅黑" panose="020B0503020204020204" pitchFamily="34" charset="-122"/>
                  <a:ea typeface="微软雅黑" panose="020B0503020204020204" pitchFamily="34" charset="-122"/>
                </a:rPr>
                <a:t>知识导图</a:t>
              </a:r>
              <a:r>
                <a:rPr lang="en-US" altLang="zh-CN" sz="2800" b="1">
                  <a:solidFill>
                    <a:srgbClr val="00A8B0"/>
                  </a:solidFill>
                  <a:latin typeface="微软雅黑" panose="020B0503020204020204" pitchFamily="34" charset="-122"/>
                  <a:ea typeface="微软雅黑" panose="020B0503020204020204" pitchFamily="34" charset="-122"/>
                </a:rPr>
                <a:t>·</a:t>
              </a:r>
              <a:r>
                <a:rPr lang="zh-CN" altLang="en-US" sz="2800" b="1">
                  <a:solidFill>
                    <a:srgbClr val="00A8B0"/>
                  </a:solidFill>
                  <a:latin typeface="微软雅黑" panose="020B0503020204020204" pitchFamily="34" charset="-122"/>
                  <a:ea typeface="微软雅黑" panose="020B0503020204020204" pitchFamily="34" charset="-122"/>
                </a:rPr>
                <a:t>思维引航</a:t>
              </a:r>
              <a:endParaRPr lang="zh-CN" altLang="en-US" sz="2800" b="1">
                <a:solidFill>
                  <a:srgbClr val="00A8B0"/>
                </a:solidFill>
                <a:latin typeface="微软雅黑" panose="020B0503020204020204" pitchFamily="34" charset="-122"/>
                <a:ea typeface="微软雅黑" panose="020B0503020204020204" pitchFamily="34" charset="-122"/>
              </a:endParaRPr>
            </a:p>
          </p:txBody>
        </p:sp>
        <p:grpSp>
          <p:nvGrpSpPr>
            <p:cNvPr id="5" name="组合 4"/>
            <p:cNvGrpSpPr/>
            <p:nvPr>
              <p:custDataLst>
                <p:tags r:id="rId6"/>
              </p:custDataLst>
            </p:nvPr>
          </p:nvGrpSpPr>
          <p:grpSpPr>
            <a:xfrm>
              <a:off x="334961" y="802318"/>
              <a:ext cx="5490804" cy="68589"/>
              <a:chOff x="528957" y="1415060"/>
              <a:chExt cx="5490804" cy="68589"/>
            </a:xfrm>
          </p:grpSpPr>
          <p:cxnSp>
            <p:nvCxnSpPr>
              <p:cNvPr id="18" name="直接连接符 17"/>
              <p:cNvCxnSpPr/>
              <p:nvPr>
                <p:custDataLst>
                  <p:tags r:id="rId7"/>
                </p:custDataLst>
              </p:nvPr>
            </p:nvCxnSpPr>
            <p:spPr>
              <a:xfrm>
                <a:off x="1547567" y="1449354"/>
                <a:ext cx="4472194" cy="0"/>
              </a:xfrm>
              <a:prstGeom prst="line">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矩形: 圆角 18"/>
              <p:cNvSpPr/>
              <p:nvPr>
                <p:custDataLst>
                  <p:tags r:id="rId8"/>
                </p:custDataLst>
              </p:nvPr>
            </p:nvSpPr>
            <p:spPr>
              <a:xfrm>
                <a:off x="528957" y="1415060"/>
                <a:ext cx="3898901" cy="68589"/>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grpSp>
          <p:nvGrpSpPr>
            <p:cNvPr id="6" name="组合 5"/>
            <p:cNvGrpSpPr/>
            <p:nvPr>
              <p:custDataLst>
                <p:tags r:id="rId9"/>
              </p:custDataLst>
            </p:nvPr>
          </p:nvGrpSpPr>
          <p:grpSpPr>
            <a:xfrm>
              <a:off x="5870998" y="813600"/>
              <a:ext cx="450004" cy="46023"/>
              <a:chOff x="4581427" y="2078594"/>
              <a:chExt cx="1659117" cy="169682"/>
            </a:xfrm>
          </p:grpSpPr>
          <p:grpSp>
            <p:nvGrpSpPr>
              <p:cNvPr id="10" name="组合 9"/>
              <p:cNvGrpSpPr/>
              <p:nvPr>
                <p:custDataLst>
                  <p:tags r:id="rId10"/>
                </p:custDataLst>
              </p:nvPr>
            </p:nvGrpSpPr>
            <p:grpSpPr>
              <a:xfrm>
                <a:off x="4581427" y="2078594"/>
                <a:ext cx="598859" cy="169682"/>
                <a:chOff x="4581427" y="2078594"/>
                <a:chExt cx="598859" cy="169682"/>
              </a:xfrm>
            </p:grpSpPr>
            <p:sp>
              <p:nvSpPr>
                <p:cNvPr id="15" name="椭圆 14"/>
                <p:cNvSpPr/>
                <p:nvPr>
                  <p:custDataLst>
                    <p:tags r:id="rId11"/>
                  </p:custDataLst>
                </p:nvPr>
              </p:nvSpPr>
              <p:spPr>
                <a:xfrm>
                  <a:off x="4581427"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custDataLst>
                    <p:tags r:id="rId12"/>
                  </p:custDataLst>
                </p:nvPr>
              </p:nvSpPr>
              <p:spPr>
                <a:xfrm>
                  <a:off x="4796016"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custDataLst>
                    <p:tags r:id="rId13"/>
                  </p:custDataLst>
                </p:nvPr>
              </p:nvSpPr>
              <p:spPr>
                <a:xfrm>
                  <a:off x="5010604"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 name="组合 10"/>
              <p:cNvGrpSpPr/>
              <p:nvPr>
                <p:custDataLst>
                  <p:tags r:id="rId14"/>
                </p:custDataLst>
              </p:nvPr>
            </p:nvGrpSpPr>
            <p:grpSpPr>
              <a:xfrm>
                <a:off x="5600700" y="2078594"/>
                <a:ext cx="639844" cy="169682"/>
                <a:chOff x="5600700" y="2078594"/>
                <a:chExt cx="639844" cy="169682"/>
              </a:xfrm>
            </p:grpSpPr>
            <p:sp>
              <p:nvSpPr>
                <p:cNvPr id="12" name="椭圆 11"/>
                <p:cNvSpPr/>
                <p:nvPr>
                  <p:custDataLst>
                    <p:tags r:id="rId15"/>
                  </p:custDataLst>
                </p:nvPr>
              </p:nvSpPr>
              <p:spPr>
                <a:xfrm>
                  <a:off x="5600700"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custDataLst>
                    <p:tags r:id="rId16"/>
                  </p:custDataLst>
                </p:nvPr>
              </p:nvSpPr>
              <p:spPr>
                <a:xfrm>
                  <a:off x="5835781"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custDataLst>
                    <p:tags r:id="rId17"/>
                  </p:custDataLst>
                </p:nvPr>
              </p:nvSpPr>
              <p:spPr>
                <a:xfrm>
                  <a:off x="6070862"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7" name="组合 6"/>
            <p:cNvGrpSpPr/>
            <p:nvPr>
              <p:custDataLst>
                <p:tags r:id="rId18"/>
              </p:custDataLst>
            </p:nvPr>
          </p:nvGrpSpPr>
          <p:grpSpPr>
            <a:xfrm>
              <a:off x="334963" y="377216"/>
              <a:ext cx="792957" cy="342637"/>
              <a:chOff x="881446" y="1470776"/>
              <a:chExt cx="792957" cy="342637"/>
            </a:xfrm>
          </p:grpSpPr>
          <p:sp>
            <p:nvSpPr>
              <p:cNvPr id="8" name="chevron_225598"/>
              <p:cNvSpPr/>
              <p:nvPr>
                <p:custDataLst>
                  <p:tags r:id="rId19"/>
                </p:custDataLst>
              </p:nvPr>
            </p:nvSpPr>
            <p:spPr>
              <a:xfrm rot="10800000">
                <a:off x="881446" y="1470776"/>
                <a:ext cx="560944" cy="342636"/>
              </a:xfrm>
              <a:custGeom>
                <a:avLst/>
                <a:gdLst>
                  <a:gd name="connsiteX0" fmla="*/ 148077 w 558218"/>
                  <a:gd name="connsiteY0" fmla="*/ 479905 h 606722"/>
                  <a:gd name="connsiteX1" fmla="*/ 164347 w 558218"/>
                  <a:gd name="connsiteY1" fmla="*/ 485240 h 606722"/>
                  <a:gd name="connsiteX2" fmla="*/ 168170 w 558218"/>
                  <a:gd name="connsiteY2" fmla="*/ 492886 h 606722"/>
                  <a:gd name="connsiteX3" fmla="*/ 162746 w 558218"/>
                  <a:gd name="connsiteY3" fmla="*/ 509156 h 606722"/>
                  <a:gd name="connsiteX4" fmla="*/ 157323 w 558218"/>
                  <a:gd name="connsiteY4" fmla="*/ 510401 h 606722"/>
                  <a:gd name="connsiteX5" fmla="*/ 146566 w 558218"/>
                  <a:gd name="connsiteY5" fmla="*/ 503733 h 606722"/>
                  <a:gd name="connsiteX6" fmla="*/ 142743 w 558218"/>
                  <a:gd name="connsiteY6" fmla="*/ 496087 h 606722"/>
                  <a:gd name="connsiteX7" fmla="*/ 148077 w 558218"/>
                  <a:gd name="connsiteY7" fmla="*/ 479905 h 606722"/>
                  <a:gd name="connsiteX8" fmla="*/ 53885 w 558218"/>
                  <a:gd name="connsiteY8" fmla="*/ 292552 h 606722"/>
                  <a:gd name="connsiteX9" fmla="*/ 70089 w 558218"/>
                  <a:gd name="connsiteY9" fmla="*/ 297886 h 606722"/>
                  <a:gd name="connsiteX10" fmla="*/ 144878 w 558218"/>
                  <a:gd name="connsiteY10" fmla="*/ 446598 h 606722"/>
                  <a:gd name="connsiteX11" fmla="*/ 139536 w 558218"/>
                  <a:gd name="connsiteY11" fmla="*/ 462865 h 606722"/>
                  <a:gd name="connsiteX12" fmla="*/ 134105 w 558218"/>
                  <a:gd name="connsiteY12" fmla="*/ 464109 h 606722"/>
                  <a:gd name="connsiteX13" fmla="*/ 123243 w 558218"/>
                  <a:gd name="connsiteY13" fmla="*/ 457442 h 606722"/>
                  <a:gd name="connsiteX14" fmla="*/ 48453 w 558218"/>
                  <a:gd name="connsiteY14" fmla="*/ 308730 h 606722"/>
                  <a:gd name="connsiteX15" fmla="*/ 53885 w 558218"/>
                  <a:gd name="connsiteY15" fmla="*/ 292552 h 606722"/>
                  <a:gd name="connsiteX16" fmla="*/ 395055 w 558218"/>
                  <a:gd name="connsiteY16" fmla="*/ 24173 h 606722"/>
                  <a:gd name="connsiteX17" fmla="*/ 254619 w 558218"/>
                  <a:gd name="connsiteY17" fmla="*/ 303317 h 606722"/>
                  <a:gd name="connsiteX18" fmla="*/ 395055 w 558218"/>
                  <a:gd name="connsiteY18" fmla="*/ 582549 h 606722"/>
                  <a:gd name="connsiteX19" fmla="*/ 526503 w 558218"/>
                  <a:gd name="connsiteY19" fmla="*/ 582549 h 606722"/>
                  <a:gd name="connsiteX20" fmla="*/ 388825 w 558218"/>
                  <a:gd name="connsiteY20" fmla="*/ 308738 h 606722"/>
                  <a:gd name="connsiteX21" fmla="*/ 388825 w 558218"/>
                  <a:gd name="connsiteY21" fmla="*/ 297895 h 606722"/>
                  <a:gd name="connsiteX22" fmla="*/ 526503 w 558218"/>
                  <a:gd name="connsiteY22" fmla="*/ 24173 h 606722"/>
                  <a:gd name="connsiteX23" fmla="*/ 166035 w 558218"/>
                  <a:gd name="connsiteY23" fmla="*/ 24173 h 606722"/>
                  <a:gd name="connsiteX24" fmla="*/ 25658 w 558218"/>
                  <a:gd name="connsiteY24" fmla="*/ 303317 h 606722"/>
                  <a:gd name="connsiteX25" fmla="*/ 166035 w 558218"/>
                  <a:gd name="connsiteY25" fmla="*/ 582549 h 606722"/>
                  <a:gd name="connsiteX26" fmla="*/ 297511 w 558218"/>
                  <a:gd name="connsiteY26" fmla="*/ 582549 h 606722"/>
                  <a:gd name="connsiteX27" fmla="*/ 159804 w 558218"/>
                  <a:gd name="connsiteY27" fmla="*/ 308738 h 606722"/>
                  <a:gd name="connsiteX28" fmla="*/ 159804 w 558218"/>
                  <a:gd name="connsiteY28" fmla="*/ 297895 h 606722"/>
                  <a:gd name="connsiteX29" fmla="*/ 297511 w 558218"/>
                  <a:gd name="connsiteY29" fmla="*/ 24173 h 606722"/>
                  <a:gd name="connsiteX30" fmla="*/ 387580 w 558218"/>
                  <a:gd name="connsiteY30" fmla="*/ 0 h 606722"/>
                  <a:gd name="connsiteX31" fmla="*/ 546082 w 558218"/>
                  <a:gd name="connsiteY31" fmla="*/ 0 h 606722"/>
                  <a:gd name="connsiteX32" fmla="*/ 556405 w 558218"/>
                  <a:gd name="connsiteY32" fmla="*/ 5777 h 606722"/>
                  <a:gd name="connsiteX33" fmla="*/ 556939 w 558218"/>
                  <a:gd name="connsiteY33" fmla="*/ 17508 h 606722"/>
                  <a:gd name="connsiteX34" fmla="*/ 413210 w 558218"/>
                  <a:gd name="connsiteY34" fmla="*/ 303317 h 606722"/>
                  <a:gd name="connsiteX35" fmla="*/ 556939 w 558218"/>
                  <a:gd name="connsiteY35" fmla="*/ 589214 h 606722"/>
                  <a:gd name="connsiteX36" fmla="*/ 556405 w 558218"/>
                  <a:gd name="connsiteY36" fmla="*/ 600945 h 606722"/>
                  <a:gd name="connsiteX37" fmla="*/ 546082 w 558218"/>
                  <a:gd name="connsiteY37" fmla="*/ 606722 h 606722"/>
                  <a:gd name="connsiteX38" fmla="*/ 387580 w 558218"/>
                  <a:gd name="connsiteY38" fmla="*/ 606722 h 606722"/>
                  <a:gd name="connsiteX39" fmla="*/ 376722 w 558218"/>
                  <a:gd name="connsiteY39" fmla="*/ 600057 h 606722"/>
                  <a:gd name="connsiteX40" fmla="*/ 230323 w 558218"/>
                  <a:gd name="connsiteY40" fmla="*/ 308738 h 606722"/>
                  <a:gd name="connsiteX41" fmla="*/ 230323 w 558218"/>
                  <a:gd name="connsiteY41" fmla="*/ 297895 h 606722"/>
                  <a:gd name="connsiteX42" fmla="*/ 376722 w 558218"/>
                  <a:gd name="connsiteY42" fmla="*/ 6665 h 606722"/>
                  <a:gd name="connsiteX43" fmla="*/ 387580 w 558218"/>
                  <a:gd name="connsiteY43" fmla="*/ 0 h 606722"/>
                  <a:gd name="connsiteX44" fmla="*/ 158558 w 558218"/>
                  <a:gd name="connsiteY44" fmla="*/ 0 h 606722"/>
                  <a:gd name="connsiteX45" fmla="*/ 317094 w 558218"/>
                  <a:gd name="connsiteY45" fmla="*/ 0 h 606722"/>
                  <a:gd name="connsiteX46" fmla="*/ 327420 w 558218"/>
                  <a:gd name="connsiteY46" fmla="*/ 5777 h 606722"/>
                  <a:gd name="connsiteX47" fmla="*/ 327954 w 558218"/>
                  <a:gd name="connsiteY47" fmla="*/ 17508 h 606722"/>
                  <a:gd name="connsiteX48" fmla="*/ 184195 w 558218"/>
                  <a:gd name="connsiteY48" fmla="*/ 303317 h 606722"/>
                  <a:gd name="connsiteX49" fmla="*/ 327954 w 558218"/>
                  <a:gd name="connsiteY49" fmla="*/ 589214 h 606722"/>
                  <a:gd name="connsiteX50" fmla="*/ 327420 w 558218"/>
                  <a:gd name="connsiteY50" fmla="*/ 600945 h 606722"/>
                  <a:gd name="connsiteX51" fmla="*/ 317094 w 558218"/>
                  <a:gd name="connsiteY51" fmla="*/ 606722 h 606722"/>
                  <a:gd name="connsiteX52" fmla="*/ 158558 w 558218"/>
                  <a:gd name="connsiteY52" fmla="*/ 606722 h 606722"/>
                  <a:gd name="connsiteX53" fmla="*/ 147698 w 558218"/>
                  <a:gd name="connsiteY53" fmla="*/ 600057 h 606722"/>
                  <a:gd name="connsiteX54" fmla="*/ 1268 w 558218"/>
                  <a:gd name="connsiteY54" fmla="*/ 308738 h 606722"/>
                  <a:gd name="connsiteX55" fmla="*/ 1268 w 558218"/>
                  <a:gd name="connsiteY55" fmla="*/ 297895 h 606722"/>
                  <a:gd name="connsiteX56" fmla="*/ 147698 w 558218"/>
                  <a:gd name="connsiteY56" fmla="*/ 6665 h 606722"/>
                  <a:gd name="connsiteX57" fmla="*/ 158558 w 558218"/>
                  <a:gd name="connsiteY57"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8218" h="606722">
                    <a:moveTo>
                      <a:pt x="148077" y="479905"/>
                    </a:moveTo>
                    <a:cubicBezTo>
                      <a:pt x="154034" y="476882"/>
                      <a:pt x="161324" y="479283"/>
                      <a:pt x="164347" y="485240"/>
                    </a:cubicBezTo>
                    <a:lnTo>
                      <a:pt x="168170" y="492886"/>
                    </a:lnTo>
                    <a:cubicBezTo>
                      <a:pt x="171192" y="498843"/>
                      <a:pt x="168703" y="506133"/>
                      <a:pt x="162746" y="509156"/>
                    </a:cubicBezTo>
                    <a:cubicBezTo>
                      <a:pt x="161057" y="510045"/>
                      <a:pt x="159190" y="510401"/>
                      <a:pt x="157323" y="510401"/>
                    </a:cubicBezTo>
                    <a:cubicBezTo>
                      <a:pt x="152967" y="510401"/>
                      <a:pt x="148700" y="508000"/>
                      <a:pt x="146566" y="503733"/>
                    </a:cubicBezTo>
                    <a:lnTo>
                      <a:pt x="142743" y="496087"/>
                    </a:lnTo>
                    <a:cubicBezTo>
                      <a:pt x="139720" y="490130"/>
                      <a:pt x="142121" y="482839"/>
                      <a:pt x="148077" y="479905"/>
                    </a:cubicBezTo>
                    <a:close/>
                    <a:moveTo>
                      <a:pt x="53885" y="292552"/>
                    </a:moveTo>
                    <a:cubicBezTo>
                      <a:pt x="59850" y="289530"/>
                      <a:pt x="67151" y="291930"/>
                      <a:pt x="70089" y="297886"/>
                    </a:cubicBezTo>
                    <a:lnTo>
                      <a:pt x="144878" y="446598"/>
                    </a:lnTo>
                    <a:cubicBezTo>
                      <a:pt x="147905" y="452553"/>
                      <a:pt x="145501" y="459842"/>
                      <a:pt x="139536" y="462865"/>
                    </a:cubicBezTo>
                    <a:cubicBezTo>
                      <a:pt x="137755" y="463665"/>
                      <a:pt x="135886" y="464109"/>
                      <a:pt x="134105" y="464109"/>
                    </a:cubicBezTo>
                    <a:cubicBezTo>
                      <a:pt x="129653" y="464109"/>
                      <a:pt x="125379" y="461709"/>
                      <a:pt x="123243" y="457442"/>
                    </a:cubicBezTo>
                    <a:lnTo>
                      <a:pt x="48453" y="308730"/>
                    </a:lnTo>
                    <a:cubicBezTo>
                      <a:pt x="45515" y="302775"/>
                      <a:pt x="47919" y="295486"/>
                      <a:pt x="53885" y="292552"/>
                    </a:cubicBezTo>
                    <a:close/>
                    <a:moveTo>
                      <a:pt x="395055" y="24173"/>
                    </a:moveTo>
                    <a:lnTo>
                      <a:pt x="254619" y="303317"/>
                    </a:lnTo>
                    <a:lnTo>
                      <a:pt x="395055" y="582549"/>
                    </a:lnTo>
                    <a:lnTo>
                      <a:pt x="526503" y="582549"/>
                    </a:lnTo>
                    <a:lnTo>
                      <a:pt x="388825" y="308738"/>
                    </a:lnTo>
                    <a:cubicBezTo>
                      <a:pt x="387135" y="305361"/>
                      <a:pt x="387135" y="301361"/>
                      <a:pt x="388825" y="297895"/>
                    </a:cubicBezTo>
                    <a:lnTo>
                      <a:pt x="526503" y="24173"/>
                    </a:lnTo>
                    <a:close/>
                    <a:moveTo>
                      <a:pt x="166035" y="24173"/>
                    </a:moveTo>
                    <a:lnTo>
                      <a:pt x="25658" y="303317"/>
                    </a:lnTo>
                    <a:lnTo>
                      <a:pt x="166035" y="582549"/>
                    </a:lnTo>
                    <a:lnTo>
                      <a:pt x="297511" y="582549"/>
                    </a:lnTo>
                    <a:lnTo>
                      <a:pt x="159804" y="308738"/>
                    </a:lnTo>
                    <a:cubicBezTo>
                      <a:pt x="158113" y="305361"/>
                      <a:pt x="158113" y="301361"/>
                      <a:pt x="159804" y="297895"/>
                    </a:cubicBezTo>
                    <a:lnTo>
                      <a:pt x="297511" y="24173"/>
                    </a:lnTo>
                    <a:close/>
                    <a:moveTo>
                      <a:pt x="387580" y="0"/>
                    </a:moveTo>
                    <a:lnTo>
                      <a:pt x="546082" y="0"/>
                    </a:lnTo>
                    <a:cubicBezTo>
                      <a:pt x="550265" y="0"/>
                      <a:pt x="554180" y="2133"/>
                      <a:pt x="556405" y="5777"/>
                    </a:cubicBezTo>
                    <a:cubicBezTo>
                      <a:pt x="558630" y="9331"/>
                      <a:pt x="558808" y="13775"/>
                      <a:pt x="556939" y="17508"/>
                    </a:cubicBezTo>
                    <a:lnTo>
                      <a:pt x="413210" y="303317"/>
                    </a:lnTo>
                    <a:lnTo>
                      <a:pt x="556939" y="589214"/>
                    </a:lnTo>
                    <a:cubicBezTo>
                      <a:pt x="558808" y="592947"/>
                      <a:pt x="558630" y="597391"/>
                      <a:pt x="556405" y="600945"/>
                    </a:cubicBezTo>
                    <a:cubicBezTo>
                      <a:pt x="554180" y="604500"/>
                      <a:pt x="550265" y="606722"/>
                      <a:pt x="546082" y="606722"/>
                    </a:cubicBezTo>
                    <a:lnTo>
                      <a:pt x="387580" y="606722"/>
                    </a:lnTo>
                    <a:cubicBezTo>
                      <a:pt x="382952" y="606722"/>
                      <a:pt x="378769" y="604145"/>
                      <a:pt x="376722" y="600057"/>
                    </a:cubicBezTo>
                    <a:lnTo>
                      <a:pt x="230323" y="308738"/>
                    </a:lnTo>
                    <a:cubicBezTo>
                      <a:pt x="228632" y="305361"/>
                      <a:pt x="228632" y="301361"/>
                      <a:pt x="230323" y="297895"/>
                    </a:cubicBezTo>
                    <a:lnTo>
                      <a:pt x="376722" y="6665"/>
                    </a:lnTo>
                    <a:cubicBezTo>
                      <a:pt x="378769" y="2577"/>
                      <a:pt x="382952" y="0"/>
                      <a:pt x="387580" y="0"/>
                    </a:cubicBezTo>
                    <a:close/>
                    <a:moveTo>
                      <a:pt x="158558" y="0"/>
                    </a:moveTo>
                    <a:lnTo>
                      <a:pt x="317094" y="0"/>
                    </a:lnTo>
                    <a:cubicBezTo>
                      <a:pt x="321367" y="0"/>
                      <a:pt x="325194" y="2133"/>
                      <a:pt x="327420" y="5777"/>
                    </a:cubicBezTo>
                    <a:cubicBezTo>
                      <a:pt x="329645" y="9331"/>
                      <a:pt x="329823" y="13775"/>
                      <a:pt x="327954" y="17508"/>
                    </a:cubicBezTo>
                    <a:lnTo>
                      <a:pt x="184195" y="303317"/>
                    </a:lnTo>
                    <a:lnTo>
                      <a:pt x="327954" y="589214"/>
                    </a:lnTo>
                    <a:cubicBezTo>
                      <a:pt x="329823" y="592947"/>
                      <a:pt x="329645" y="597391"/>
                      <a:pt x="327420" y="600945"/>
                    </a:cubicBezTo>
                    <a:cubicBezTo>
                      <a:pt x="325194" y="604500"/>
                      <a:pt x="321367" y="606722"/>
                      <a:pt x="317094" y="606722"/>
                    </a:cubicBezTo>
                    <a:lnTo>
                      <a:pt x="158558" y="606722"/>
                    </a:lnTo>
                    <a:cubicBezTo>
                      <a:pt x="153929" y="606722"/>
                      <a:pt x="149746" y="604145"/>
                      <a:pt x="147698" y="600057"/>
                    </a:cubicBezTo>
                    <a:lnTo>
                      <a:pt x="1268" y="308738"/>
                    </a:lnTo>
                    <a:cubicBezTo>
                      <a:pt x="-423" y="305361"/>
                      <a:pt x="-423" y="301361"/>
                      <a:pt x="1268" y="297895"/>
                    </a:cubicBezTo>
                    <a:lnTo>
                      <a:pt x="147698" y="6665"/>
                    </a:lnTo>
                    <a:cubicBezTo>
                      <a:pt x="149746" y="2577"/>
                      <a:pt x="153929" y="0"/>
                      <a:pt x="158558" y="0"/>
                    </a:cubicBezTo>
                    <a:close/>
                  </a:path>
                </a:pathLst>
              </a:custGeom>
              <a:solidFill>
                <a:srgbClr val="00A8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arrow_156300"/>
              <p:cNvSpPr/>
              <p:nvPr>
                <p:custDataLst>
                  <p:tags r:id="rId20"/>
                </p:custDataLst>
              </p:nvPr>
            </p:nvSpPr>
            <p:spPr>
              <a:xfrm>
                <a:off x="1331766" y="1470776"/>
                <a:ext cx="342637" cy="342637"/>
              </a:xfrm>
              <a:custGeom>
                <a:avLst/>
                <a:gdLst>
                  <a:gd name="connsiteX0" fmla="*/ 207956 w 605592"/>
                  <a:gd name="connsiteY0" fmla="*/ 89900 h 605592"/>
                  <a:gd name="connsiteX1" fmla="*/ 275355 w 605592"/>
                  <a:gd name="connsiteY1" fmla="*/ 89900 h 605592"/>
                  <a:gd name="connsiteX2" fmla="*/ 480056 w 605592"/>
                  <a:gd name="connsiteY2" fmla="*/ 302831 h 605592"/>
                  <a:gd name="connsiteX3" fmla="*/ 275355 w 605592"/>
                  <a:gd name="connsiteY3" fmla="*/ 515762 h 605592"/>
                  <a:gd name="connsiteX4" fmla="*/ 207956 w 605592"/>
                  <a:gd name="connsiteY4" fmla="*/ 515762 h 605592"/>
                  <a:gd name="connsiteX5" fmla="*/ 364941 w 605592"/>
                  <a:gd name="connsiteY5" fmla="*/ 352703 h 605592"/>
                  <a:gd name="connsiteX6" fmla="*/ 413029 w 605592"/>
                  <a:gd name="connsiteY6" fmla="*/ 302831 h 605592"/>
                  <a:gd name="connsiteX7" fmla="*/ 364941 w 605592"/>
                  <a:gd name="connsiteY7" fmla="*/ 252959 h 605592"/>
                  <a:gd name="connsiteX8" fmla="*/ 89033 w 605592"/>
                  <a:gd name="connsiteY8" fmla="*/ 37820 h 605592"/>
                  <a:gd name="connsiteX9" fmla="*/ 344249 w 605592"/>
                  <a:gd name="connsiteY9" fmla="*/ 302842 h 605592"/>
                  <a:gd name="connsiteX10" fmla="*/ 89033 w 605592"/>
                  <a:gd name="connsiteY10" fmla="*/ 567772 h 605592"/>
                  <a:gd name="connsiteX11" fmla="*/ 298386 w 605592"/>
                  <a:gd name="connsiteY11" fmla="*/ 567772 h 605592"/>
                  <a:gd name="connsiteX12" fmla="*/ 553045 w 605592"/>
                  <a:gd name="connsiteY12" fmla="*/ 302842 h 605592"/>
                  <a:gd name="connsiteX13" fmla="*/ 298386 w 605592"/>
                  <a:gd name="connsiteY13" fmla="*/ 37820 h 605592"/>
                  <a:gd name="connsiteX14" fmla="*/ 0 w 605592"/>
                  <a:gd name="connsiteY14" fmla="*/ 0 h 605592"/>
                  <a:gd name="connsiteX15" fmla="*/ 314448 w 605592"/>
                  <a:gd name="connsiteY15" fmla="*/ 0 h 605592"/>
                  <a:gd name="connsiteX16" fmla="*/ 605592 w 605592"/>
                  <a:gd name="connsiteY16" fmla="*/ 302842 h 605592"/>
                  <a:gd name="connsiteX17" fmla="*/ 314448 w 605592"/>
                  <a:gd name="connsiteY17" fmla="*/ 605592 h 605592"/>
                  <a:gd name="connsiteX18" fmla="*/ 0 w 605592"/>
                  <a:gd name="connsiteY18" fmla="*/ 605592 h 605592"/>
                  <a:gd name="connsiteX19" fmla="*/ 291609 w 605592"/>
                  <a:gd name="connsiteY19" fmla="*/ 302842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5592" h="605592">
                    <a:moveTo>
                      <a:pt x="207956" y="89900"/>
                    </a:moveTo>
                    <a:lnTo>
                      <a:pt x="275355" y="89900"/>
                    </a:lnTo>
                    <a:lnTo>
                      <a:pt x="480056" y="302831"/>
                    </a:lnTo>
                    <a:lnTo>
                      <a:pt x="275355" y="515762"/>
                    </a:lnTo>
                    <a:lnTo>
                      <a:pt x="207956" y="515762"/>
                    </a:lnTo>
                    <a:lnTo>
                      <a:pt x="364941" y="352703"/>
                    </a:lnTo>
                    <a:lnTo>
                      <a:pt x="413029" y="302831"/>
                    </a:lnTo>
                    <a:lnTo>
                      <a:pt x="364941" y="252959"/>
                    </a:lnTo>
                    <a:close/>
                    <a:moveTo>
                      <a:pt x="89033" y="37820"/>
                    </a:moveTo>
                    <a:lnTo>
                      <a:pt x="344249" y="302842"/>
                    </a:lnTo>
                    <a:lnTo>
                      <a:pt x="89033" y="567772"/>
                    </a:lnTo>
                    <a:lnTo>
                      <a:pt x="298386" y="567772"/>
                    </a:lnTo>
                    <a:lnTo>
                      <a:pt x="553045" y="302842"/>
                    </a:lnTo>
                    <a:lnTo>
                      <a:pt x="298386" y="37820"/>
                    </a:lnTo>
                    <a:close/>
                    <a:moveTo>
                      <a:pt x="0" y="0"/>
                    </a:moveTo>
                    <a:lnTo>
                      <a:pt x="314448" y="0"/>
                    </a:lnTo>
                    <a:lnTo>
                      <a:pt x="605592" y="302842"/>
                    </a:lnTo>
                    <a:lnTo>
                      <a:pt x="314448" y="605592"/>
                    </a:lnTo>
                    <a:lnTo>
                      <a:pt x="0" y="605592"/>
                    </a:lnTo>
                    <a:lnTo>
                      <a:pt x="291609" y="302842"/>
                    </a:lnTo>
                    <a:close/>
                  </a:path>
                </a:pathLst>
              </a:custGeom>
              <a:solidFill>
                <a:srgbClr val="00A8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_内容">
    <p:bg>
      <p:bgPr>
        <a:blipFill dpi="0" rotWithShape="1">
          <a:blip r:embed="rId2">
            <a:lum/>
            <a:extLst>
              <a:ext uri="{96DAC541-7B7A-43D3-8B79-37D633B846F1}">
                <asvg:svgBlip xmlns:asvg="http://schemas.microsoft.com/office/drawing/2016/SVG/main" r:embed="rId3"/>
              </a:ext>
            </a:extLst>
          </a:blip>
          <a:stretch>
            <a:fillRect/>
          </a:stretch>
        </a:blipFill>
        <a:effectLst/>
      </p:bgPr>
    </p:bg>
    <p:spTree>
      <p:nvGrpSpPr>
        <p:cNvPr id="1" name=""/>
        <p:cNvGrpSpPr/>
        <p:nvPr/>
      </p:nvGrpSpPr>
      <p:grpSpPr>
        <a:xfrm>
          <a:off x="0" y="0"/>
          <a:ext cx="0" cy="0"/>
          <a:chOff x="0" y="0"/>
          <a:chExt cx="0" cy="0"/>
        </a:xfrm>
      </p:grpSpPr>
      <p:grpSp>
        <p:nvGrpSpPr>
          <p:cNvPr id="3" name="组合 2"/>
          <p:cNvGrpSpPr/>
          <p:nvPr userDrawn="1">
            <p:custDataLst>
              <p:tags r:id="rId4"/>
            </p:custDataLst>
          </p:nvPr>
        </p:nvGrpSpPr>
        <p:grpSpPr>
          <a:xfrm>
            <a:off x="334961" y="311900"/>
            <a:ext cx="5986041" cy="559007"/>
            <a:chOff x="334961" y="311900"/>
            <a:chExt cx="5986041" cy="559007"/>
          </a:xfrm>
        </p:grpSpPr>
        <p:sp>
          <p:nvSpPr>
            <p:cNvPr id="4" name="文本框 3"/>
            <p:cNvSpPr txBox="1"/>
            <p:nvPr>
              <p:custDataLst>
                <p:tags r:id="rId5"/>
              </p:custDataLst>
            </p:nvPr>
          </p:nvSpPr>
          <p:spPr>
            <a:xfrm>
              <a:off x="1181854" y="311900"/>
              <a:ext cx="3029676" cy="473271"/>
            </a:xfrm>
            <a:prstGeom prst="rect">
              <a:avLst/>
            </a:prstGeom>
            <a:noFill/>
          </p:spPr>
          <p:txBody>
            <a:bodyPr wrap="square" lIns="0" tIns="0" rIns="0" bIns="0" rtlCol="0">
              <a:spAutoFit/>
            </a:bodyPr>
            <a:lstStyle/>
            <a:p>
              <a:pPr algn="just">
                <a:lnSpc>
                  <a:spcPct val="120000"/>
                </a:lnSpc>
              </a:pPr>
              <a:r>
                <a:rPr lang="zh-CN" altLang="en-US" sz="2800" b="1">
                  <a:solidFill>
                    <a:srgbClr val="AC39FF"/>
                  </a:solidFill>
                  <a:latin typeface="微软雅黑" panose="020B0503020204020204" pitchFamily="34" charset="-122"/>
                  <a:ea typeface="微软雅黑" panose="020B0503020204020204" pitchFamily="34" charset="-122"/>
                </a:rPr>
                <a:t>考点突破</a:t>
              </a:r>
              <a:r>
                <a:rPr lang="en-US" altLang="zh-CN" sz="2800" b="1">
                  <a:solidFill>
                    <a:srgbClr val="AC39FF"/>
                  </a:solidFill>
                  <a:latin typeface="微软雅黑" panose="020B0503020204020204" pitchFamily="34" charset="-122"/>
                  <a:ea typeface="微软雅黑" panose="020B0503020204020204" pitchFamily="34" charset="-122"/>
                </a:rPr>
                <a:t>·</a:t>
              </a:r>
              <a:r>
                <a:rPr lang="zh-CN" altLang="en-US" sz="2800" b="1">
                  <a:solidFill>
                    <a:srgbClr val="AC39FF"/>
                  </a:solidFill>
                  <a:latin typeface="微软雅黑" panose="020B0503020204020204" pitchFamily="34" charset="-122"/>
                  <a:ea typeface="微软雅黑" panose="020B0503020204020204" pitchFamily="34" charset="-122"/>
                </a:rPr>
                <a:t>考法探究</a:t>
              </a:r>
              <a:endParaRPr lang="zh-CN" altLang="en-US" sz="2800" b="1">
                <a:solidFill>
                  <a:srgbClr val="AC39FF"/>
                </a:solidFill>
                <a:latin typeface="微软雅黑" panose="020B0503020204020204" pitchFamily="34" charset="-122"/>
                <a:ea typeface="微软雅黑" panose="020B0503020204020204" pitchFamily="34" charset="-122"/>
              </a:endParaRPr>
            </a:p>
          </p:txBody>
        </p:sp>
        <p:grpSp>
          <p:nvGrpSpPr>
            <p:cNvPr id="5" name="组合 4"/>
            <p:cNvGrpSpPr/>
            <p:nvPr>
              <p:custDataLst>
                <p:tags r:id="rId6"/>
              </p:custDataLst>
            </p:nvPr>
          </p:nvGrpSpPr>
          <p:grpSpPr>
            <a:xfrm>
              <a:off x="334961" y="802318"/>
              <a:ext cx="5490804" cy="68589"/>
              <a:chOff x="528957" y="1415060"/>
              <a:chExt cx="5490804" cy="68589"/>
            </a:xfrm>
          </p:grpSpPr>
          <p:cxnSp>
            <p:nvCxnSpPr>
              <p:cNvPr id="18" name="直接连接符 17"/>
              <p:cNvCxnSpPr/>
              <p:nvPr>
                <p:custDataLst>
                  <p:tags r:id="rId7"/>
                </p:custDataLst>
              </p:nvPr>
            </p:nvCxnSpPr>
            <p:spPr>
              <a:xfrm>
                <a:off x="1547567" y="1449354"/>
                <a:ext cx="4472194" cy="0"/>
              </a:xfrm>
              <a:prstGeom prst="line">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矩形: 圆角 18"/>
              <p:cNvSpPr/>
              <p:nvPr>
                <p:custDataLst>
                  <p:tags r:id="rId8"/>
                </p:custDataLst>
              </p:nvPr>
            </p:nvSpPr>
            <p:spPr>
              <a:xfrm>
                <a:off x="528957" y="1415060"/>
                <a:ext cx="3898901" cy="68589"/>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grpSp>
          <p:nvGrpSpPr>
            <p:cNvPr id="6" name="组合 5"/>
            <p:cNvGrpSpPr/>
            <p:nvPr>
              <p:custDataLst>
                <p:tags r:id="rId9"/>
              </p:custDataLst>
            </p:nvPr>
          </p:nvGrpSpPr>
          <p:grpSpPr>
            <a:xfrm>
              <a:off x="5870998" y="813600"/>
              <a:ext cx="450004" cy="46023"/>
              <a:chOff x="4581427" y="2078594"/>
              <a:chExt cx="1659117" cy="169682"/>
            </a:xfrm>
          </p:grpSpPr>
          <p:grpSp>
            <p:nvGrpSpPr>
              <p:cNvPr id="10" name="组合 9"/>
              <p:cNvGrpSpPr/>
              <p:nvPr>
                <p:custDataLst>
                  <p:tags r:id="rId10"/>
                </p:custDataLst>
              </p:nvPr>
            </p:nvGrpSpPr>
            <p:grpSpPr>
              <a:xfrm>
                <a:off x="4581427" y="2078594"/>
                <a:ext cx="598859" cy="169682"/>
                <a:chOff x="4581427" y="2078594"/>
                <a:chExt cx="598859" cy="169682"/>
              </a:xfrm>
            </p:grpSpPr>
            <p:sp>
              <p:nvSpPr>
                <p:cNvPr id="15" name="椭圆 14"/>
                <p:cNvSpPr/>
                <p:nvPr>
                  <p:custDataLst>
                    <p:tags r:id="rId11"/>
                  </p:custDataLst>
                </p:nvPr>
              </p:nvSpPr>
              <p:spPr>
                <a:xfrm>
                  <a:off x="4581427"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custDataLst>
                    <p:tags r:id="rId12"/>
                  </p:custDataLst>
                </p:nvPr>
              </p:nvSpPr>
              <p:spPr>
                <a:xfrm>
                  <a:off x="4796016"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custDataLst>
                    <p:tags r:id="rId13"/>
                  </p:custDataLst>
                </p:nvPr>
              </p:nvSpPr>
              <p:spPr>
                <a:xfrm>
                  <a:off x="5010604"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 name="组合 10"/>
              <p:cNvGrpSpPr/>
              <p:nvPr>
                <p:custDataLst>
                  <p:tags r:id="rId14"/>
                </p:custDataLst>
              </p:nvPr>
            </p:nvGrpSpPr>
            <p:grpSpPr>
              <a:xfrm>
                <a:off x="5600700" y="2078594"/>
                <a:ext cx="639844" cy="169682"/>
                <a:chOff x="5600700" y="2078594"/>
                <a:chExt cx="639844" cy="169682"/>
              </a:xfrm>
            </p:grpSpPr>
            <p:sp>
              <p:nvSpPr>
                <p:cNvPr id="12" name="椭圆 11"/>
                <p:cNvSpPr/>
                <p:nvPr>
                  <p:custDataLst>
                    <p:tags r:id="rId15"/>
                  </p:custDataLst>
                </p:nvPr>
              </p:nvSpPr>
              <p:spPr>
                <a:xfrm>
                  <a:off x="5600700"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custDataLst>
                    <p:tags r:id="rId16"/>
                  </p:custDataLst>
                </p:nvPr>
              </p:nvSpPr>
              <p:spPr>
                <a:xfrm>
                  <a:off x="5835781"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custDataLst>
                    <p:tags r:id="rId17"/>
                  </p:custDataLst>
                </p:nvPr>
              </p:nvSpPr>
              <p:spPr>
                <a:xfrm>
                  <a:off x="6070862"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7" name="组合 6"/>
            <p:cNvGrpSpPr/>
            <p:nvPr>
              <p:custDataLst>
                <p:tags r:id="rId18"/>
              </p:custDataLst>
            </p:nvPr>
          </p:nvGrpSpPr>
          <p:grpSpPr>
            <a:xfrm>
              <a:off x="334963" y="377216"/>
              <a:ext cx="792957" cy="342637"/>
              <a:chOff x="881446" y="1470776"/>
              <a:chExt cx="792957" cy="342637"/>
            </a:xfrm>
          </p:grpSpPr>
          <p:sp>
            <p:nvSpPr>
              <p:cNvPr id="8" name="chevron_225598"/>
              <p:cNvSpPr/>
              <p:nvPr>
                <p:custDataLst>
                  <p:tags r:id="rId19"/>
                </p:custDataLst>
              </p:nvPr>
            </p:nvSpPr>
            <p:spPr>
              <a:xfrm rot="10800000">
                <a:off x="881446" y="1470776"/>
                <a:ext cx="560944" cy="342636"/>
              </a:xfrm>
              <a:custGeom>
                <a:avLst/>
                <a:gdLst>
                  <a:gd name="connsiteX0" fmla="*/ 148077 w 558218"/>
                  <a:gd name="connsiteY0" fmla="*/ 479905 h 606722"/>
                  <a:gd name="connsiteX1" fmla="*/ 164347 w 558218"/>
                  <a:gd name="connsiteY1" fmla="*/ 485240 h 606722"/>
                  <a:gd name="connsiteX2" fmla="*/ 168170 w 558218"/>
                  <a:gd name="connsiteY2" fmla="*/ 492886 h 606722"/>
                  <a:gd name="connsiteX3" fmla="*/ 162746 w 558218"/>
                  <a:gd name="connsiteY3" fmla="*/ 509156 h 606722"/>
                  <a:gd name="connsiteX4" fmla="*/ 157323 w 558218"/>
                  <a:gd name="connsiteY4" fmla="*/ 510401 h 606722"/>
                  <a:gd name="connsiteX5" fmla="*/ 146566 w 558218"/>
                  <a:gd name="connsiteY5" fmla="*/ 503733 h 606722"/>
                  <a:gd name="connsiteX6" fmla="*/ 142743 w 558218"/>
                  <a:gd name="connsiteY6" fmla="*/ 496087 h 606722"/>
                  <a:gd name="connsiteX7" fmla="*/ 148077 w 558218"/>
                  <a:gd name="connsiteY7" fmla="*/ 479905 h 606722"/>
                  <a:gd name="connsiteX8" fmla="*/ 53885 w 558218"/>
                  <a:gd name="connsiteY8" fmla="*/ 292552 h 606722"/>
                  <a:gd name="connsiteX9" fmla="*/ 70089 w 558218"/>
                  <a:gd name="connsiteY9" fmla="*/ 297886 h 606722"/>
                  <a:gd name="connsiteX10" fmla="*/ 144878 w 558218"/>
                  <a:gd name="connsiteY10" fmla="*/ 446598 h 606722"/>
                  <a:gd name="connsiteX11" fmla="*/ 139536 w 558218"/>
                  <a:gd name="connsiteY11" fmla="*/ 462865 h 606722"/>
                  <a:gd name="connsiteX12" fmla="*/ 134105 w 558218"/>
                  <a:gd name="connsiteY12" fmla="*/ 464109 h 606722"/>
                  <a:gd name="connsiteX13" fmla="*/ 123243 w 558218"/>
                  <a:gd name="connsiteY13" fmla="*/ 457442 h 606722"/>
                  <a:gd name="connsiteX14" fmla="*/ 48453 w 558218"/>
                  <a:gd name="connsiteY14" fmla="*/ 308730 h 606722"/>
                  <a:gd name="connsiteX15" fmla="*/ 53885 w 558218"/>
                  <a:gd name="connsiteY15" fmla="*/ 292552 h 606722"/>
                  <a:gd name="connsiteX16" fmla="*/ 395055 w 558218"/>
                  <a:gd name="connsiteY16" fmla="*/ 24173 h 606722"/>
                  <a:gd name="connsiteX17" fmla="*/ 254619 w 558218"/>
                  <a:gd name="connsiteY17" fmla="*/ 303317 h 606722"/>
                  <a:gd name="connsiteX18" fmla="*/ 395055 w 558218"/>
                  <a:gd name="connsiteY18" fmla="*/ 582549 h 606722"/>
                  <a:gd name="connsiteX19" fmla="*/ 526503 w 558218"/>
                  <a:gd name="connsiteY19" fmla="*/ 582549 h 606722"/>
                  <a:gd name="connsiteX20" fmla="*/ 388825 w 558218"/>
                  <a:gd name="connsiteY20" fmla="*/ 308738 h 606722"/>
                  <a:gd name="connsiteX21" fmla="*/ 388825 w 558218"/>
                  <a:gd name="connsiteY21" fmla="*/ 297895 h 606722"/>
                  <a:gd name="connsiteX22" fmla="*/ 526503 w 558218"/>
                  <a:gd name="connsiteY22" fmla="*/ 24173 h 606722"/>
                  <a:gd name="connsiteX23" fmla="*/ 166035 w 558218"/>
                  <a:gd name="connsiteY23" fmla="*/ 24173 h 606722"/>
                  <a:gd name="connsiteX24" fmla="*/ 25658 w 558218"/>
                  <a:gd name="connsiteY24" fmla="*/ 303317 h 606722"/>
                  <a:gd name="connsiteX25" fmla="*/ 166035 w 558218"/>
                  <a:gd name="connsiteY25" fmla="*/ 582549 h 606722"/>
                  <a:gd name="connsiteX26" fmla="*/ 297511 w 558218"/>
                  <a:gd name="connsiteY26" fmla="*/ 582549 h 606722"/>
                  <a:gd name="connsiteX27" fmla="*/ 159804 w 558218"/>
                  <a:gd name="connsiteY27" fmla="*/ 308738 h 606722"/>
                  <a:gd name="connsiteX28" fmla="*/ 159804 w 558218"/>
                  <a:gd name="connsiteY28" fmla="*/ 297895 h 606722"/>
                  <a:gd name="connsiteX29" fmla="*/ 297511 w 558218"/>
                  <a:gd name="connsiteY29" fmla="*/ 24173 h 606722"/>
                  <a:gd name="connsiteX30" fmla="*/ 387580 w 558218"/>
                  <a:gd name="connsiteY30" fmla="*/ 0 h 606722"/>
                  <a:gd name="connsiteX31" fmla="*/ 546082 w 558218"/>
                  <a:gd name="connsiteY31" fmla="*/ 0 h 606722"/>
                  <a:gd name="connsiteX32" fmla="*/ 556405 w 558218"/>
                  <a:gd name="connsiteY32" fmla="*/ 5777 h 606722"/>
                  <a:gd name="connsiteX33" fmla="*/ 556939 w 558218"/>
                  <a:gd name="connsiteY33" fmla="*/ 17508 h 606722"/>
                  <a:gd name="connsiteX34" fmla="*/ 413210 w 558218"/>
                  <a:gd name="connsiteY34" fmla="*/ 303317 h 606722"/>
                  <a:gd name="connsiteX35" fmla="*/ 556939 w 558218"/>
                  <a:gd name="connsiteY35" fmla="*/ 589214 h 606722"/>
                  <a:gd name="connsiteX36" fmla="*/ 556405 w 558218"/>
                  <a:gd name="connsiteY36" fmla="*/ 600945 h 606722"/>
                  <a:gd name="connsiteX37" fmla="*/ 546082 w 558218"/>
                  <a:gd name="connsiteY37" fmla="*/ 606722 h 606722"/>
                  <a:gd name="connsiteX38" fmla="*/ 387580 w 558218"/>
                  <a:gd name="connsiteY38" fmla="*/ 606722 h 606722"/>
                  <a:gd name="connsiteX39" fmla="*/ 376722 w 558218"/>
                  <a:gd name="connsiteY39" fmla="*/ 600057 h 606722"/>
                  <a:gd name="connsiteX40" fmla="*/ 230323 w 558218"/>
                  <a:gd name="connsiteY40" fmla="*/ 308738 h 606722"/>
                  <a:gd name="connsiteX41" fmla="*/ 230323 w 558218"/>
                  <a:gd name="connsiteY41" fmla="*/ 297895 h 606722"/>
                  <a:gd name="connsiteX42" fmla="*/ 376722 w 558218"/>
                  <a:gd name="connsiteY42" fmla="*/ 6665 h 606722"/>
                  <a:gd name="connsiteX43" fmla="*/ 387580 w 558218"/>
                  <a:gd name="connsiteY43" fmla="*/ 0 h 606722"/>
                  <a:gd name="connsiteX44" fmla="*/ 158558 w 558218"/>
                  <a:gd name="connsiteY44" fmla="*/ 0 h 606722"/>
                  <a:gd name="connsiteX45" fmla="*/ 317094 w 558218"/>
                  <a:gd name="connsiteY45" fmla="*/ 0 h 606722"/>
                  <a:gd name="connsiteX46" fmla="*/ 327420 w 558218"/>
                  <a:gd name="connsiteY46" fmla="*/ 5777 h 606722"/>
                  <a:gd name="connsiteX47" fmla="*/ 327954 w 558218"/>
                  <a:gd name="connsiteY47" fmla="*/ 17508 h 606722"/>
                  <a:gd name="connsiteX48" fmla="*/ 184195 w 558218"/>
                  <a:gd name="connsiteY48" fmla="*/ 303317 h 606722"/>
                  <a:gd name="connsiteX49" fmla="*/ 327954 w 558218"/>
                  <a:gd name="connsiteY49" fmla="*/ 589214 h 606722"/>
                  <a:gd name="connsiteX50" fmla="*/ 327420 w 558218"/>
                  <a:gd name="connsiteY50" fmla="*/ 600945 h 606722"/>
                  <a:gd name="connsiteX51" fmla="*/ 317094 w 558218"/>
                  <a:gd name="connsiteY51" fmla="*/ 606722 h 606722"/>
                  <a:gd name="connsiteX52" fmla="*/ 158558 w 558218"/>
                  <a:gd name="connsiteY52" fmla="*/ 606722 h 606722"/>
                  <a:gd name="connsiteX53" fmla="*/ 147698 w 558218"/>
                  <a:gd name="connsiteY53" fmla="*/ 600057 h 606722"/>
                  <a:gd name="connsiteX54" fmla="*/ 1268 w 558218"/>
                  <a:gd name="connsiteY54" fmla="*/ 308738 h 606722"/>
                  <a:gd name="connsiteX55" fmla="*/ 1268 w 558218"/>
                  <a:gd name="connsiteY55" fmla="*/ 297895 h 606722"/>
                  <a:gd name="connsiteX56" fmla="*/ 147698 w 558218"/>
                  <a:gd name="connsiteY56" fmla="*/ 6665 h 606722"/>
                  <a:gd name="connsiteX57" fmla="*/ 158558 w 558218"/>
                  <a:gd name="connsiteY57"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8218" h="606722">
                    <a:moveTo>
                      <a:pt x="148077" y="479905"/>
                    </a:moveTo>
                    <a:cubicBezTo>
                      <a:pt x="154034" y="476882"/>
                      <a:pt x="161324" y="479283"/>
                      <a:pt x="164347" y="485240"/>
                    </a:cubicBezTo>
                    <a:lnTo>
                      <a:pt x="168170" y="492886"/>
                    </a:lnTo>
                    <a:cubicBezTo>
                      <a:pt x="171192" y="498843"/>
                      <a:pt x="168703" y="506133"/>
                      <a:pt x="162746" y="509156"/>
                    </a:cubicBezTo>
                    <a:cubicBezTo>
                      <a:pt x="161057" y="510045"/>
                      <a:pt x="159190" y="510401"/>
                      <a:pt x="157323" y="510401"/>
                    </a:cubicBezTo>
                    <a:cubicBezTo>
                      <a:pt x="152967" y="510401"/>
                      <a:pt x="148700" y="508000"/>
                      <a:pt x="146566" y="503733"/>
                    </a:cubicBezTo>
                    <a:lnTo>
                      <a:pt x="142743" y="496087"/>
                    </a:lnTo>
                    <a:cubicBezTo>
                      <a:pt x="139720" y="490130"/>
                      <a:pt x="142121" y="482839"/>
                      <a:pt x="148077" y="479905"/>
                    </a:cubicBezTo>
                    <a:close/>
                    <a:moveTo>
                      <a:pt x="53885" y="292552"/>
                    </a:moveTo>
                    <a:cubicBezTo>
                      <a:pt x="59850" y="289530"/>
                      <a:pt x="67151" y="291930"/>
                      <a:pt x="70089" y="297886"/>
                    </a:cubicBezTo>
                    <a:lnTo>
                      <a:pt x="144878" y="446598"/>
                    </a:lnTo>
                    <a:cubicBezTo>
                      <a:pt x="147905" y="452553"/>
                      <a:pt x="145501" y="459842"/>
                      <a:pt x="139536" y="462865"/>
                    </a:cubicBezTo>
                    <a:cubicBezTo>
                      <a:pt x="137755" y="463665"/>
                      <a:pt x="135886" y="464109"/>
                      <a:pt x="134105" y="464109"/>
                    </a:cubicBezTo>
                    <a:cubicBezTo>
                      <a:pt x="129653" y="464109"/>
                      <a:pt x="125379" y="461709"/>
                      <a:pt x="123243" y="457442"/>
                    </a:cubicBezTo>
                    <a:lnTo>
                      <a:pt x="48453" y="308730"/>
                    </a:lnTo>
                    <a:cubicBezTo>
                      <a:pt x="45515" y="302775"/>
                      <a:pt x="47919" y="295486"/>
                      <a:pt x="53885" y="292552"/>
                    </a:cubicBezTo>
                    <a:close/>
                    <a:moveTo>
                      <a:pt x="395055" y="24173"/>
                    </a:moveTo>
                    <a:lnTo>
                      <a:pt x="254619" y="303317"/>
                    </a:lnTo>
                    <a:lnTo>
                      <a:pt x="395055" y="582549"/>
                    </a:lnTo>
                    <a:lnTo>
                      <a:pt x="526503" y="582549"/>
                    </a:lnTo>
                    <a:lnTo>
                      <a:pt x="388825" y="308738"/>
                    </a:lnTo>
                    <a:cubicBezTo>
                      <a:pt x="387135" y="305361"/>
                      <a:pt x="387135" y="301361"/>
                      <a:pt x="388825" y="297895"/>
                    </a:cubicBezTo>
                    <a:lnTo>
                      <a:pt x="526503" y="24173"/>
                    </a:lnTo>
                    <a:close/>
                    <a:moveTo>
                      <a:pt x="166035" y="24173"/>
                    </a:moveTo>
                    <a:lnTo>
                      <a:pt x="25658" y="303317"/>
                    </a:lnTo>
                    <a:lnTo>
                      <a:pt x="166035" y="582549"/>
                    </a:lnTo>
                    <a:lnTo>
                      <a:pt x="297511" y="582549"/>
                    </a:lnTo>
                    <a:lnTo>
                      <a:pt x="159804" y="308738"/>
                    </a:lnTo>
                    <a:cubicBezTo>
                      <a:pt x="158113" y="305361"/>
                      <a:pt x="158113" y="301361"/>
                      <a:pt x="159804" y="297895"/>
                    </a:cubicBezTo>
                    <a:lnTo>
                      <a:pt x="297511" y="24173"/>
                    </a:lnTo>
                    <a:close/>
                    <a:moveTo>
                      <a:pt x="387580" y="0"/>
                    </a:moveTo>
                    <a:lnTo>
                      <a:pt x="546082" y="0"/>
                    </a:lnTo>
                    <a:cubicBezTo>
                      <a:pt x="550265" y="0"/>
                      <a:pt x="554180" y="2133"/>
                      <a:pt x="556405" y="5777"/>
                    </a:cubicBezTo>
                    <a:cubicBezTo>
                      <a:pt x="558630" y="9331"/>
                      <a:pt x="558808" y="13775"/>
                      <a:pt x="556939" y="17508"/>
                    </a:cubicBezTo>
                    <a:lnTo>
                      <a:pt x="413210" y="303317"/>
                    </a:lnTo>
                    <a:lnTo>
                      <a:pt x="556939" y="589214"/>
                    </a:lnTo>
                    <a:cubicBezTo>
                      <a:pt x="558808" y="592947"/>
                      <a:pt x="558630" y="597391"/>
                      <a:pt x="556405" y="600945"/>
                    </a:cubicBezTo>
                    <a:cubicBezTo>
                      <a:pt x="554180" y="604500"/>
                      <a:pt x="550265" y="606722"/>
                      <a:pt x="546082" y="606722"/>
                    </a:cubicBezTo>
                    <a:lnTo>
                      <a:pt x="387580" y="606722"/>
                    </a:lnTo>
                    <a:cubicBezTo>
                      <a:pt x="382952" y="606722"/>
                      <a:pt x="378769" y="604145"/>
                      <a:pt x="376722" y="600057"/>
                    </a:cubicBezTo>
                    <a:lnTo>
                      <a:pt x="230323" y="308738"/>
                    </a:lnTo>
                    <a:cubicBezTo>
                      <a:pt x="228632" y="305361"/>
                      <a:pt x="228632" y="301361"/>
                      <a:pt x="230323" y="297895"/>
                    </a:cubicBezTo>
                    <a:lnTo>
                      <a:pt x="376722" y="6665"/>
                    </a:lnTo>
                    <a:cubicBezTo>
                      <a:pt x="378769" y="2577"/>
                      <a:pt x="382952" y="0"/>
                      <a:pt x="387580" y="0"/>
                    </a:cubicBezTo>
                    <a:close/>
                    <a:moveTo>
                      <a:pt x="158558" y="0"/>
                    </a:moveTo>
                    <a:lnTo>
                      <a:pt x="317094" y="0"/>
                    </a:lnTo>
                    <a:cubicBezTo>
                      <a:pt x="321367" y="0"/>
                      <a:pt x="325194" y="2133"/>
                      <a:pt x="327420" y="5777"/>
                    </a:cubicBezTo>
                    <a:cubicBezTo>
                      <a:pt x="329645" y="9331"/>
                      <a:pt x="329823" y="13775"/>
                      <a:pt x="327954" y="17508"/>
                    </a:cubicBezTo>
                    <a:lnTo>
                      <a:pt x="184195" y="303317"/>
                    </a:lnTo>
                    <a:lnTo>
                      <a:pt x="327954" y="589214"/>
                    </a:lnTo>
                    <a:cubicBezTo>
                      <a:pt x="329823" y="592947"/>
                      <a:pt x="329645" y="597391"/>
                      <a:pt x="327420" y="600945"/>
                    </a:cubicBezTo>
                    <a:cubicBezTo>
                      <a:pt x="325194" y="604500"/>
                      <a:pt x="321367" y="606722"/>
                      <a:pt x="317094" y="606722"/>
                    </a:cubicBezTo>
                    <a:lnTo>
                      <a:pt x="158558" y="606722"/>
                    </a:lnTo>
                    <a:cubicBezTo>
                      <a:pt x="153929" y="606722"/>
                      <a:pt x="149746" y="604145"/>
                      <a:pt x="147698" y="600057"/>
                    </a:cubicBezTo>
                    <a:lnTo>
                      <a:pt x="1268" y="308738"/>
                    </a:lnTo>
                    <a:cubicBezTo>
                      <a:pt x="-423" y="305361"/>
                      <a:pt x="-423" y="301361"/>
                      <a:pt x="1268" y="297895"/>
                    </a:cubicBezTo>
                    <a:lnTo>
                      <a:pt x="147698" y="6665"/>
                    </a:lnTo>
                    <a:cubicBezTo>
                      <a:pt x="149746" y="2577"/>
                      <a:pt x="153929" y="0"/>
                      <a:pt x="158558" y="0"/>
                    </a:cubicBezTo>
                    <a:close/>
                  </a:path>
                </a:pathLst>
              </a:custGeom>
              <a:solidFill>
                <a:srgbClr val="AC3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arrow_156300"/>
              <p:cNvSpPr/>
              <p:nvPr>
                <p:custDataLst>
                  <p:tags r:id="rId20"/>
                </p:custDataLst>
              </p:nvPr>
            </p:nvSpPr>
            <p:spPr>
              <a:xfrm>
                <a:off x="1331766" y="1470776"/>
                <a:ext cx="342637" cy="342637"/>
              </a:xfrm>
              <a:custGeom>
                <a:avLst/>
                <a:gdLst>
                  <a:gd name="connsiteX0" fmla="*/ 207956 w 605592"/>
                  <a:gd name="connsiteY0" fmla="*/ 89900 h 605592"/>
                  <a:gd name="connsiteX1" fmla="*/ 275355 w 605592"/>
                  <a:gd name="connsiteY1" fmla="*/ 89900 h 605592"/>
                  <a:gd name="connsiteX2" fmla="*/ 480056 w 605592"/>
                  <a:gd name="connsiteY2" fmla="*/ 302831 h 605592"/>
                  <a:gd name="connsiteX3" fmla="*/ 275355 w 605592"/>
                  <a:gd name="connsiteY3" fmla="*/ 515762 h 605592"/>
                  <a:gd name="connsiteX4" fmla="*/ 207956 w 605592"/>
                  <a:gd name="connsiteY4" fmla="*/ 515762 h 605592"/>
                  <a:gd name="connsiteX5" fmla="*/ 364941 w 605592"/>
                  <a:gd name="connsiteY5" fmla="*/ 352703 h 605592"/>
                  <a:gd name="connsiteX6" fmla="*/ 413029 w 605592"/>
                  <a:gd name="connsiteY6" fmla="*/ 302831 h 605592"/>
                  <a:gd name="connsiteX7" fmla="*/ 364941 w 605592"/>
                  <a:gd name="connsiteY7" fmla="*/ 252959 h 605592"/>
                  <a:gd name="connsiteX8" fmla="*/ 89033 w 605592"/>
                  <a:gd name="connsiteY8" fmla="*/ 37820 h 605592"/>
                  <a:gd name="connsiteX9" fmla="*/ 344249 w 605592"/>
                  <a:gd name="connsiteY9" fmla="*/ 302842 h 605592"/>
                  <a:gd name="connsiteX10" fmla="*/ 89033 w 605592"/>
                  <a:gd name="connsiteY10" fmla="*/ 567772 h 605592"/>
                  <a:gd name="connsiteX11" fmla="*/ 298386 w 605592"/>
                  <a:gd name="connsiteY11" fmla="*/ 567772 h 605592"/>
                  <a:gd name="connsiteX12" fmla="*/ 553045 w 605592"/>
                  <a:gd name="connsiteY12" fmla="*/ 302842 h 605592"/>
                  <a:gd name="connsiteX13" fmla="*/ 298386 w 605592"/>
                  <a:gd name="connsiteY13" fmla="*/ 37820 h 605592"/>
                  <a:gd name="connsiteX14" fmla="*/ 0 w 605592"/>
                  <a:gd name="connsiteY14" fmla="*/ 0 h 605592"/>
                  <a:gd name="connsiteX15" fmla="*/ 314448 w 605592"/>
                  <a:gd name="connsiteY15" fmla="*/ 0 h 605592"/>
                  <a:gd name="connsiteX16" fmla="*/ 605592 w 605592"/>
                  <a:gd name="connsiteY16" fmla="*/ 302842 h 605592"/>
                  <a:gd name="connsiteX17" fmla="*/ 314448 w 605592"/>
                  <a:gd name="connsiteY17" fmla="*/ 605592 h 605592"/>
                  <a:gd name="connsiteX18" fmla="*/ 0 w 605592"/>
                  <a:gd name="connsiteY18" fmla="*/ 605592 h 605592"/>
                  <a:gd name="connsiteX19" fmla="*/ 291609 w 605592"/>
                  <a:gd name="connsiteY19" fmla="*/ 302842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5592" h="605592">
                    <a:moveTo>
                      <a:pt x="207956" y="89900"/>
                    </a:moveTo>
                    <a:lnTo>
                      <a:pt x="275355" y="89900"/>
                    </a:lnTo>
                    <a:lnTo>
                      <a:pt x="480056" y="302831"/>
                    </a:lnTo>
                    <a:lnTo>
                      <a:pt x="275355" y="515762"/>
                    </a:lnTo>
                    <a:lnTo>
                      <a:pt x="207956" y="515762"/>
                    </a:lnTo>
                    <a:lnTo>
                      <a:pt x="364941" y="352703"/>
                    </a:lnTo>
                    <a:lnTo>
                      <a:pt x="413029" y="302831"/>
                    </a:lnTo>
                    <a:lnTo>
                      <a:pt x="364941" y="252959"/>
                    </a:lnTo>
                    <a:close/>
                    <a:moveTo>
                      <a:pt x="89033" y="37820"/>
                    </a:moveTo>
                    <a:lnTo>
                      <a:pt x="344249" y="302842"/>
                    </a:lnTo>
                    <a:lnTo>
                      <a:pt x="89033" y="567772"/>
                    </a:lnTo>
                    <a:lnTo>
                      <a:pt x="298386" y="567772"/>
                    </a:lnTo>
                    <a:lnTo>
                      <a:pt x="553045" y="302842"/>
                    </a:lnTo>
                    <a:lnTo>
                      <a:pt x="298386" y="37820"/>
                    </a:lnTo>
                    <a:close/>
                    <a:moveTo>
                      <a:pt x="0" y="0"/>
                    </a:moveTo>
                    <a:lnTo>
                      <a:pt x="314448" y="0"/>
                    </a:lnTo>
                    <a:lnTo>
                      <a:pt x="605592" y="302842"/>
                    </a:lnTo>
                    <a:lnTo>
                      <a:pt x="314448" y="605592"/>
                    </a:lnTo>
                    <a:lnTo>
                      <a:pt x="0" y="605592"/>
                    </a:lnTo>
                    <a:lnTo>
                      <a:pt x="291609" y="302842"/>
                    </a:lnTo>
                    <a:close/>
                  </a:path>
                </a:pathLst>
              </a:custGeom>
              <a:solidFill>
                <a:srgbClr val="AC3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5_内容">
    <p:bg>
      <p:bgPr>
        <a:blipFill dpi="0" rotWithShape="1">
          <a:blip r:embed="rId2">
            <a:lum/>
            <a:extLst>
              <a:ext uri="{96DAC541-7B7A-43D3-8B79-37D633B846F1}">
                <asvg:svgBlip xmlns:asvg="http://schemas.microsoft.com/office/drawing/2016/SVG/main" r:embed="rId3"/>
              </a:ext>
            </a:extLst>
          </a:blip>
          <a:stretch>
            <a:fillRect/>
          </a:stretch>
        </a:blipFill>
        <a:effectLst/>
      </p:bgPr>
    </p:bg>
    <p:spTree>
      <p:nvGrpSpPr>
        <p:cNvPr id="1" name=""/>
        <p:cNvGrpSpPr/>
        <p:nvPr/>
      </p:nvGrpSpPr>
      <p:grpSpPr>
        <a:xfrm>
          <a:off x="0" y="0"/>
          <a:ext cx="0" cy="0"/>
          <a:chOff x="0" y="0"/>
          <a:chExt cx="0" cy="0"/>
        </a:xfrm>
      </p:grpSpPr>
      <p:grpSp>
        <p:nvGrpSpPr>
          <p:cNvPr id="3" name="组合 2"/>
          <p:cNvGrpSpPr/>
          <p:nvPr userDrawn="1">
            <p:custDataLst>
              <p:tags r:id="rId4"/>
            </p:custDataLst>
          </p:nvPr>
        </p:nvGrpSpPr>
        <p:grpSpPr>
          <a:xfrm>
            <a:off x="334961" y="311900"/>
            <a:ext cx="5986041" cy="559007"/>
            <a:chOff x="334961" y="311900"/>
            <a:chExt cx="5986041" cy="559007"/>
          </a:xfrm>
        </p:grpSpPr>
        <p:sp>
          <p:nvSpPr>
            <p:cNvPr id="4" name="文本框 3"/>
            <p:cNvSpPr txBox="1"/>
            <p:nvPr>
              <p:custDataLst>
                <p:tags r:id="rId5"/>
              </p:custDataLst>
            </p:nvPr>
          </p:nvSpPr>
          <p:spPr>
            <a:xfrm>
              <a:off x="1181854" y="311900"/>
              <a:ext cx="3029676" cy="473271"/>
            </a:xfrm>
            <a:prstGeom prst="rect">
              <a:avLst/>
            </a:prstGeom>
            <a:noFill/>
          </p:spPr>
          <p:txBody>
            <a:bodyPr wrap="square" lIns="0" tIns="0" rIns="0" bIns="0" rtlCol="0">
              <a:spAutoFit/>
            </a:bodyPr>
            <a:lstStyle/>
            <a:p>
              <a:pPr algn="just">
                <a:lnSpc>
                  <a:spcPct val="120000"/>
                </a:lnSpc>
              </a:pPr>
              <a:r>
                <a:rPr lang="zh-CN" altLang="en-US" sz="2800" b="1">
                  <a:solidFill>
                    <a:srgbClr val="AC39FF"/>
                  </a:solidFill>
                  <a:latin typeface="微软雅黑" panose="020B0503020204020204" pitchFamily="34" charset="-122"/>
                  <a:ea typeface="微软雅黑" panose="020B0503020204020204" pitchFamily="34" charset="-122"/>
                </a:rPr>
                <a:t>考点突破</a:t>
              </a:r>
              <a:r>
                <a:rPr lang="en-US" altLang="zh-CN" sz="2800" b="1">
                  <a:solidFill>
                    <a:srgbClr val="AC39FF"/>
                  </a:solidFill>
                  <a:latin typeface="微软雅黑" panose="020B0503020204020204" pitchFamily="34" charset="-122"/>
                  <a:ea typeface="微软雅黑" panose="020B0503020204020204" pitchFamily="34" charset="-122"/>
                </a:rPr>
                <a:t>·</a:t>
              </a:r>
              <a:r>
                <a:rPr lang="zh-CN" altLang="en-US" sz="2800" b="1">
                  <a:solidFill>
                    <a:srgbClr val="AC39FF"/>
                  </a:solidFill>
                  <a:latin typeface="微软雅黑" panose="020B0503020204020204" pitchFamily="34" charset="-122"/>
                  <a:ea typeface="微软雅黑" panose="020B0503020204020204" pitchFamily="34" charset="-122"/>
                </a:rPr>
                <a:t>考法探究</a:t>
              </a:r>
              <a:endParaRPr lang="zh-CN" altLang="en-US" sz="2800" b="1">
                <a:solidFill>
                  <a:srgbClr val="AC39FF"/>
                </a:solidFill>
                <a:latin typeface="微软雅黑" panose="020B0503020204020204" pitchFamily="34" charset="-122"/>
                <a:ea typeface="微软雅黑" panose="020B0503020204020204" pitchFamily="34" charset="-122"/>
              </a:endParaRPr>
            </a:p>
          </p:txBody>
        </p:sp>
        <p:grpSp>
          <p:nvGrpSpPr>
            <p:cNvPr id="5" name="组合 4"/>
            <p:cNvGrpSpPr/>
            <p:nvPr>
              <p:custDataLst>
                <p:tags r:id="rId6"/>
              </p:custDataLst>
            </p:nvPr>
          </p:nvGrpSpPr>
          <p:grpSpPr>
            <a:xfrm>
              <a:off x="334961" y="802318"/>
              <a:ext cx="5490804" cy="68589"/>
              <a:chOff x="528957" y="1415060"/>
              <a:chExt cx="5490804" cy="68589"/>
            </a:xfrm>
          </p:grpSpPr>
          <p:cxnSp>
            <p:nvCxnSpPr>
              <p:cNvPr id="18" name="直接连接符 17"/>
              <p:cNvCxnSpPr/>
              <p:nvPr>
                <p:custDataLst>
                  <p:tags r:id="rId7"/>
                </p:custDataLst>
              </p:nvPr>
            </p:nvCxnSpPr>
            <p:spPr>
              <a:xfrm>
                <a:off x="1547567" y="1449354"/>
                <a:ext cx="4472194" cy="0"/>
              </a:xfrm>
              <a:prstGeom prst="line">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矩形: 圆角 18"/>
              <p:cNvSpPr/>
              <p:nvPr>
                <p:custDataLst>
                  <p:tags r:id="rId8"/>
                </p:custDataLst>
              </p:nvPr>
            </p:nvSpPr>
            <p:spPr>
              <a:xfrm>
                <a:off x="528957" y="1415060"/>
                <a:ext cx="3898901" cy="68589"/>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grpSp>
          <p:nvGrpSpPr>
            <p:cNvPr id="6" name="组合 5"/>
            <p:cNvGrpSpPr/>
            <p:nvPr>
              <p:custDataLst>
                <p:tags r:id="rId9"/>
              </p:custDataLst>
            </p:nvPr>
          </p:nvGrpSpPr>
          <p:grpSpPr>
            <a:xfrm>
              <a:off x="5870998" y="813600"/>
              <a:ext cx="450004" cy="46023"/>
              <a:chOff x="4581427" y="2078594"/>
              <a:chExt cx="1659117" cy="169682"/>
            </a:xfrm>
          </p:grpSpPr>
          <p:grpSp>
            <p:nvGrpSpPr>
              <p:cNvPr id="10" name="组合 9"/>
              <p:cNvGrpSpPr/>
              <p:nvPr>
                <p:custDataLst>
                  <p:tags r:id="rId10"/>
                </p:custDataLst>
              </p:nvPr>
            </p:nvGrpSpPr>
            <p:grpSpPr>
              <a:xfrm>
                <a:off x="4581427" y="2078594"/>
                <a:ext cx="598859" cy="169682"/>
                <a:chOff x="4581427" y="2078594"/>
                <a:chExt cx="598859" cy="169682"/>
              </a:xfrm>
            </p:grpSpPr>
            <p:sp>
              <p:nvSpPr>
                <p:cNvPr id="15" name="椭圆 14"/>
                <p:cNvSpPr/>
                <p:nvPr>
                  <p:custDataLst>
                    <p:tags r:id="rId11"/>
                  </p:custDataLst>
                </p:nvPr>
              </p:nvSpPr>
              <p:spPr>
                <a:xfrm>
                  <a:off x="4581427"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custDataLst>
                    <p:tags r:id="rId12"/>
                  </p:custDataLst>
                </p:nvPr>
              </p:nvSpPr>
              <p:spPr>
                <a:xfrm>
                  <a:off x="4796016"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custDataLst>
                    <p:tags r:id="rId13"/>
                  </p:custDataLst>
                </p:nvPr>
              </p:nvSpPr>
              <p:spPr>
                <a:xfrm>
                  <a:off x="5010604"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 name="组合 10"/>
              <p:cNvGrpSpPr/>
              <p:nvPr>
                <p:custDataLst>
                  <p:tags r:id="rId14"/>
                </p:custDataLst>
              </p:nvPr>
            </p:nvGrpSpPr>
            <p:grpSpPr>
              <a:xfrm>
                <a:off x="5600700" y="2078594"/>
                <a:ext cx="639844" cy="169682"/>
                <a:chOff x="5600700" y="2078594"/>
                <a:chExt cx="639844" cy="169682"/>
              </a:xfrm>
            </p:grpSpPr>
            <p:sp>
              <p:nvSpPr>
                <p:cNvPr id="12" name="椭圆 11"/>
                <p:cNvSpPr/>
                <p:nvPr>
                  <p:custDataLst>
                    <p:tags r:id="rId15"/>
                  </p:custDataLst>
                </p:nvPr>
              </p:nvSpPr>
              <p:spPr>
                <a:xfrm>
                  <a:off x="5600700"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custDataLst>
                    <p:tags r:id="rId16"/>
                  </p:custDataLst>
                </p:nvPr>
              </p:nvSpPr>
              <p:spPr>
                <a:xfrm>
                  <a:off x="5835781"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custDataLst>
                    <p:tags r:id="rId17"/>
                  </p:custDataLst>
                </p:nvPr>
              </p:nvSpPr>
              <p:spPr>
                <a:xfrm>
                  <a:off x="6070862"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7" name="组合 6"/>
            <p:cNvGrpSpPr/>
            <p:nvPr>
              <p:custDataLst>
                <p:tags r:id="rId18"/>
              </p:custDataLst>
            </p:nvPr>
          </p:nvGrpSpPr>
          <p:grpSpPr>
            <a:xfrm>
              <a:off x="334963" y="377216"/>
              <a:ext cx="792957" cy="342637"/>
              <a:chOff x="881446" y="1470776"/>
              <a:chExt cx="792957" cy="342637"/>
            </a:xfrm>
          </p:grpSpPr>
          <p:sp>
            <p:nvSpPr>
              <p:cNvPr id="8" name="chevron_225598"/>
              <p:cNvSpPr/>
              <p:nvPr>
                <p:custDataLst>
                  <p:tags r:id="rId19"/>
                </p:custDataLst>
              </p:nvPr>
            </p:nvSpPr>
            <p:spPr>
              <a:xfrm rot="10800000">
                <a:off x="881446" y="1470776"/>
                <a:ext cx="560944" cy="342636"/>
              </a:xfrm>
              <a:custGeom>
                <a:avLst/>
                <a:gdLst>
                  <a:gd name="connsiteX0" fmla="*/ 148077 w 558218"/>
                  <a:gd name="connsiteY0" fmla="*/ 479905 h 606722"/>
                  <a:gd name="connsiteX1" fmla="*/ 164347 w 558218"/>
                  <a:gd name="connsiteY1" fmla="*/ 485240 h 606722"/>
                  <a:gd name="connsiteX2" fmla="*/ 168170 w 558218"/>
                  <a:gd name="connsiteY2" fmla="*/ 492886 h 606722"/>
                  <a:gd name="connsiteX3" fmla="*/ 162746 w 558218"/>
                  <a:gd name="connsiteY3" fmla="*/ 509156 h 606722"/>
                  <a:gd name="connsiteX4" fmla="*/ 157323 w 558218"/>
                  <a:gd name="connsiteY4" fmla="*/ 510401 h 606722"/>
                  <a:gd name="connsiteX5" fmla="*/ 146566 w 558218"/>
                  <a:gd name="connsiteY5" fmla="*/ 503733 h 606722"/>
                  <a:gd name="connsiteX6" fmla="*/ 142743 w 558218"/>
                  <a:gd name="connsiteY6" fmla="*/ 496087 h 606722"/>
                  <a:gd name="connsiteX7" fmla="*/ 148077 w 558218"/>
                  <a:gd name="connsiteY7" fmla="*/ 479905 h 606722"/>
                  <a:gd name="connsiteX8" fmla="*/ 53885 w 558218"/>
                  <a:gd name="connsiteY8" fmla="*/ 292552 h 606722"/>
                  <a:gd name="connsiteX9" fmla="*/ 70089 w 558218"/>
                  <a:gd name="connsiteY9" fmla="*/ 297886 h 606722"/>
                  <a:gd name="connsiteX10" fmla="*/ 144878 w 558218"/>
                  <a:gd name="connsiteY10" fmla="*/ 446598 h 606722"/>
                  <a:gd name="connsiteX11" fmla="*/ 139536 w 558218"/>
                  <a:gd name="connsiteY11" fmla="*/ 462865 h 606722"/>
                  <a:gd name="connsiteX12" fmla="*/ 134105 w 558218"/>
                  <a:gd name="connsiteY12" fmla="*/ 464109 h 606722"/>
                  <a:gd name="connsiteX13" fmla="*/ 123243 w 558218"/>
                  <a:gd name="connsiteY13" fmla="*/ 457442 h 606722"/>
                  <a:gd name="connsiteX14" fmla="*/ 48453 w 558218"/>
                  <a:gd name="connsiteY14" fmla="*/ 308730 h 606722"/>
                  <a:gd name="connsiteX15" fmla="*/ 53885 w 558218"/>
                  <a:gd name="connsiteY15" fmla="*/ 292552 h 606722"/>
                  <a:gd name="connsiteX16" fmla="*/ 395055 w 558218"/>
                  <a:gd name="connsiteY16" fmla="*/ 24173 h 606722"/>
                  <a:gd name="connsiteX17" fmla="*/ 254619 w 558218"/>
                  <a:gd name="connsiteY17" fmla="*/ 303317 h 606722"/>
                  <a:gd name="connsiteX18" fmla="*/ 395055 w 558218"/>
                  <a:gd name="connsiteY18" fmla="*/ 582549 h 606722"/>
                  <a:gd name="connsiteX19" fmla="*/ 526503 w 558218"/>
                  <a:gd name="connsiteY19" fmla="*/ 582549 h 606722"/>
                  <a:gd name="connsiteX20" fmla="*/ 388825 w 558218"/>
                  <a:gd name="connsiteY20" fmla="*/ 308738 h 606722"/>
                  <a:gd name="connsiteX21" fmla="*/ 388825 w 558218"/>
                  <a:gd name="connsiteY21" fmla="*/ 297895 h 606722"/>
                  <a:gd name="connsiteX22" fmla="*/ 526503 w 558218"/>
                  <a:gd name="connsiteY22" fmla="*/ 24173 h 606722"/>
                  <a:gd name="connsiteX23" fmla="*/ 166035 w 558218"/>
                  <a:gd name="connsiteY23" fmla="*/ 24173 h 606722"/>
                  <a:gd name="connsiteX24" fmla="*/ 25658 w 558218"/>
                  <a:gd name="connsiteY24" fmla="*/ 303317 h 606722"/>
                  <a:gd name="connsiteX25" fmla="*/ 166035 w 558218"/>
                  <a:gd name="connsiteY25" fmla="*/ 582549 h 606722"/>
                  <a:gd name="connsiteX26" fmla="*/ 297511 w 558218"/>
                  <a:gd name="connsiteY26" fmla="*/ 582549 h 606722"/>
                  <a:gd name="connsiteX27" fmla="*/ 159804 w 558218"/>
                  <a:gd name="connsiteY27" fmla="*/ 308738 h 606722"/>
                  <a:gd name="connsiteX28" fmla="*/ 159804 w 558218"/>
                  <a:gd name="connsiteY28" fmla="*/ 297895 h 606722"/>
                  <a:gd name="connsiteX29" fmla="*/ 297511 w 558218"/>
                  <a:gd name="connsiteY29" fmla="*/ 24173 h 606722"/>
                  <a:gd name="connsiteX30" fmla="*/ 387580 w 558218"/>
                  <a:gd name="connsiteY30" fmla="*/ 0 h 606722"/>
                  <a:gd name="connsiteX31" fmla="*/ 546082 w 558218"/>
                  <a:gd name="connsiteY31" fmla="*/ 0 h 606722"/>
                  <a:gd name="connsiteX32" fmla="*/ 556405 w 558218"/>
                  <a:gd name="connsiteY32" fmla="*/ 5777 h 606722"/>
                  <a:gd name="connsiteX33" fmla="*/ 556939 w 558218"/>
                  <a:gd name="connsiteY33" fmla="*/ 17508 h 606722"/>
                  <a:gd name="connsiteX34" fmla="*/ 413210 w 558218"/>
                  <a:gd name="connsiteY34" fmla="*/ 303317 h 606722"/>
                  <a:gd name="connsiteX35" fmla="*/ 556939 w 558218"/>
                  <a:gd name="connsiteY35" fmla="*/ 589214 h 606722"/>
                  <a:gd name="connsiteX36" fmla="*/ 556405 w 558218"/>
                  <a:gd name="connsiteY36" fmla="*/ 600945 h 606722"/>
                  <a:gd name="connsiteX37" fmla="*/ 546082 w 558218"/>
                  <a:gd name="connsiteY37" fmla="*/ 606722 h 606722"/>
                  <a:gd name="connsiteX38" fmla="*/ 387580 w 558218"/>
                  <a:gd name="connsiteY38" fmla="*/ 606722 h 606722"/>
                  <a:gd name="connsiteX39" fmla="*/ 376722 w 558218"/>
                  <a:gd name="connsiteY39" fmla="*/ 600057 h 606722"/>
                  <a:gd name="connsiteX40" fmla="*/ 230323 w 558218"/>
                  <a:gd name="connsiteY40" fmla="*/ 308738 h 606722"/>
                  <a:gd name="connsiteX41" fmla="*/ 230323 w 558218"/>
                  <a:gd name="connsiteY41" fmla="*/ 297895 h 606722"/>
                  <a:gd name="connsiteX42" fmla="*/ 376722 w 558218"/>
                  <a:gd name="connsiteY42" fmla="*/ 6665 h 606722"/>
                  <a:gd name="connsiteX43" fmla="*/ 387580 w 558218"/>
                  <a:gd name="connsiteY43" fmla="*/ 0 h 606722"/>
                  <a:gd name="connsiteX44" fmla="*/ 158558 w 558218"/>
                  <a:gd name="connsiteY44" fmla="*/ 0 h 606722"/>
                  <a:gd name="connsiteX45" fmla="*/ 317094 w 558218"/>
                  <a:gd name="connsiteY45" fmla="*/ 0 h 606722"/>
                  <a:gd name="connsiteX46" fmla="*/ 327420 w 558218"/>
                  <a:gd name="connsiteY46" fmla="*/ 5777 h 606722"/>
                  <a:gd name="connsiteX47" fmla="*/ 327954 w 558218"/>
                  <a:gd name="connsiteY47" fmla="*/ 17508 h 606722"/>
                  <a:gd name="connsiteX48" fmla="*/ 184195 w 558218"/>
                  <a:gd name="connsiteY48" fmla="*/ 303317 h 606722"/>
                  <a:gd name="connsiteX49" fmla="*/ 327954 w 558218"/>
                  <a:gd name="connsiteY49" fmla="*/ 589214 h 606722"/>
                  <a:gd name="connsiteX50" fmla="*/ 327420 w 558218"/>
                  <a:gd name="connsiteY50" fmla="*/ 600945 h 606722"/>
                  <a:gd name="connsiteX51" fmla="*/ 317094 w 558218"/>
                  <a:gd name="connsiteY51" fmla="*/ 606722 h 606722"/>
                  <a:gd name="connsiteX52" fmla="*/ 158558 w 558218"/>
                  <a:gd name="connsiteY52" fmla="*/ 606722 h 606722"/>
                  <a:gd name="connsiteX53" fmla="*/ 147698 w 558218"/>
                  <a:gd name="connsiteY53" fmla="*/ 600057 h 606722"/>
                  <a:gd name="connsiteX54" fmla="*/ 1268 w 558218"/>
                  <a:gd name="connsiteY54" fmla="*/ 308738 h 606722"/>
                  <a:gd name="connsiteX55" fmla="*/ 1268 w 558218"/>
                  <a:gd name="connsiteY55" fmla="*/ 297895 h 606722"/>
                  <a:gd name="connsiteX56" fmla="*/ 147698 w 558218"/>
                  <a:gd name="connsiteY56" fmla="*/ 6665 h 606722"/>
                  <a:gd name="connsiteX57" fmla="*/ 158558 w 558218"/>
                  <a:gd name="connsiteY57"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8218" h="606722">
                    <a:moveTo>
                      <a:pt x="148077" y="479905"/>
                    </a:moveTo>
                    <a:cubicBezTo>
                      <a:pt x="154034" y="476882"/>
                      <a:pt x="161324" y="479283"/>
                      <a:pt x="164347" y="485240"/>
                    </a:cubicBezTo>
                    <a:lnTo>
                      <a:pt x="168170" y="492886"/>
                    </a:lnTo>
                    <a:cubicBezTo>
                      <a:pt x="171192" y="498843"/>
                      <a:pt x="168703" y="506133"/>
                      <a:pt x="162746" y="509156"/>
                    </a:cubicBezTo>
                    <a:cubicBezTo>
                      <a:pt x="161057" y="510045"/>
                      <a:pt x="159190" y="510401"/>
                      <a:pt x="157323" y="510401"/>
                    </a:cubicBezTo>
                    <a:cubicBezTo>
                      <a:pt x="152967" y="510401"/>
                      <a:pt x="148700" y="508000"/>
                      <a:pt x="146566" y="503733"/>
                    </a:cubicBezTo>
                    <a:lnTo>
                      <a:pt x="142743" y="496087"/>
                    </a:lnTo>
                    <a:cubicBezTo>
                      <a:pt x="139720" y="490130"/>
                      <a:pt x="142121" y="482839"/>
                      <a:pt x="148077" y="479905"/>
                    </a:cubicBezTo>
                    <a:close/>
                    <a:moveTo>
                      <a:pt x="53885" y="292552"/>
                    </a:moveTo>
                    <a:cubicBezTo>
                      <a:pt x="59850" y="289530"/>
                      <a:pt x="67151" y="291930"/>
                      <a:pt x="70089" y="297886"/>
                    </a:cubicBezTo>
                    <a:lnTo>
                      <a:pt x="144878" y="446598"/>
                    </a:lnTo>
                    <a:cubicBezTo>
                      <a:pt x="147905" y="452553"/>
                      <a:pt x="145501" y="459842"/>
                      <a:pt x="139536" y="462865"/>
                    </a:cubicBezTo>
                    <a:cubicBezTo>
                      <a:pt x="137755" y="463665"/>
                      <a:pt x="135886" y="464109"/>
                      <a:pt x="134105" y="464109"/>
                    </a:cubicBezTo>
                    <a:cubicBezTo>
                      <a:pt x="129653" y="464109"/>
                      <a:pt x="125379" y="461709"/>
                      <a:pt x="123243" y="457442"/>
                    </a:cubicBezTo>
                    <a:lnTo>
                      <a:pt x="48453" y="308730"/>
                    </a:lnTo>
                    <a:cubicBezTo>
                      <a:pt x="45515" y="302775"/>
                      <a:pt x="47919" y="295486"/>
                      <a:pt x="53885" y="292552"/>
                    </a:cubicBezTo>
                    <a:close/>
                    <a:moveTo>
                      <a:pt x="395055" y="24173"/>
                    </a:moveTo>
                    <a:lnTo>
                      <a:pt x="254619" y="303317"/>
                    </a:lnTo>
                    <a:lnTo>
                      <a:pt x="395055" y="582549"/>
                    </a:lnTo>
                    <a:lnTo>
                      <a:pt x="526503" y="582549"/>
                    </a:lnTo>
                    <a:lnTo>
                      <a:pt x="388825" y="308738"/>
                    </a:lnTo>
                    <a:cubicBezTo>
                      <a:pt x="387135" y="305361"/>
                      <a:pt x="387135" y="301361"/>
                      <a:pt x="388825" y="297895"/>
                    </a:cubicBezTo>
                    <a:lnTo>
                      <a:pt x="526503" y="24173"/>
                    </a:lnTo>
                    <a:close/>
                    <a:moveTo>
                      <a:pt x="166035" y="24173"/>
                    </a:moveTo>
                    <a:lnTo>
                      <a:pt x="25658" y="303317"/>
                    </a:lnTo>
                    <a:lnTo>
                      <a:pt x="166035" y="582549"/>
                    </a:lnTo>
                    <a:lnTo>
                      <a:pt x="297511" y="582549"/>
                    </a:lnTo>
                    <a:lnTo>
                      <a:pt x="159804" y="308738"/>
                    </a:lnTo>
                    <a:cubicBezTo>
                      <a:pt x="158113" y="305361"/>
                      <a:pt x="158113" y="301361"/>
                      <a:pt x="159804" y="297895"/>
                    </a:cubicBezTo>
                    <a:lnTo>
                      <a:pt x="297511" y="24173"/>
                    </a:lnTo>
                    <a:close/>
                    <a:moveTo>
                      <a:pt x="387580" y="0"/>
                    </a:moveTo>
                    <a:lnTo>
                      <a:pt x="546082" y="0"/>
                    </a:lnTo>
                    <a:cubicBezTo>
                      <a:pt x="550265" y="0"/>
                      <a:pt x="554180" y="2133"/>
                      <a:pt x="556405" y="5777"/>
                    </a:cubicBezTo>
                    <a:cubicBezTo>
                      <a:pt x="558630" y="9331"/>
                      <a:pt x="558808" y="13775"/>
                      <a:pt x="556939" y="17508"/>
                    </a:cubicBezTo>
                    <a:lnTo>
                      <a:pt x="413210" y="303317"/>
                    </a:lnTo>
                    <a:lnTo>
                      <a:pt x="556939" y="589214"/>
                    </a:lnTo>
                    <a:cubicBezTo>
                      <a:pt x="558808" y="592947"/>
                      <a:pt x="558630" y="597391"/>
                      <a:pt x="556405" y="600945"/>
                    </a:cubicBezTo>
                    <a:cubicBezTo>
                      <a:pt x="554180" y="604500"/>
                      <a:pt x="550265" y="606722"/>
                      <a:pt x="546082" y="606722"/>
                    </a:cubicBezTo>
                    <a:lnTo>
                      <a:pt x="387580" y="606722"/>
                    </a:lnTo>
                    <a:cubicBezTo>
                      <a:pt x="382952" y="606722"/>
                      <a:pt x="378769" y="604145"/>
                      <a:pt x="376722" y="600057"/>
                    </a:cubicBezTo>
                    <a:lnTo>
                      <a:pt x="230323" y="308738"/>
                    </a:lnTo>
                    <a:cubicBezTo>
                      <a:pt x="228632" y="305361"/>
                      <a:pt x="228632" y="301361"/>
                      <a:pt x="230323" y="297895"/>
                    </a:cubicBezTo>
                    <a:lnTo>
                      <a:pt x="376722" y="6665"/>
                    </a:lnTo>
                    <a:cubicBezTo>
                      <a:pt x="378769" y="2577"/>
                      <a:pt x="382952" y="0"/>
                      <a:pt x="387580" y="0"/>
                    </a:cubicBezTo>
                    <a:close/>
                    <a:moveTo>
                      <a:pt x="158558" y="0"/>
                    </a:moveTo>
                    <a:lnTo>
                      <a:pt x="317094" y="0"/>
                    </a:lnTo>
                    <a:cubicBezTo>
                      <a:pt x="321367" y="0"/>
                      <a:pt x="325194" y="2133"/>
                      <a:pt x="327420" y="5777"/>
                    </a:cubicBezTo>
                    <a:cubicBezTo>
                      <a:pt x="329645" y="9331"/>
                      <a:pt x="329823" y="13775"/>
                      <a:pt x="327954" y="17508"/>
                    </a:cubicBezTo>
                    <a:lnTo>
                      <a:pt x="184195" y="303317"/>
                    </a:lnTo>
                    <a:lnTo>
                      <a:pt x="327954" y="589214"/>
                    </a:lnTo>
                    <a:cubicBezTo>
                      <a:pt x="329823" y="592947"/>
                      <a:pt x="329645" y="597391"/>
                      <a:pt x="327420" y="600945"/>
                    </a:cubicBezTo>
                    <a:cubicBezTo>
                      <a:pt x="325194" y="604500"/>
                      <a:pt x="321367" y="606722"/>
                      <a:pt x="317094" y="606722"/>
                    </a:cubicBezTo>
                    <a:lnTo>
                      <a:pt x="158558" y="606722"/>
                    </a:lnTo>
                    <a:cubicBezTo>
                      <a:pt x="153929" y="606722"/>
                      <a:pt x="149746" y="604145"/>
                      <a:pt x="147698" y="600057"/>
                    </a:cubicBezTo>
                    <a:lnTo>
                      <a:pt x="1268" y="308738"/>
                    </a:lnTo>
                    <a:cubicBezTo>
                      <a:pt x="-423" y="305361"/>
                      <a:pt x="-423" y="301361"/>
                      <a:pt x="1268" y="297895"/>
                    </a:cubicBezTo>
                    <a:lnTo>
                      <a:pt x="147698" y="6665"/>
                    </a:lnTo>
                    <a:cubicBezTo>
                      <a:pt x="149746" y="2577"/>
                      <a:pt x="153929" y="0"/>
                      <a:pt x="158558" y="0"/>
                    </a:cubicBezTo>
                    <a:close/>
                  </a:path>
                </a:pathLst>
              </a:custGeom>
              <a:solidFill>
                <a:srgbClr val="AC3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arrow_156300"/>
              <p:cNvSpPr/>
              <p:nvPr>
                <p:custDataLst>
                  <p:tags r:id="rId20"/>
                </p:custDataLst>
              </p:nvPr>
            </p:nvSpPr>
            <p:spPr>
              <a:xfrm>
                <a:off x="1331766" y="1470776"/>
                <a:ext cx="342637" cy="342637"/>
              </a:xfrm>
              <a:custGeom>
                <a:avLst/>
                <a:gdLst>
                  <a:gd name="connsiteX0" fmla="*/ 207956 w 605592"/>
                  <a:gd name="connsiteY0" fmla="*/ 89900 h 605592"/>
                  <a:gd name="connsiteX1" fmla="*/ 275355 w 605592"/>
                  <a:gd name="connsiteY1" fmla="*/ 89900 h 605592"/>
                  <a:gd name="connsiteX2" fmla="*/ 480056 w 605592"/>
                  <a:gd name="connsiteY2" fmla="*/ 302831 h 605592"/>
                  <a:gd name="connsiteX3" fmla="*/ 275355 w 605592"/>
                  <a:gd name="connsiteY3" fmla="*/ 515762 h 605592"/>
                  <a:gd name="connsiteX4" fmla="*/ 207956 w 605592"/>
                  <a:gd name="connsiteY4" fmla="*/ 515762 h 605592"/>
                  <a:gd name="connsiteX5" fmla="*/ 364941 w 605592"/>
                  <a:gd name="connsiteY5" fmla="*/ 352703 h 605592"/>
                  <a:gd name="connsiteX6" fmla="*/ 413029 w 605592"/>
                  <a:gd name="connsiteY6" fmla="*/ 302831 h 605592"/>
                  <a:gd name="connsiteX7" fmla="*/ 364941 w 605592"/>
                  <a:gd name="connsiteY7" fmla="*/ 252959 h 605592"/>
                  <a:gd name="connsiteX8" fmla="*/ 89033 w 605592"/>
                  <a:gd name="connsiteY8" fmla="*/ 37820 h 605592"/>
                  <a:gd name="connsiteX9" fmla="*/ 344249 w 605592"/>
                  <a:gd name="connsiteY9" fmla="*/ 302842 h 605592"/>
                  <a:gd name="connsiteX10" fmla="*/ 89033 w 605592"/>
                  <a:gd name="connsiteY10" fmla="*/ 567772 h 605592"/>
                  <a:gd name="connsiteX11" fmla="*/ 298386 w 605592"/>
                  <a:gd name="connsiteY11" fmla="*/ 567772 h 605592"/>
                  <a:gd name="connsiteX12" fmla="*/ 553045 w 605592"/>
                  <a:gd name="connsiteY12" fmla="*/ 302842 h 605592"/>
                  <a:gd name="connsiteX13" fmla="*/ 298386 w 605592"/>
                  <a:gd name="connsiteY13" fmla="*/ 37820 h 605592"/>
                  <a:gd name="connsiteX14" fmla="*/ 0 w 605592"/>
                  <a:gd name="connsiteY14" fmla="*/ 0 h 605592"/>
                  <a:gd name="connsiteX15" fmla="*/ 314448 w 605592"/>
                  <a:gd name="connsiteY15" fmla="*/ 0 h 605592"/>
                  <a:gd name="connsiteX16" fmla="*/ 605592 w 605592"/>
                  <a:gd name="connsiteY16" fmla="*/ 302842 h 605592"/>
                  <a:gd name="connsiteX17" fmla="*/ 314448 w 605592"/>
                  <a:gd name="connsiteY17" fmla="*/ 605592 h 605592"/>
                  <a:gd name="connsiteX18" fmla="*/ 0 w 605592"/>
                  <a:gd name="connsiteY18" fmla="*/ 605592 h 605592"/>
                  <a:gd name="connsiteX19" fmla="*/ 291609 w 605592"/>
                  <a:gd name="connsiteY19" fmla="*/ 302842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5592" h="605592">
                    <a:moveTo>
                      <a:pt x="207956" y="89900"/>
                    </a:moveTo>
                    <a:lnTo>
                      <a:pt x="275355" y="89900"/>
                    </a:lnTo>
                    <a:lnTo>
                      <a:pt x="480056" y="302831"/>
                    </a:lnTo>
                    <a:lnTo>
                      <a:pt x="275355" y="515762"/>
                    </a:lnTo>
                    <a:lnTo>
                      <a:pt x="207956" y="515762"/>
                    </a:lnTo>
                    <a:lnTo>
                      <a:pt x="364941" y="352703"/>
                    </a:lnTo>
                    <a:lnTo>
                      <a:pt x="413029" y="302831"/>
                    </a:lnTo>
                    <a:lnTo>
                      <a:pt x="364941" y="252959"/>
                    </a:lnTo>
                    <a:close/>
                    <a:moveTo>
                      <a:pt x="89033" y="37820"/>
                    </a:moveTo>
                    <a:lnTo>
                      <a:pt x="344249" y="302842"/>
                    </a:lnTo>
                    <a:lnTo>
                      <a:pt x="89033" y="567772"/>
                    </a:lnTo>
                    <a:lnTo>
                      <a:pt x="298386" y="567772"/>
                    </a:lnTo>
                    <a:lnTo>
                      <a:pt x="553045" y="302842"/>
                    </a:lnTo>
                    <a:lnTo>
                      <a:pt x="298386" y="37820"/>
                    </a:lnTo>
                    <a:close/>
                    <a:moveTo>
                      <a:pt x="0" y="0"/>
                    </a:moveTo>
                    <a:lnTo>
                      <a:pt x="314448" y="0"/>
                    </a:lnTo>
                    <a:lnTo>
                      <a:pt x="605592" y="302842"/>
                    </a:lnTo>
                    <a:lnTo>
                      <a:pt x="314448" y="605592"/>
                    </a:lnTo>
                    <a:lnTo>
                      <a:pt x="0" y="605592"/>
                    </a:lnTo>
                    <a:lnTo>
                      <a:pt x="291609" y="302842"/>
                    </a:lnTo>
                    <a:close/>
                  </a:path>
                </a:pathLst>
              </a:custGeom>
              <a:solidFill>
                <a:srgbClr val="AC3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0" name="组合 19"/>
          <p:cNvGrpSpPr/>
          <p:nvPr userDrawn="1">
            <p:custDataLst>
              <p:tags r:id="rId21"/>
            </p:custDataLst>
          </p:nvPr>
        </p:nvGrpSpPr>
        <p:grpSpPr>
          <a:xfrm>
            <a:off x="413171" y="1135136"/>
            <a:ext cx="11365659" cy="506742"/>
            <a:chOff x="431220" y="1311468"/>
            <a:chExt cx="11365659" cy="506742"/>
          </a:xfrm>
        </p:grpSpPr>
        <p:sp>
          <p:nvSpPr>
            <p:cNvPr id="21" name="任意多边形: 形状 20"/>
            <p:cNvSpPr/>
            <p:nvPr>
              <p:custDataLst>
                <p:tags r:id="rId22"/>
              </p:custDataLst>
            </p:nvPr>
          </p:nvSpPr>
          <p:spPr>
            <a:xfrm>
              <a:off x="431220" y="1311468"/>
              <a:ext cx="2131511" cy="506742"/>
            </a:xfrm>
            <a:custGeom>
              <a:avLst/>
              <a:gdLst>
                <a:gd name="connsiteX0" fmla="*/ 253371 w 2131511"/>
                <a:gd name="connsiteY0" fmla="*/ 0 h 506742"/>
                <a:gd name="connsiteX1" fmla="*/ 2131511 w 2131511"/>
                <a:gd name="connsiteY1" fmla="*/ 0 h 506742"/>
                <a:gd name="connsiteX2" fmla="*/ 2131511 w 2131511"/>
                <a:gd name="connsiteY2" fmla="*/ 506742 h 506742"/>
                <a:gd name="connsiteX3" fmla="*/ 253371 w 2131511"/>
                <a:gd name="connsiteY3" fmla="*/ 506742 h 506742"/>
                <a:gd name="connsiteX4" fmla="*/ 0 w 2131511"/>
                <a:gd name="connsiteY4" fmla="*/ 253371 h 506742"/>
                <a:gd name="connsiteX5" fmla="*/ 253371 w 2131511"/>
                <a:gd name="connsiteY5" fmla="*/ 0 h 506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1511" h="506742">
                  <a:moveTo>
                    <a:pt x="253371" y="0"/>
                  </a:moveTo>
                  <a:lnTo>
                    <a:pt x="2131511" y="0"/>
                  </a:lnTo>
                  <a:lnTo>
                    <a:pt x="2131511" y="506742"/>
                  </a:lnTo>
                  <a:lnTo>
                    <a:pt x="253371" y="506742"/>
                  </a:lnTo>
                  <a:cubicBezTo>
                    <a:pt x="113438" y="506742"/>
                    <a:pt x="0" y="393304"/>
                    <a:pt x="0" y="253371"/>
                  </a:cubicBezTo>
                  <a:cubicBezTo>
                    <a:pt x="0" y="113438"/>
                    <a:pt x="113438" y="0"/>
                    <a:pt x="253371" y="0"/>
                  </a:cubicBezTo>
                  <a:close/>
                </a:path>
              </a:pathLst>
            </a:custGeom>
            <a:solidFill>
              <a:srgbClr val="663CC2"/>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2" name="Hexin Shape 2"/>
            <p:cNvSpPr/>
            <p:nvPr>
              <p:custDataLst>
                <p:tags r:id="rId23"/>
              </p:custDataLst>
            </p:nvPr>
          </p:nvSpPr>
          <p:spPr>
            <a:xfrm>
              <a:off x="795501" y="1311468"/>
              <a:ext cx="1538883" cy="506742"/>
            </a:xfrm>
            <a:prstGeom prst="rect">
              <a:avLst/>
            </a:prstGeom>
            <a:noFill/>
          </p:spPr>
          <p:txBody>
            <a:bodyPr wrap="none" lIns="0" tIns="0" rIns="0" bIns="0" rtlCol="0" anchor="t">
              <a:spAutoFit/>
            </a:bodyPr>
            <a:lstStyle/>
            <a:p>
              <a:pPr algn="l" latinLnBrk="1">
                <a:lnSpc>
                  <a:spcPct val="120000"/>
                </a:lnSpc>
              </a:pPr>
              <a:r>
                <a:rPr lang="zh-CN" altLang="en-US" sz="3000" b="1" i="0">
                  <a:solidFill>
                    <a:schemeClr val="bg1"/>
                  </a:solidFill>
                  <a:cs typeface="+mn-ea"/>
                  <a:sym typeface="+mn-lt"/>
                </a:rPr>
                <a:t>知识固本</a:t>
              </a:r>
              <a:endParaRPr lang="en-US" altLang="zh-CN" sz="3000">
                <a:solidFill>
                  <a:schemeClr val="bg1"/>
                </a:solidFill>
                <a:cs typeface="+mn-ea"/>
                <a:sym typeface="+mn-lt"/>
              </a:endParaRPr>
            </a:p>
          </p:txBody>
        </p:sp>
        <p:sp>
          <p:nvSpPr>
            <p:cNvPr id="23" name="任意多边形: 形状 22"/>
            <p:cNvSpPr/>
            <p:nvPr>
              <p:custDataLst>
                <p:tags r:id="rId24"/>
              </p:custDataLst>
            </p:nvPr>
          </p:nvSpPr>
          <p:spPr>
            <a:xfrm>
              <a:off x="2526631" y="1311468"/>
              <a:ext cx="9270248" cy="506742"/>
            </a:xfrm>
            <a:custGeom>
              <a:avLst/>
              <a:gdLst>
                <a:gd name="connsiteX0" fmla="*/ 0 w 9270248"/>
                <a:gd name="connsiteY0" fmla="*/ 0 h 506742"/>
                <a:gd name="connsiteX1" fmla="*/ 9016877 w 9270248"/>
                <a:gd name="connsiteY1" fmla="*/ 0 h 506742"/>
                <a:gd name="connsiteX2" fmla="*/ 9270248 w 9270248"/>
                <a:gd name="connsiteY2" fmla="*/ 253371 h 506742"/>
                <a:gd name="connsiteX3" fmla="*/ 9016877 w 9270248"/>
                <a:gd name="connsiteY3" fmla="*/ 506742 h 506742"/>
                <a:gd name="connsiteX4" fmla="*/ 0 w 9270248"/>
                <a:gd name="connsiteY4" fmla="*/ 506742 h 506742"/>
                <a:gd name="connsiteX5" fmla="*/ 0 w 9270248"/>
                <a:gd name="connsiteY5" fmla="*/ 0 h 506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70248" h="506742">
                  <a:moveTo>
                    <a:pt x="0" y="0"/>
                  </a:moveTo>
                  <a:lnTo>
                    <a:pt x="9016877" y="0"/>
                  </a:lnTo>
                  <a:cubicBezTo>
                    <a:pt x="9156810" y="0"/>
                    <a:pt x="9270248" y="113438"/>
                    <a:pt x="9270248" y="253371"/>
                  </a:cubicBezTo>
                  <a:cubicBezTo>
                    <a:pt x="9270248" y="393304"/>
                    <a:pt x="9156810" y="506742"/>
                    <a:pt x="9016877" y="506742"/>
                  </a:cubicBezTo>
                  <a:lnTo>
                    <a:pt x="0" y="506742"/>
                  </a:lnTo>
                  <a:lnTo>
                    <a:pt x="0" y="0"/>
                  </a:lnTo>
                  <a:close/>
                </a:path>
              </a:pathLst>
            </a:custGeom>
            <a:solidFill>
              <a:schemeClr val="accent4"/>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4_内容">
    <p:bg>
      <p:bgPr>
        <a:blipFill dpi="0" rotWithShape="1">
          <a:blip r:embed="rId2">
            <a:lum/>
            <a:extLst>
              <a:ext uri="{96DAC541-7B7A-43D3-8B79-37D633B846F1}">
                <asvg:svgBlip xmlns:asvg="http://schemas.microsoft.com/office/drawing/2016/SVG/main" r:embed="rId3"/>
              </a:ext>
            </a:extLst>
          </a:blip>
          <a:stretch>
            <a:fillRect/>
          </a:stretch>
        </a:blipFill>
        <a:effectLst/>
      </p:bgPr>
    </p:bg>
    <p:spTree>
      <p:nvGrpSpPr>
        <p:cNvPr id="1" name=""/>
        <p:cNvGrpSpPr/>
        <p:nvPr/>
      </p:nvGrpSpPr>
      <p:grpSpPr>
        <a:xfrm>
          <a:off x="0" y="0"/>
          <a:ext cx="0" cy="0"/>
          <a:chOff x="0" y="0"/>
          <a:chExt cx="0" cy="0"/>
        </a:xfrm>
      </p:grpSpPr>
      <p:grpSp>
        <p:nvGrpSpPr>
          <p:cNvPr id="3" name="组合 2"/>
          <p:cNvGrpSpPr/>
          <p:nvPr userDrawn="1">
            <p:custDataLst>
              <p:tags r:id="rId4"/>
            </p:custDataLst>
          </p:nvPr>
        </p:nvGrpSpPr>
        <p:grpSpPr>
          <a:xfrm>
            <a:off x="334961" y="311900"/>
            <a:ext cx="5986041" cy="559007"/>
            <a:chOff x="334961" y="311900"/>
            <a:chExt cx="5986041" cy="559007"/>
          </a:xfrm>
        </p:grpSpPr>
        <p:sp>
          <p:nvSpPr>
            <p:cNvPr id="4" name="文本框 3"/>
            <p:cNvSpPr txBox="1"/>
            <p:nvPr>
              <p:custDataLst>
                <p:tags r:id="rId5"/>
              </p:custDataLst>
            </p:nvPr>
          </p:nvSpPr>
          <p:spPr>
            <a:xfrm>
              <a:off x="1181854" y="311900"/>
              <a:ext cx="3029676" cy="473271"/>
            </a:xfrm>
            <a:prstGeom prst="rect">
              <a:avLst/>
            </a:prstGeom>
            <a:noFill/>
          </p:spPr>
          <p:txBody>
            <a:bodyPr wrap="square" lIns="0" tIns="0" rIns="0" bIns="0" rtlCol="0">
              <a:spAutoFit/>
            </a:bodyPr>
            <a:lstStyle/>
            <a:p>
              <a:pPr algn="just">
                <a:lnSpc>
                  <a:spcPct val="120000"/>
                </a:lnSpc>
              </a:pPr>
              <a:r>
                <a:rPr lang="zh-CN" altLang="en-US" sz="2800" b="1">
                  <a:solidFill>
                    <a:srgbClr val="AC39FF"/>
                  </a:solidFill>
                  <a:latin typeface="微软雅黑" panose="020B0503020204020204" pitchFamily="34" charset="-122"/>
                  <a:ea typeface="微软雅黑" panose="020B0503020204020204" pitchFamily="34" charset="-122"/>
                </a:rPr>
                <a:t>考点突破</a:t>
              </a:r>
              <a:r>
                <a:rPr lang="en-US" altLang="zh-CN" sz="2800" b="1">
                  <a:solidFill>
                    <a:srgbClr val="AC39FF"/>
                  </a:solidFill>
                  <a:latin typeface="微软雅黑" panose="020B0503020204020204" pitchFamily="34" charset="-122"/>
                  <a:ea typeface="微软雅黑" panose="020B0503020204020204" pitchFamily="34" charset="-122"/>
                </a:rPr>
                <a:t>·</a:t>
              </a:r>
              <a:r>
                <a:rPr lang="zh-CN" altLang="en-US" sz="2800" b="1">
                  <a:solidFill>
                    <a:srgbClr val="AC39FF"/>
                  </a:solidFill>
                  <a:latin typeface="微软雅黑" panose="020B0503020204020204" pitchFamily="34" charset="-122"/>
                  <a:ea typeface="微软雅黑" panose="020B0503020204020204" pitchFamily="34" charset="-122"/>
                </a:rPr>
                <a:t>考法探究</a:t>
              </a:r>
              <a:endParaRPr lang="zh-CN" altLang="en-US" sz="2800" b="1">
                <a:solidFill>
                  <a:srgbClr val="AC39FF"/>
                </a:solidFill>
                <a:latin typeface="微软雅黑" panose="020B0503020204020204" pitchFamily="34" charset="-122"/>
                <a:ea typeface="微软雅黑" panose="020B0503020204020204" pitchFamily="34" charset="-122"/>
              </a:endParaRPr>
            </a:p>
          </p:txBody>
        </p:sp>
        <p:grpSp>
          <p:nvGrpSpPr>
            <p:cNvPr id="5" name="组合 4"/>
            <p:cNvGrpSpPr/>
            <p:nvPr>
              <p:custDataLst>
                <p:tags r:id="rId6"/>
              </p:custDataLst>
            </p:nvPr>
          </p:nvGrpSpPr>
          <p:grpSpPr>
            <a:xfrm>
              <a:off x="334961" y="802318"/>
              <a:ext cx="5490804" cy="68589"/>
              <a:chOff x="528957" y="1415060"/>
              <a:chExt cx="5490804" cy="68589"/>
            </a:xfrm>
          </p:grpSpPr>
          <p:cxnSp>
            <p:nvCxnSpPr>
              <p:cNvPr id="18" name="直接连接符 17"/>
              <p:cNvCxnSpPr/>
              <p:nvPr>
                <p:custDataLst>
                  <p:tags r:id="rId7"/>
                </p:custDataLst>
              </p:nvPr>
            </p:nvCxnSpPr>
            <p:spPr>
              <a:xfrm>
                <a:off x="1547567" y="1449354"/>
                <a:ext cx="4472194" cy="0"/>
              </a:xfrm>
              <a:prstGeom prst="line">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矩形: 圆角 18"/>
              <p:cNvSpPr/>
              <p:nvPr>
                <p:custDataLst>
                  <p:tags r:id="rId8"/>
                </p:custDataLst>
              </p:nvPr>
            </p:nvSpPr>
            <p:spPr>
              <a:xfrm>
                <a:off x="528957" y="1415060"/>
                <a:ext cx="3898901" cy="68589"/>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grpSp>
          <p:nvGrpSpPr>
            <p:cNvPr id="6" name="组合 5"/>
            <p:cNvGrpSpPr/>
            <p:nvPr>
              <p:custDataLst>
                <p:tags r:id="rId9"/>
              </p:custDataLst>
            </p:nvPr>
          </p:nvGrpSpPr>
          <p:grpSpPr>
            <a:xfrm>
              <a:off x="5870998" y="813600"/>
              <a:ext cx="450004" cy="46023"/>
              <a:chOff x="4581427" y="2078594"/>
              <a:chExt cx="1659117" cy="169682"/>
            </a:xfrm>
          </p:grpSpPr>
          <p:grpSp>
            <p:nvGrpSpPr>
              <p:cNvPr id="10" name="组合 9"/>
              <p:cNvGrpSpPr/>
              <p:nvPr>
                <p:custDataLst>
                  <p:tags r:id="rId10"/>
                </p:custDataLst>
              </p:nvPr>
            </p:nvGrpSpPr>
            <p:grpSpPr>
              <a:xfrm>
                <a:off x="4581427" y="2078594"/>
                <a:ext cx="598859" cy="169682"/>
                <a:chOff x="4581427" y="2078594"/>
                <a:chExt cx="598859" cy="169682"/>
              </a:xfrm>
            </p:grpSpPr>
            <p:sp>
              <p:nvSpPr>
                <p:cNvPr id="15" name="椭圆 14"/>
                <p:cNvSpPr/>
                <p:nvPr>
                  <p:custDataLst>
                    <p:tags r:id="rId11"/>
                  </p:custDataLst>
                </p:nvPr>
              </p:nvSpPr>
              <p:spPr>
                <a:xfrm>
                  <a:off x="4581427"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custDataLst>
                    <p:tags r:id="rId12"/>
                  </p:custDataLst>
                </p:nvPr>
              </p:nvSpPr>
              <p:spPr>
                <a:xfrm>
                  <a:off x="4796016"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custDataLst>
                    <p:tags r:id="rId13"/>
                  </p:custDataLst>
                </p:nvPr>
              </p:nvSpPr>
              <p:spPr>
                <a:xfrm>
                  <a:off x="5010604"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 name="组合 10"/>
              <p:cNvGrpSpPr/>
              <p:nvPr>
                <p:custDataLst>
                  <p:tags r:id="rId14"/>
                </p:custDataLst>
              </p:nvPr>
            </p:nvGrpSpPr>
            <p:grpSpPr>
              <a:xfrm>
                <a:off x="5600700" y="2078594"/>
                <a:ext cx="639844" cy="169682"/>
                <a:chOff x="5600700" y="2078594"/>
                <a:chExt cx="639844" cy="169682"/>
              </a:xfrm>
            </p:grpSpPr>
            <p:sp>
              <p:nvSpPr>
                <p:cNvPr id="12" name="椭圆 11"/>
                <p:cNvSpPr/>
                <p:nvPr>
                  <p:custDataLst>
                    <p:tags r:id="rId15"/>
                  </p:custDataLst>
                </p:nvPr>
              </p:nvSpPr>
              <p:spPr>
                <a:xfrm>
                  <a:off x="5600700"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custDataLst>
                    <p:tags r:id="rId16"/>
                  </p:custDataLst>
                </p:nvPr>
              </p:nvSpPr>
              <p:spPr>
                <a:xfrm>
                  <a:off x="5835781"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custDataLst>
                    <p:tags r:id="rId17"/>
                  </p:custDataLst>
                </p:nvPr>
              </p:nvSpPr>
              <p:spPr>
                <a:xfrm>
                  <a:off x="6070862"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7" name="组合 6"/>
            <p:cNvGrpSpPr/>
            <p:nvPr>
              <p:custDataLst>
                <p:tags r:id="rId18"/>
              </p:custDataLst>
            </p:nvPr>
          </p:nvGrpSpPr>
          <p:grpSpPr>
            <a:xfrm>
              <a:off x="334963" y="377216"/>
              <a:ext cx="792957" cy="342637"/>
              <a:chOff x="881446" y="1470776"/>
              <a:chExt cx="792957" cy="342637"/>
            </a:xfrm>
          </p:grpSpPr>
          <p:sp>
            <p:nvSpPr>
              <p:cNvPr id="8" name="chevron_225598"/>
              <p:cNvSpPr/>
              <p:nvPr>
                <p:custDataLst>
                  <p:tags r:id="rId19"/>
                </p:custDataLst>
              </p:nvPr>
            </p:nvSpPr>
            <p:spPr>
              <a:xfrm rot="10800000">
                <a:off x="881446" y="1470776"/>
                <a:ext cx="560944" cy="342636"/>
              </a:xfrm>
              <a:custGeom>
                <a:avLst/>
                <a:gdLst>
                  <a:gd name="connsiteX0" fmla="*/ 148077 w 558218"/>
                  <a:gd name="connsiteY0" fmla="*/ 479905 h 606722"/>
                  <a:gd name="connsiteX1" fmla="*/ 164347 w 558218"/>
                  <a:gd name="connsiteY1" fmla="*/ 485240 h 606722"/>
                  <a:gd name="connsiteX2" fmla="*/ 168170 w 558218"/>
                  <a:gd name="connsiteY2" fmla="*/ 492886 h 606722"/>
                  <a:gd name="connsiteX3" fmla="*/ 162746 w 558218"/>
                  <a:gd name="connsiteY3" fmla="*/ 509156 h 606722"/>
                  <a:gd name="connsiteX4" fmla="*/ 157323 w 558218"/>
                  <a:gd name="connsiteY4" fmla="*/ 510401 h 606722"/>
                  <a:gd name="connsiteX5" fmla="*/ 146566 w 558218"/>
                  <a:gd name="connsiteY5" fmla="*/ 503733 h 606722"/>
                  <a:gd name="connsiteX6" fmla="*/ 142743 w 558218"/>
                  <a:gd name="connsiteY6" fmla="*/ 496087 h 606722"/>
                  <a:gd name="connsiteX7" fmla="*/ 148077 w 558218"/>
                  <a:gd name="connsiteY7" fmla="*/ 479905 h 606722"/>
                  <a:gd name="connsiteX8" fmla="*/ 53885 w 558218"/>
                  <a:gd name="connsiteY8" fmla="*/ 292552 h 606722"/>
                  <a:gd name="connsiteX9" fmla="*/ 70089 w 558218"/>
                  <a:gd name="connsiteY9" fmla="*/ 297886 h 606722"/>
                  <a:gd name="connsiteX10" fmla="*/ 144878 w 558218"/>
                  <a:gd name="connsiteY10" fmla="*/ 446598 h 606722"/>
                  <a:gd name="connsiteX11" fmla="*/ 139536 w 558218"/>
                  <a:gd name="connsiteY11" fmla="*/ 462865 h 606722"/>
                  <a:gd name="connsiteX12" fmla="*/ 134105 w 558218"/>
                  <a:gd name="connsiteY12" fmla="*/ 464109 h 606722"/>
                  <a:gd name="connsiteX13" fmla="*/ 123243 w 558218"/>
                  <a:gd name="connsiteY13" fmla="*/ 457442 h 606722"/>
                  <a:gd name="connsiteX14" fmla="*/ 48453 w 558218"/>
                  <a:gd name="connsiteY14" fmla="*/ 308730 h 606722"/>
                  <a:gd name="connsiteX15" fmla="*/ 53885 w 558218"/>
                  <a:gd name="connsiteY15" fmla="*/ 292552 h 606722"/>
                  <a:gd name="connsiteX16" fmla="*/ 395055 w 558218"/>
                  <a:gd name="connsiteY16" fmla="*/ 24173 h 606722"/>
                  <a:gd name="connsiteX17" fmla="*/ 254619 w 558218"/>
                  <a:gd name="connsiteY17" fmla="*/ 303317 h 606722"/>
                  <a:gd name="connsiteX18" fmla="*/ 395055 w 558218"/>
                  <a:gd name="connsiteY18" fmla="*/ 582549 h 606722"/>
                  <a:gd name="connsiteX19" fmla="*/ 526503 w 558218"/>
                  <a:gd name="connsiteY19" fmla="*/ 582549 h 606722"/>
                  <a:gd name="connsiteX20" fmla="*/ 388825 w 558218"/>
                  <a:gd name="connsiteY20" fmla="*/ 308738 h 606722"/>
                  <a:gd name="connsiteX21" fmla="*/ 388825 w 558218"/>
                  <a:gd name="connsiteY21" fmla="*/ 297895 h 606722"/>
                  <a:gd name="connsiteX22" fmla="*/ 526503 w 558218"/>
                  <a:gd name="connsiteY22" fmla="*/ 24173 h 606722"/>
                  <a:gd name="connsiteX23" fmla="*/ 166035 w 558218"/>
                  <a:gd name="connsiteY23" fmla="*/ 24173 h 606722"/>
                  <a:gd name="connsiteX24" fmla="*/ 25658 w 558218"/>
                  <a:gd name="connsiteY24" fmla="*/ 303317 h 606722"/>
                  <a:gd name="connsiteX25" fmla="*/ 166035 w 558218"/>
                  <a:gd name="connsiteY25" fmla="*/ 582549 h 606722"/>
                  <a:gd name="connsiteX26" fmla="*/ 297511 w 558218"/>
                  <a:gd name="connsiteY26" fmla="*/ 582549 h 606722"/>
                  <a:gd name="connsiteX27" fmla="*/ 159804 w 558218"/>
                  <a:gd name="connsiteY27" fmla="*/ 308738 h 606722"/>
                  <a:gd name="connsiteX28" fmla="*/ 159804 w 558218"/>
                  <a:gd name="connsiteY28" fmla="*/ 297895 h 606722"/>
                  <a:gd name="connsiteX29" fmla="*/ 297511 w 558218"/>
                  <a:gd name="connsiteY29" fmla="*/ 24173 h 606722"/>
                  <a:gd name="connsiteX30" fmla="*/ 387580 w 558218"/>
                  <a:gd name="connsiteY30" fmla="*/ 0 h 606722"/>
                  <a:gd name="connsiteX31" fmla="*/ 546082 w 558218"/>
                  <a:gd name="connsiteY31" fmla="*/ 0 h 606722"/>
                  <a:gd name="connsiteX32" fmla="*/ 556405 w 558218"/>
                  <a:gd name="connsiteY32" fmla="*/ 5777 h 606722"/>
                  <a:gd name="connsiteX33" fmla="*/ 556939 w 558218"/>
                  <a:gd name="connsiteY33" fmla="*/ 17508 h 606722"/>
                  <a:gd name="connsiteX34" fmla="*/ 413210 w 558218"/>
                  <a:gd name="connsiteY34" fmla="*/ 303317 h 606722"/>
                  <a:gd name="connsiteX35" fmla="*/ 556939 w 558218"/>
                  <a:gd name="connsiteY35" fmla="*/ 589214 h 606722"/>
                  <a:gd name="connsiteX36" fmla="*/ 556405 w 558218"/>
                  <a:gd name="connsiteY36" fmla="*/ 600945 h 606722"/>
                  <a:gd name="connsiteX37" fmla="*/ 546082 w 558218"/>
                  <a:gd name="connsiteY37" fmla="*/ 606722 h 606722"/>
                  <a:gd name="connsiteX38" fmla="*/ 387580 w 558218"/>
                  <a:gd name="connsiteY38" fmla="*/ 606722 h 606722"/>
                  <a:gd name="connsiteX39" fmla="*/ 376722 w 558218"/>
                  <a:gd name="connsiteY39" fmla="*/ 600057 h 606722"/>
                  <a:gd name="connsiteX40" fmla="*/ 230323 w 558218"/>
                  <a:gd name="connsiteY40" fmla="*/ 308738 h 606722"/>
                  <a:gd name="connsiteX41" fmla="*/ 230323 w 558218"/>
                  <a:gd name="connsiteY41" fmla="*/ 297895 h 606722"/>
                  <a:gd name="connsiteX42" fmla="*/ 376722 w 558218"/>
                  <a:gd name="connsiteY42" fmla="*/ 6665 h 606722"/>
                  <a:gd name="connsiteX43" fmla="*/ 387580 w 558218"/>
                  <a:gd name="connsiteY43" fmla="*/ 0 h 606722"/>
                  <a:gd name="connsiteX44" fmla="*/ 158558 w 558218"/>
                  <a:gd name="connsiteY44" fmla="*/ 0 h 606722"/>
                  <a:gd name="connsiteX45" fmla="*/ 317094 w 558218"/>
                  <a:gd name="connsiteY45" fmla="*/ 0 h 606722"/>
                  <a:gd name="connsiteX46" fmla="*/ 327420 w 558218"/>
                  <a:gd name="connsiteY46" fmla="*/ 5777 h 606722"/>
                  <a:gd name="connsiteX47" fmla="*/ 327954 w 558218"/>
                  <a:gd name="connsiteY47" fmla="*/ 17508 h 606722"/>
                  <a:gd name="connsiteX48" fmla="*/ 184195 w 558218"/>
                  <a:gd name="connsiteY48" fmla="*/ 303317 h 606722"/>
                  <a:gd name="connsiteX49" fmla="*/ 327954 w 558218"/>
                  <a:gd name="connsiteY49" fmla="*/ 589214 h 606722"/>
                  <a:gd name="connsiteX50" fmla="*/ 327420 w 558218"/>
                  <a:gd name="connsiteY50" fmla="*/ 600945 h 606722"/>
                  <a:gd name="connsiteX51" fmla="*/ 317094 w 558218"/>
                  <a:gd name="connsiteY51" fmla="*/ 606722 h 606722"/>
                  <a:gd name="connsiteX52" fmla="*/ 158558 w 558218"/>
                  <a:gd name="connsiteY52" fmla="*/ 606722 h 606722"/>
                  <a:gd name="connsiteX53" fmla="*/ 147698 w 558218"/>
                  <a:gd name="connsiteY53" fmla="*/ 600057 h 606722"/>
                  <a:gd name="connsiteX54" fmla="*/ 1268 w 558218"/>
                  <a:gd name="connsiteY54" fmla="*/ 308738 h 606722"/>
                  <a:gd name="connsiteX55" fmla="*/ 1268 w 558218"/>
                  <a:gd name="connsiteY55" fmla="*/ 297895 h 606722"/>
                  <a:gd name="connsiteX56" fmla="*/ 147698 w 558218"/>
                  <a:gd name="connsiteY56" fmla="*/ 6665 h 606722"/>
                  <a:gd name="connsiteX57" fmla="*/ 158558 w 558218"/>
                  <a:gd name="connsiteY57"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8218" h="606722">
                    <a:moveTo>
                      <a:pt x="148077" y="479905"/>
                    </a:moveTo>
                    <a:cubicBezTo>
                      <a:pt x="154034" y="476882"/>
                      <a:pt x="161324" y="479283"/>
                      <a:pt x="164347" y="485240"/>
                    </a:cubicBezTo>
                    <a:lnTo>
                      <a:pt x="168170" y="492886"/>
                    </a:lnTo>
                    <a:cubicBezTo>
                      <a:pt x="171192" y="498843"/>
                      <a:pt x="168703" y="506133"/>
                      <a:pt x="162746" y="509156"/>
                    </a:cubicBezTo>
                    <a:cubicBezTo>
                      <a:pt x="161057" y="510045"/>
                      <a:pt x="159190" y="510401"/>
                      <a:pt x="157323" y="510401"/>
                    </a:cubicBezTo>
                    <a:cubicBezTo>
                      <a:pt x="152967" y="510401"/>
                      <a:pt x="148700" y="508000"/>
                      <a:pt x="146566" y="503733"/>
                    </a:cubicBezTo>
                    <a:lnTo>
                      <a:pt x="142743" y="496087"/>
                    </a:lnTo>
                    <a:cubicBezTo>
                      <a:pt x="139720" y="490130"/>
                      <a:pt x="142121" y="482839"/>
                      <a:pt x="148077" y="479905"/>
                    </a:cubicBezTo>
                    <a:close/>
                    <a:moveTo>
                      <a:pt x="53885" y="292552"/>
                    </a:moveTo>
                    <a:cubicBezTo>
                      <a:pt x="59850" y="289530"/>
                      <a:pt x="67151" y="291930"/>
                      <a:pt x="70089" y="297886"/>
                    </a:cubicBezTo>
                    <a:lnTo>
                      <a:pt x="144878" y="446598"/>
                    </a:lnTo>
                    <a:cubicBezTo>
                      <a:pt x="147905" y="452553"/>
                      <a:pt x="145501" y="459842"/>
                      <a:pt x="139536" y="462865"/>
                    </a:cubicBezTo>
                    <a:cubicBezTo>
                      <a:pt x="137755" y="463665"/>
                      <a:pt x="135886" y="464109"/>
                      <a:pt x="134105" y="464109"/>
                    </a:cubicBezTo>
                    <a:cubicBezTo>
                      <a:pt x="129653" y="464109"/>
                      <a:pt x="125379" y="461709"/>
                      <a:pt x="123243" y="457442"/>
                    </a:cubicBezTo>
                    <a:lnTo>
                      <a:pt x="48453" y="308730"/>
                    </a:lnTo>
                    <a:cubicBezTo>
                      <a:pt x="45515" y="302775"/>
                      <a:pt x="47919" y="295486"/>
                      <a:pt x="53885" y="292552"/>
                    </a:cubicBezTo>
                    <a:close/>
                    <a:moveTo>
                      <a:pt x="395055" y="24173"/>
                    </a:moveTo>
                    <a:lnTo>
                      <a:pt x="254619" y="303317"/>
                    </a:lnTo>
                    <a:lnTo>
                      <a:pt x="395055" y="582549"/>
                    </a:lnTo>
                    <a:lnTo>
                      <a:pt x="526503" y="582549"/>
                    </a:lnTo>
                    <a:lnTo>
                      <a:pt x="388825" y="308738"/>
                    </a:lnTo>
                    <a:cubicBezTo>
                      <a:pt x="387135" y="305361"/>
                      <a:pt x="387135" y="301361"/>
                      <a:pt x="388825" y="297895"/>
                    </a:cubicBezTo>
                    <a:lnTo>
                      <a:pt x="526503" y="24173"/>
                    </a:lnTo>
                    <a:close/>
                    <a:moveTo>
                      <a:pt x="166035" y="24173"/>
                    </a:moveTo>
                    <a:lnTo>
                      <a:pt x="25658" y="303317"/>
                    </a:lnTo>
                    <a:lnTo>
                      <a:pt x="166035" y="582549"/>
                    </a:lnTo>
                    <a:lnTo>
                      <a:pt x="297511" y="582549"/>
                    </a:lnTo>
                    <a:lnTo>
                      <a:pt x="159804" y="308738"/>
                    </a:lnTo>
                    <a:cubicBezTo>
                      <a:pt x="158113" y="305361"/>
                      <a:pt x="158113" y="301361"/>
                      <a:pt x="159804" y="297895"/>
                    </a:cubicBezTo>
                    <a:lnTo>
                      <a:pt x="297511" y="24173"/>
                    </a:lnTo>
                    <a:close/>
                    <a:moveTo>
                      <a:pt x="387580" y="0"/>
                    </a:moveTo>
                    <a:lnTo>
                      <a:pt x="546082" y="0"/>
                    </a:lnTo>
                    <a:cubicBezTo>
                      <a:pt x="550265" y="0"/>
                      <a:pt x="554180" y="2133"/>
                      <a:pt x="556405" y="5777"/>
                    </a:cubicBezTo>
                    <a:cubicBezTo>
                      <a:pt x="558630" y="9331"/>
                      <a:pt x="558808" y="13775"/>
                      <a:pt x="556939" y="17508"/>
                    </a:cubicBezTo>
                    <a:lnTo>
                      <a:pt x="413210" y="303317"/>
                    </a:lnTo>
                    <a:lnTo>
                      <a:pt x="556939" y="589214"/>
                    </a:lnTo>
                    <a:cubicBezTo>
                      <a:pt x="558808" y="592947"/>
                      <a:pt x="558630" y="597391"/>
                      <a:pt x="556405" y="600945"/>
                    </a:cubicBezTo>
                    <a:cubicBezTo>
                      <a:pt x="554180" y="604500"/>
                      <a:pt x="550265" y="606722"/>
                      <a:pt x="546082" y="606722"/>
                    </a:cubicBezTo>
                    <a:lnTo>
                      <a:pt x="387580" y="606722"/>
                    </a:lnTo>
                    <a:cubicBezTo>
                      <a:pt x="382952" y="606722"/>
                      <a:pt x="378769" y="604145"/>
                      <a:pt x="376722" y="600057"/>
                    </a:cubicBezTo>
                    <a:lnTo>
                      <a:pt x="230323" y="308738"/>
                    </a:lnTo>
                    <a:cubicBezTo>
                      <a:pt x="228632" y="305361"/>
                      <a:pt x="228632" y="301361"/>
                      <a:pt x="230323" y="297895"/>
                    </a:cubicBezTo>
                    <a:lnTo>
                      <a:pt x="376722" y="6665"/>
                    </a:lnTo>
                    <a:cubicBezTo>
                      <a:pt x="378769" y="2577"/>
                      <a:pt x="382952" y="0"/>
                      <a:pt x="387580" y="0"/>
                    </a:cubicBezTo>
                    <a:close/>
                    <a:moveTo>
                      <a:pt x="158558" y="0"/>
                    </a:moveTo>
                    <a:lnTo>
                      <a:pt x="317094" y="0"/>
                    </a:lnTo>
                    <a:cubicBezTo>
                      <a:pt x="321367" y="0"/>
                      <a:pt x="325194" y="2133"/>
                      <a:pt x="327420" y="5777"/>
                    </a:cubicBezTo>
                    <a:cubicBezTo>
                      <a:pt x="329645" y="9331"/>
                      <a:pt x="329823" y="13775"/>
                      <a:pt x="327954" y="17508"/>
                    </a:cubicBezTo>
                    <a:lnTo>
                      <a:pt x="184195" y="303317"/>
                    </a:lnTo>
                    <a:lnTo>
                      <a:pt x="327954" y="589214"/>
                    </a:lnTo>
                    <a:cubicBezTo>
                      <a:pt x="329823" y="592947"/>
                      <a:pt x="329645" y="597391"/>
                      <a:pt x="327420" y="600945"/>
                    </a:cubicBezTo>
                    <a:cubicBezTo>
                      <a:pt x="325194" y="604500"/>
                      <a:pt x="321367" y="606722"/>
                      <a:pt x="317094" y="606722"/>
                    </a:cubicBezTo>
                    <a:lnTo>
                      <a:pt x="158558" y="606722"/>
                    </a:lnTo>
                    <a:cubicBezTo>
                      <a:pt x="153929" y="606722"/>
                      <a:pt x="149746" y="604145"/>
                      <a:pt x="147698" y="600057"/>
                    </a:cubicBezTo>
                    <a:lnTo>
                      <a:pt x="1268" y="308738"/>
                    </a:lnTo>
                    <a:cubicBezTo>
                      <a:pt x="-423" y="305361"/>
                      <a:pt x="-423" y="301361"/>
                      <a:pt x="1268" y="297895"/>
                    </a:cubicBezTo>
                    <a:lnTo>
                      <a:pt x="147698" y="6665"/>
                    </a:lnTo>
                    <a:cubicBezTo>
                      <a:pt x="149746" y="2577"/>
                      <a:pt x="153929" y="0"/>
                      <a:pt x="158558" y="0"/>
                    </a:cubicBezTo>
                    <a:close/>
                  </a:path>
                </a:pathLst>
              </a:custGeom>
              <a:solidFill>
                <a:srgbClr val="AC3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arrow_156300"/>
              <p:cNvSpPr/>
              <p:nvPr>
                <p:custDataLst>
                  <p:tags r:id="rId20"/>
                </p:custDataLst>
              </p:nvPr>
            </p:nvSpPr>
            <p:spPr>
              <a:xfrm>
                <a:off x="1331766" y="1470776"/>
                <a:ext cx="342637" cy="342637"/>
              </a:xfrm>
              <a:custGeom>
                <a:avLst/>
                <a:gdLst>
                  <a:gd name="connsiteX0" fmla="*/ 207956 w 605592"/>
                  <a:gd name="connsiteY0" fmla="*/ 89900 h 605592"/>
                  <a:gd name="connsiteX1" fmla="*/ 275355 w 605592"/>
                  <a:gd name="connsiteY1" fmla="*/ 89900 h 605592"/>
                  <a:gd name="connsiteX2" fmla="*/ 480056 w 605592"/>
                  <a:gd name="connsiteY2" fmla="*/ 302831 h 605592"/>
                  <a:gd name="connsiteX3" fmla="*/ 275355 w 605592"/>
                  <a:gd name="connsiteY3" fmla="*/ 515762 h 605592"/>
                  <a:gd name="connsiteX4" fmla="*/ 207956 w 605592"/>
                  <a:gd name="connsiteY4" fmla="*/ 515762 h 605592"/>
                  <a:gd name="connsiteX5" fmla="*/ 364941 w 605592"/>
                  <a:gd name="connsiteY5" fmla="*/ 352703 h 605592"/>
                  <a:gd name="connsiteX6" fmla="*/ 413029 w 605592"/>
                  <a:gd name="connsiteY6" fmla="*/ 302831 h 605592"/>
                  <a:gd name="connsiteX7" fmla="*/ 364941 w 605592"/>
                  <a:gd name="connsiteY7" fmla="*/ 252959 h 605592"/>
                  <a:gd name="connsiteX8" fmla="*/ 89033 w 605592"/>
                  <a:gd name="connsiteY8" fmla="*/ 37820 h 605592"/>
                  <a:gd name="connsiteX9" fmla="*/ 344249 w 605592"/>
                  <a:gd name="connsiteY9" fmla="*/ 302842 h 605592"/>
                  <a:gd name="connsiteX10" fmla="*/ 89033 w 605592"/>
                  <a:gd name="connsiteY10" fmla="*/ 567772 h 605592"/>
                  <a:gd name="connsiteX11" fmla="*/ 298386 w 605592"/>
                  <a:gd name="connsiteY11" fmla="*/ 567772 h 605592"/>
                  <a:gd name="connsiteX12" fmla="*/ 553045 w 605592"/>
                  <a:gd name="connsiteY12" fmla="*/ 302842 h 605592"/>
                  <a:gd name="connsiteX13" fmla="*/ 298386 w 605592"/>
                  <a:gd name="connsiteY13" fmla="*/ 37820 h 605592"/>
                  <a:gd name="connsiteX14" fmla="*/ 0 w 605592"/>
                  <a:gd name="connsiteY14" fmla="*/ 0 h 605592"/>
                  <a:gd name="connsiteX15" fmla="*/ 314448 w 605592"/>
                  <a:gd name="connsiteY15" fmla="*/ 0 h 605592"/>
                  <a:gd name="connsiteX16" fmla="*/ 605592 w 605592"/>
                  <a:gd name="connsiteY16" fmla="*/ 302842 h 605592"/>
                  <a:gd name="connsiteX17" fmla="*/ 314448 w 605592"/>
                  <a:gd name="connsiteY17" fmla="*/ 605592 h 605592"/>
                  <a:gd name="connsiteX18" fmla="*/ 0 w 605592"/>
                  <a:gd name="connsiteY18" fmla="*/ 605592 h 605592"/>
                  <a:gd name="connsiteX19" fmla="*/ 291609 w 605592"/>
                  <a:gd name="connsiteY19" fmla="*/ 302842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5592" h="605592">
                    <a:moveTo>
                      <a:pt x="207956" y="89900"/>
                    </a:moveTo>
                    <a:lnTo>
                      <a:pt x="275355" y="89900"/>
                    </a:lnTo>
                    <a:lnTo>
                      <a:pt x="480056" y="302831"/>
                    </a:lnTo>
                    <a:lnTo>
                      <a:pt x="275355" y="515762"/>
                    </a:lnTo>
                    <a:lnTo>
                      <a:pt x="207956" y="515762"/>
                    </a:lnTo>
                    <a:lnTo>
                      <a:pt x="364941" y="352703"/>
                    </a:lnTo>
                    <a:lnTo>
                      <a:pt x="413029" y="302831"/>
                    </a:lnTo>
                    <a:lnTo>
                      <a:pt x="364941" y="252959"/>
                    </a:lnTo>
                    <a:close/>
                    <a:moveTo>
                      <a:pt x="89033" y="37820"/>
                    </a:moveTo>
                    <a:lnTo>
                      <a:pt x="344249" y="302842"/>
                    </a:lnTo>
                    <a:lnTo>
                      <a:pt x="89033" y="567772"/>
                    </a:lnTo>
                    <a:lnTo>
                      <a:pt x="298386" y="567772"/>
                    </a:lnTo>
                    <a:lnTo>
                      <a:pt x="553045" y="302842"/>
                    </a:lnTo>
                    <a:lnTo>
                      <a:pt x="298386" y="37820"/>
                    </a:lnTo>
                    <a:close/>
                    <a:moveTo>
                      <a:pt x="0" y="0"/>
                    </a:moveTo>
                    <a:lnTo>
                      <a:pt x="314448" y="0"/>
                    </a:lnTo>
                    <a:lnTo>
                      <a:pt x="605592" y="302842"/>
                    </a:lnTo>
                    <a:lnTo>
                      <a:pt x="314448" y="605592"/>
                    </a:lnTo>
                    <a:lnTo>
                      <a:pt x="0" y="605592"/>
                    </a:lnTo>
                    <a:lnTo>
                      <a:pt x="291609" y="302842"/>
                    </a:lnTo>
                    <a:close/>
                  </a:path>
                </a:pathLst>
              </a:custGeom>
              <a:solidFill>
                <a:srgbClr val="AC3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5" name="组合 24"/>
          <p:cNvGrpSpPr/>
          <p:nvPr userDrawn="1">
            <p:custDataLst>
              <p:tags r:id="rId21"/>
            </p:custDataLst>
          </p:nvPr>
        </p:nvGrpSpPr>
        <p:grpSpPr>
          <a:xfrm>
            <a:off x="444127" y="1135136"/>
            <a:ext cx="11303746" cy="506742"/>
            <a:chOff x="431220" y="1311468"/>
            <a:chExt cx="11303746" cy="506742"/>
          </a:xfrm>
        </p:grpSpPr>
        <p:sp>
          <p:nvSpPr>
            <p:cNvPr id="26" name="任意多边形: 形状 25"/>
            <p:cNvSpPr/>
            <p:nvPr>
              <p:custDataLst>
                <p:tags r:id="rId22"/>
              </p:custDataLst>
            </p:nvPr>
          </p:nvSpPr>
          <p:spPr>
            <a:xfrm>
              <a:off x="2464718" y="1311468"/>
              <a:ext cx="9270248" cy="506742"/>
            </a:xfrm>
            <a:custGeom>
              <a:avLst/>
              <a:gdLst>
                <a:gd name="connsiteX0" fmla="*/ 0 w 9270248"/>
                <a:gd name="connsiteY0" fmla="*/ 0 h 506742"/>
                <a:gd name="connsiteX1" fmla="*/ 9016877 w 9270248"/>
                <a:gd name="connsiteY1" fmla="*/ 0 h 506742"/>
                <a:gd name="connsiteX2" fmla="*/ 9270248 w 9270248"/>
                <a:gd name="connsiteY2" fmla="*/ 253371 h 506742"/>
                <a:gd name="connsiteX3" fmla="*/ 9016877 w 9270248"/>
                <a:gd name="connsiteY3" fmla="*/ 506742 h 506742"/>
                <a:gd name="connsiteX4" fmla="*/ 0 w 9270248"/>
                <a:gd name="connsiteY4" fmla="*/ 506742 h 506742"/>
                <a:gd name="connsiteX5" fmla="*/ 0 w 9270248"/>
                <a:gd name="connsiteY5" fmla="*/ 0 h 506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70248" h="506742">
                  <a:moveTo>
                    <a:pt x="0" y="0"/>
                  </a:moveTo>
                  <a:lnTo>
                    <a:pt x="9016877" y="0"/>
                  </a:lnTo>
                  <a:cubicBezTo>
                    <a:pt x="9156810" y="0"/>
                    <a:pt x="9270248" y="113438"/>
                    <a:pt x="9270248" y="253371"/>
                  </a:cubicBezTo>
                  <a:cubicBezTo>
                    <a:pt x="9270248" y="393304"/>
                    <a:pt x="9156810" y="506742"/>
                    <a:pt x="9016877" y="506742"/>
                  </a:cubicBezTo>
                  <a:lnTo>
                    <a:pt x="0" y="506742"/>
                  </a:lnTo>
                  <a:lnTo>
                    <a:pt x="0" y="0"/>
                  </a:lnTo>
                  <a:close/>
                </a:path>
              </a:pathLst>
            </a:custGeom>
            <a:solidFill>
              <a:schemeClr val="accent4"/>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7" name="任意多边形: 形状 26"/>
            <p:cNvSpPr/>
            <p:nvPr>
              <p:custDataLst>
                <p:tags r:id="rId23"/>
              </p:custDataLst>
            </p:nvPr>
          </p:nvSpPr>
          <p:spPr>
            <a:xfrm>
              <a:off x="431220" y="1311468"/>
              <a:ext cx="2131511" cy="506742"/>
            </a:xfrm>
            <a:custGeom>
              <a:avLst/>
              <a:gdLst>
                <a:gd name="connsiteX0" fmla="*/ 253371 w 2131511"/>
                <a:gd name="connsiteY0" fmla="*/ 0 h 506742"/>
                <a:gd name="connsiteX1" fmla="*/ 2131511 w 2131511"/>
                <a:gd name="connsiteY1" fmla="*/ 0 h 506742"/>
                <a:gd name="connsiteX2" fmla="*/ 2131511 w 2131511"/>
                <a:gd name="connsiteY2" fmla="*/ 506742 h 506742"/>
                <a:gd name="connsiteX3" fmla="*/ 253371 w 2131511"/>
                <a:gd name="connsiteY3" fmla="*/ 506742 h 506742"/>
                <a:gd name="connsiteX4" fmla="*/ 0 w 2131511"/>
                <a:gd name="connsiteY4" fmla="*/ 253371 h 506742"/>
                <a:gd name="connsiteX5" fmla="*/ 253371 w 2131511"/>
                <a:gd name="connsiteY5" fmla="*/ 0 h 506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1511" h="506742">
                  <a:moveTo>
                    <a:pt x="253371" y="0"/>
                  </a:moveTo>
                  <a:lnTo>
                    <a:pt x="2131511" y="0"/>
                  </a:lnTo>
                  <a:lnTo>
                    <a:pt x="2131511" y="506742"/>
                  </a:lnTo>
                  <a:lnTo>
                    <a:pt x="253371" y="506742"/>
                  </a:lnTo>
                  <a:cubicBezTo>
                    <a:pt x="113438" y="506742"/>
                    <a:pt x="0" y="393304"/>
                    <a:pt x="0" y="253371"/>
                  </a:cubicBezTo>
                  <a:cubicBezTo>
                    <a:pt x="0" y="113438"/>
                    <a:pt x="113438" y="0"/>
                    <a:pt x="253371" y="0"/>
                  </a:cubicBezTo>
                  <a:close/>
                </a:path>
              </a:pathLst>
            </a:custGeom>
            <a:solidFill>
              <a:srgbClr val="663CC2"/>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8" name="Hexin Shape 2"/>
            <p:cNvSpPr/>
            <p:nvPr>
              <p:custDataLst>
                <p:tags r:id="rId24"/>
              </p:custDataLst>
            </p:nvPr>
          </p:nvSpPr>
          <p:spPr>
            <a:xfrm>
              <a:off x="795501" y="1311468"/>
              <a:ext cx="1538883" cy="506742"/>
            </a:xfrm>
            <a:prstGeom prst="rect">
              <a:avLst/>
            </a:prstGeom>
            <a:noFill/>
          </p:spPr>
          <p:txBody>
            <a:bodyPr wrap="none" lIns="0" tIns="0" rIns="0" bIns="0" rtlCol="0" anchor="t">
              <a:spAutoFit/>
            </a:bodyPr>
            <a:lstStyle/>
            <a:p>
              <a:pPr algn="l" latinLnBrk="1">
                <a:lnSpc>
                  <a:spcPct val="120000"/>
                </a:lnSpc>
              </a:pPr>
              <a:r>
                <a:rPr lang="zh-CN" altLang="en-US" sz="3000" b="1" i="0">
                  <a:solidFill>
                    <a:schemeClr val="bg1"/>
                  </a:solidFill>
                  <a:cs typeface="+mn-ea"/>
                  <a:sym typeface="+mn-lt"/>
                </a:rPr>
                <a:t>考向洞察</a:t>
              </a:r>
              <a:endParaRPr lang="zh-CN" altLang="en-US" sz="3000" b="1" i="0">
                <a:solidFill>
                  <a:schemeClr val="bg1"/>
                </a:solidFill>
                <a:cs typeface="+mn-ea"/>
                <a:sym typeface="+mn-lt"/>
              </a:endParaRPr>
            </a:p>
          </p:txBody>
        </p:sp>
      </p:gr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_内容">
    <p:bg>
      <p:bgPr>
        <a:blipFill dpi="0" rotWithShape="1">
          <a:blip r:embed="rId2">
            <a:lum/>
            <a:extLst>
              <a:ext uri="{96DAC541-7B7A-43D3-8B79-37D633B846F1}">
                <asvg:svgBlip xmlns:asvg="http://schemas.microsoft.com/office/drawing/2016/SVG/main" r:embed="rId3"/>
              </a:ext>
            </a:extLst>
          </a:blip>
          <a:stretch>
            <a:fillRect/>
          </a:stretch>
        </a:blipFill>
        <a:effectLst/>
      </p:bgPr>
    </p:bg>
    <p:spTree>
      <p:nvGrpSpPr>
        <p:cNvPr id="1" name=""/>
        <p:cNvGrpSpPr/>
        <p:nvPr/>
      </p:nvGrpSpPr>
      <p:grpSpPr>
        <a:xfrm>
          <a:off x="0" y="0"/>
          <a:ext cx="0" cy="0"/>
          <a:chOff x="0" y="0"/>
          <a:chExt cx="0" cy="0"/>
        </a:xfrm>
      </p:grpSpPr>
      <p:grpSp>
        <p:nvGrpSpPr>
          <p:cNvPr id="20" name="组合 19"/>
          <p:cNvGrpSpPr/>
          <p:nvPr userDrawn="1">
            <p:custDataLst>
              <p:tags r:id="rId4"/>
            </p:custDataLst>
          </p:nvPr>
        </p:nvGrpSpPr>
        <p:grpSpPr>
          <a:xfrm>
            <a:off x="334961" y="311900"/>
            <a:ext cx="5986041" cy="559007"/>
            <a:chOff x="334961" y="311900"/>
            <a:chExt cx="5986041" cy="559007"/>
          </a:xfrm>
        </p:grpSpPr>
        <p:sp>
          <p:nvSpPr>
            <p:cNvPr id="21" name="文本框 20"/>
            <p:cNvSpPr txBox="1"/>
            <p:nvPr>
              <p:custDataLst>
                <p:tags r:id="rId5"/>
              </p:custDataLst>
            </p:nvPr>
          </p:nvSpPr>
          <p:spPr>
            <a:xfrm>
              <a:off x="1181854" y="311900"/>
              <a:ext cx="3029676" cy="473271"/>
            </a:xfrm>
            <a:prstGeom prst="rect">
              <a:avLst/>
            </a:prstGeom>
            <a:noFill/>
          </p:spPr>
          <p:txBody>
            <a:bodyPr wrap="square" lIns="0" tIns="0" rIns="0" bIns="0" rtlCol="0">
              <a:spAutoFit/>
            </a:bodyPr>
            <a:lstStyle/>
            <a:p>
              <a:pPr algn="just">
                <a:lnSpc>
                  <a:spcPct val="120000"/>
                </a:lnSpc>
              </a:pPr>
              <a:r>
                <a:rPr lang="zh-CN" altLang="en-US" sz="2800" b="1">
                  <a:solidFill>
                    <a:srgbClr val="2BD400"/>
                  </a:solidFill>
                  <a:latin typeface="微软雅黑" panose="020B0503020204020204" pitchFamily="34" charset="-122"/>
                  <a:ea typeface="微软雅黑" panose="020B0503020204020204" pitchFamily="34" charset="-122"/>
                </a:rPr>
                <a:t>真题练习</a:t>
              </a:r>
              <a:r>
                <a:rPr lang="en-US" altLang="zh-CN" sz="2800" b="1">
                  <a:solidFill>
                    <a:srgbClr val="2BD400"/>
                  </a:solidFill>
                  <a:latin typeface="微软雅黑" panose="020B0503020204020204" pitchFamily="34" charset="-122"/>
                  <a:ea typeface="微软雅黑" panose="020B0503020204020204" pitchFamily="34" charset="-122"/>
                </a:rPr>
                <a:t>.</a:t>
              </a:r>
              <a:r>
                <a:rPr lang="zh-CN" altLang="en-US" sz="2800" b="1">
                  <a:solidFill>
                    <a:srgbClr val="2BD400"/>
                  </a:solidFill>
                  <a:latin typeface="微软雅黑" panose="020B0503020204020204" pitchFamily="34" charset="-122"/>
                  <a:ea typeface="微软雅黑" panose="020B0503020204020204" pitchFamily="34" charset="-122"/>
                </a:rPr>
                <a:t>命题洞见</a:t>
              </a:r>
              <a:endParaRPr lang="zh-CN" altLang="en-US" sz="2800" b="1">
                <a:solidFill>
                  <a:srgbClr val="2BD400"/>
                </a:solidFill>
                <a:latin typeface="微软雅黑" panose="020B0503020204020204" pitchFamily="34" charset="-122"/>
                <a:ea typeface="微软雅黑" panose="020B0503020204020204" pitchFamily="34" charset="-122"/>
              </a:endParaRPr>
            </a:p>
          </p:txBody>
        </p:sp>
        <p:grpSp>
          <p:nvGrpSpPr>
            <p:cNvPr id="22" name="组合 21"/>
            <p:cNvGrpSpPr/>
            <p:nvPr>
              <p:custDataLst>
                <p:tags r:id="rId6"/>
              </p:custDataLst>
            </p:nvPr>
          </p:nvGrpSpPr>
          <p:grpSpPr>
            <a:xfrm>
              <a:off x="334961" y="802318"/>
              <a:ext cx="5490804" cy="68589"/>
              <a:chOff x="528957" y="1415060"/>
              <a:chExt cx="5490804" cy="68589"/>
            </a:xfrm>
          </p:grpSpPr>
          <p:cxnSp>
            <p:nvCxnSpPr>
              <p:cNvPr id="35" name="直接连接符 34"/>
              <p:cNvCxnSpPr/>
              <p:nvPr>
                <p:custDataLst>
                  <p:tags r:id="rId7"/>
                </p:custDataLst>
              </p:nvPr>
            </p:nvCxnSpPr>
            <p:spPr>
              <a:xfrm>
                <a:off x="1547567" y="1449354"/>
                <a:ext cx="4472194" cy="0"/>
              </a:xfrm>
              <a:prstGeom prst="line">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矩形: 圆角 35"/>
              <p:cNvSpPr/>
              <p:nvPr>
                <p:custDataLst>
                  <p:tags r:id="rId8"/>
                </p:custDataLst>
              </p:nvPr>
            </p:nvSpPr>
            <p:spPr>
              <a:xfrm>
                <a:off x="528957" y="1415060"/>
                <a:ext cx="3898901" cy="68589"/>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grpSp>
          <p:nvGrpSpPr>
            <p:cNvPr id="23" name="组合 22"/>
            <p:cNvGrpSpPr/>
            <p:nvPr>
              <p:custDataLst>
                <p:tags r:id="rId9"/>
              </p:custDataLst>
            </p:nvPr>
          </p:nvGrpSpPr>
          <p:grpSpPr>
            <a:xfrm>
              <a:off x="5870998" y="813600"/>
              <a:ext cx="450004" cy="46023"/>
              <a:chOff x="4581427" y="2078594"/>
              <a:chExt cx="1659117" cy="169682"/>
            </a:xfrm>
          </p:grpSpPr>
          <p:grpSp>
            <p:nvGrpSpPr>
              <p:cNvPr id="27" name="组合 26"/>
              <p:cNvGrpSpPr/>
              <p:nvPr>
                <p:custDataLst>
                  <p:tags r:id="rId10"/>
                </p:custDataLst>
              </p:nvPr>
            </p:nvGrpSpPr>
            <p:grpSpPr>
              <a:xfrm>
                <a:off x="4581427" y="2078594"/>
                <a:ext cx="598859" cy="169682"/>
                <a:chOff x="4581427" y="2078594"/>
                <a:chExt cx="598859" cy="169682"/>
              </a:xfrm>
            </p:grpSpPr>
            <p:sp>
              <p:nvSpPr>
                <p:cNvPr id="32" name="椭圆 31"/>
                <p:cNvSpPr/>
                <p:nvPr>
                  <p:custDataLst>
                    <p:tags r:id="rId11"/>
                  </p:custDataLst>
                </p:nvPr>
              </p:nvSpPr>
              <p:spPr>
                <a:xfrm>
                  <a:off x="4581427"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椭圆 32"/>
                <p:cNvSpPr/>
                <p:nvPr>
                  <p:custDataLst>
                    <p:tags r:id="rId12"/>
                  </p:custDataLst>
                </p:nvPr>
              </p:nvSpPr>
              <p:spPr>
                <a:xfrm>
                  <a:off x="4796016"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椭圆 33"/>
                <p:cNvSpPr/>
                <p:nvPr>
                  <p:custDataLst>
                    <p:tags r:id="rId13"/>
                  </p:custDataLst>
                </p:nvPr>
              </p:nvSpPr>
              <p:spPr>
                <a:xfrm>
                  <a:off x="5010604"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8" name="组合 27"/>
              <p:cNvGrpSpPr/>
              <p:nvPr>
                <p:custDataLst>
                  <p:tags r:id="rId14"/>
                </p:custDataLst>
              </p:nvPr>
            </p:nvGrpSpPr>
            <p:grpSpPr>
              <a:xfrm>
                <a:off x="5600700" y="2078594"/>
                <a:ext cx="639844" cy="169682"/>
                <a:chOff x="5600700" y="2078594"/>
                <a:chExt cx="639844" cy="169682"/>
              </a:xfrm>
            </p:grpSpPr>
            <p:sp>
              <p:nvSpPr>
                <p:cNvPr id="29" name="椭圆 28"/>
                <p:cNvSpPr/>
                <p:nvPr>
                  <p:custDataLst>
                    <p:tags r:id="rId15"/>
                  </p:custDataLst>
                </p:nvPr>
              </p:nvSpPr>
              <p:spPr>
                <a:xfrm>
                  <a:off x="5600700"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椭圆 29"/>
                <p:cNvSpPr/>
                <p:nvPr>
                  <p:custDataLst>
                    <p:tags r:id="rId16"/>
                  </p:custDataLst>
                </p:nvPr>
              </p:nvSpPr>
              <p:spPr>
                <a:xfrm>
                  <a:off x="5835781"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椭圆 30"/>
                <p:cNvSpPr/>
                <p:nvPr>
                  <p:custDataLst>
                    <p:tags r:id="rId17"/>
                  </p:custDataLst>
                </p:nvPr>
              </p:nvSpPr>
              <p:spPr>
                <a:xfrm>
                  <a:off x="6070862"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24" name="组合 23"/>
            <p:cNvGrpSpPr/>
            <p:nvPr>
              <p:custDataLst>
                <p:tags r:id="rId18"/>
              </p:custDataLst>
            </p:nvPr>
          </p:nvGrpSpPr>
          <p:grpSpPr>
            <a:xfrm>
              <a:off x="334963" y="377216"/>
              <a:ext cx="792957" cy="342637"/>
              <a:chOff x="881446" y="1470776"/>
              <a:chExt cx="792957" cy="342637"/>
            </a:xfrm>
          </p:grpSpPr>
          <p:sp>
            <p:nvSpPr>
              <p:cNvPr id="25" name="chevron_225598"/>
              <p:cNvSpPr/>
              <p:nvPr>
                <p:custDataLst>
                  <p:tags r:id="rId19"/>
                </p:custDataLst>
              </p:nvPr>
            </p:nvSpPr>
            <p:spPr>
              <a:xfrm rot="10800000">
                <a:off x="881446" y="1470776"/>
                <a:ext cx="560944" cy="342636"/>
              </a:xfrm>
              <a:custGeom>
                <a:avLst/>
                <a:gdLst>
                  <a:gd name="connsiteX0" fmla="*/ 148077 w 558218"/>
                  <a:gd name="connsiteY0" fmla="*/ 479905 h 606722"/>
                  <a:gd name="connsiteX1" fmla="*/ 164347 w 558218"/>
                  <a:gd name="connsiteY1" fmla="*/ 485240 h 606722"/>
                  <a:gd name="connsiteX2" fmla="*/ 168170 w 558218"/>
                  <a:gd name="connsiteY2" fmla="*/ 492886 h 606722"/>
                  <a:gd name="connsiteX3" fmla="*/ 162746 w 558218"/>
                  <a:gd name="connsiteY3" fmla="*/ 509156 h 606722"/>
                  <a:gd name="connsiteX4" fmla="*/ 157323 w 558218"/>
                  <a:gd name="connsiteY4" fmla="*/ 510401 h 606722"/>
                  <a:gd name="connsiteX5" fmla="*/ 146566 w 558218"/>
                  <a:gd name="connsiteY5" fmla="*/ 503733 h 606722"/>
                  <a:gd name="connsiteX6" fmla="*/ 142743 w 558218"/>
                  <a:gd name="connsiteY6" fmla="*/ 496087 h 606722"/>
                  <a:gd name="connsiteX7" fmla="*/ 148077 w 558218"/>
                  <a:gd name="connsiteY7" fmla="*/ 479905 h 606722"/>
                  <a:gd name="connsiteX8" fmla="*/ 53885 w 558218"/>
                  <a:gd name="connsiteY8" fmla="*/ 292552 h 606722"/>
                  <a:gd name="connsiteX9" fmla="*/ 70089 w 558218"/>
                  <a:gd name="connsiteY9" fmla="*/ 297886 h 606722"/>
                  <a:gd name="connsiteX10" fmla="*/ 144878 w 558218"/>
                  <a:gd name="connsiteY10" fmla="*/ 446598 h 606722"/>
                  <a:gd name="connsiteX11" fmla="*/ 139536 w 558218"/>
                  <a:gd name="connsiteY11" fmla="*/ 462865 h 606722"/>
                  <a:gd name="connsiteX12" fmla="*/ 134105 w 558218"/>
                  <a:gd name="connsiteY12" fmla="*/ 464109 h 606722"/>
                  <a:gd name="connsiteX13" fmla="*/ 123243 w 558218"/>
                  <a:gd name="connsiteY13" fmla="*/ 457442 h 606722"/>
                  <a:gd name="connsiteX14" fmla="*/ 48453 w 558218"/>
                  <a:gd name="connsiteY14" fmla="*/ 308730 h 606722"/>
                  <a:gd name="connsiteX15" fmla="*/ 53885 w 558218"/>
                  <a:gd name="connsiteY15" fmla="*/ 292552 h 606722"/>
                  <a:gd name="connsiteX16" fmla="*/ 395055 w 558218"/>
                  <a:gd name="connsiteY16" fmla="*/ 24173 h 606722"/>
                  <a:gd name="connsiteX17" fmla="*/ 254619 w 558218"/>
                  <a:gd name="connsiteY17" fmla="*/ 303317 h 606722"/>
                  <a:gd name="connsiteX18" fmla="*/ 395055 w 558218"/>
                  <a:gd name="connsiteY18" fmla="*/ 582549 h 606722"/>
                  <a:gd name="connsiteX19" fmla="*/ 526503 w 558218"/>
                  <a:gd name="connsiteY19" fmla="*/ 582549 h 606722"/>
                  <a:gd name="connsiteX20" fmla="*/ 388825 w 558218"/>
                  <a:gd name="connsiteY20" fmla="*/ 308738 h 606722"/>
                  <a:gd name="connsiteX21" fmla="*/ 388825 w 558218"/>
                  <a:gd name="connsiteY21" fmla="*/ 297895 h 606722"/>
                  <a:gd name="connsiteX22" fmla="*/ 526503 w 558218"/>
                  <a:gd name="connsiteY22" fmla="*/ 24173 h 606722"/>
                  <a:gd name="connsiteX23" fmla="*/ 166035 w 558218"/>
                  <a:gd name="connsiteY23" fmla="*/ 24173 h 606722"/>
                  <a:gd name="connsiteX24" fmla="*/ 25658 w 558218"/>
                  <a:gd name="connsiteY24" fmla="*/ 303317 h 606722"/>
                  <a:gd name="connsiteX25" fmla="*/ 166035 w 558218"/>
                  <a:gd name="connsiteY25" fmla="*/ 582549 h 606722"/>
                  <a:gd name="connsiteX26" fmla="*/ 297511 w 558218"/>
                  <a:gd name="connsiteY26" fmla="*/ 582549 h 606722"/>
                  <a:gd name="connsiteX27" fmla="*/ 159804 w 558218"/>
                  <a:gd name="connsiteY27" fmla="*/ 308738 h 606722"/>
                  <a:gd name="connsiteX28" fmla="*/ 159804 w 558218"/>
                  <a:gd name="connsiteY28" fmla="*/ 297895 h 606722"/>
                  <a:gd name="connsiteX29" fmla="*/ 297511 w 558218"/>
                  <a:gd name="connsiteY29" fmla="*/ 24173 h 606722"/>
                  <a:gd name="connsiteX30" fmla="*/ 387580 w 558218"/>
                  <a:gd name="connsiteY30" fmla="*/ 0 h 606722"/>
                  <a:gd name="connsiteX31" fmla="*/ 546082 w 558218"/>
                  <a:gd name="connsiteY31" fmla="*/ 0 h 606722"/>
                  <a:gd name="connsiteX32" fmla="*/ 556405 w 558218"/>
                  <a:gd name="connsiteY32" fmla="*/ 5777 h 606722"/>
                  <a:gd name="connsiteX33" fmla="*/ 556939 w 558218"/>
                  <a:gd name="connsiteY33" fmla="*/ 17508 h 606722"/>
                  <a:gd name="connsiteX34" fmla="*/ 413210 w 558218"/>
                  <a:gd name="connsiteY34" fmla="*/ 303317 h 606722"/>
                  <a:gd name="connsiteX35" fmla="*/ 556939 w 558218"/>
                  <a:gd name="connsiteY35" fmla="*/ 589214 h 606722"/>
                  <a:gd name="connsiteX36" fmla="*/ 556405 w 558218"/>
                  <a:gd name="connsiteY36" fmla="*/ 600945 h 606722"/>
                  <a:gd name="connsiteX37" fmla="*/ 546082 w 558218"/>
                  <a:gd name="connsiteY37" fmla="*/ 606722 h 606722"/>
                  <a:gd name="connsiteX38" fmla="*/ 387580 w 558218"/>
                  <a:gd name="connsiteY38" fmla="*/ 606722 h 606722"/>
                  <a:gd name="connsiteX39" fmla="*/ 376722 w 558218"/>
                  <a:gd name="connsiteY39" fmla="*/ 600057 h 606722"/>
                  <a:gd name="connsiteX40" fmla="*/ 230323 w 558218"/>
                  <a:gd name="connsiteY40" fmla="*/ 308738 h 606722"/>
                  <a:gd name="connsiteX41" fmla="*/ 230323 w 558218"/>
                  <a:gd name="connsiteY41" fmla="*/ 297895 h 606722"/>
                  <a:gd name="connsiteX42" fmla="*/ 376722 w 558218"/>
                  <a:gd name="connsiteY42" fmla="*/ 6665 h 606722"/>
                  <a:gd name="connsiteX43" fmla="*/ 387580 w 558218"/>
                  <a:gd name="connsiteY43" fmla="*/ 0 h 606722"/>
                  <a:gd name="connsiteX44" fmla="*/ 158558 w 558218"/>
                  <a:gd name="connsiteY44" fmla="*/ 0 h 606722"/>
                  <a:gd name="connsiteX45" fmla="*/ 317094 w 558218"/>
                  <a:gd name="connsiteY45" fmla="*/ 0 h 606722"/>
                  <a:gd name="connsiteX46" fmla="*/ 327420 w 558218"/>
                  <a:gd name="connsiteY46" fmla="*/ 5777 h 606722"/>
                  <a:gd name="connsiteX47" fmla="*/ 327954 w 558218"/>
                  <a:gd name="connsiteY47" fmla="*/ 17508 h 606722"/>
                  <a:gd name="connsiteX48" fmla="*/ 184195 w 558218"/>
                  <a:gd name="connsiteY48" fmla="*/ 303317 h 606722"/>
                  <a:gd name="connsiteX49" fmla="*/ 327954 w 558218"/>
                  <a:gd name="connsiteY49" fmla="*/ 589214 h 606722"/>
                  <a:gd name="connsiteX50" fmla="*/ 327420 w 558218"/>
                  <a:gd name="connsiteY50" fmla="*/ 600945 h 606722"/>
                  <a:gd name="connsiteX51" fmla="*/ 317094 w 558218"/>
                  <a:gd name="connsiteY51" fmla="*/ 606722 h 606722"/>
                  <a:gd name="connsiteX52" fmla="*/ 158558 w 558218"/>
                  <a:gd name="connsiteY52" fmla="*/ 606722 h 606722"/>
                  <a:gd name="connsiteX53" fmla="*/ 147698 w 558218"/>
                  <a:gd name="connsiteY53" fmla="*/ 600057 h 606722"/>
                  <a:gd name="connsiteX54" fmla="*/ 1268 w 558218"/>
                  <a:gd name="connsiteY54" fmla="*/ 308738 h 606722"/>
                  <a:gd name="connsiteX55" fmla="*/ 1268 w 558218"/>
                  <a:gd name="connsiteY55" fmla="*/ 297895 h 606722"/>
                  <a:gd name="connsiteX56" fmla="*/ 147698 w 558218"/>
                  <a:gd name="connsiteY56" fmla="*/ 6665 h 606722"/>
                  <a:gd name="connsiteX57" fmla="*/ 158558 w 558218"/>
                  <a:gd name="connsiteY57"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8218" h="606722">
                    <a:moveTo>
                      <a:pt x="148077" y="479905"/>
                    </a:moveTo>
                    <a:cubicBezTo>
                      <a:pt x="154034" y="476882"/>
                      <a:pt x="161324" y="479283"/>
                      <a:pt x="164347" y="485240"/>
                    </a:cubicBezTo>
                    <a:lnTo>
                      <a:pt x="168170" y="492886"/>
                    </a:lnTo>
                    <a:cubicBezTo>
                      <a:pt x="171192" y="498843"/>
                      <a:pt x="168703" y="506133"/>
                      <a:pt x="162746" y="509156"/>
                    </a:cubicBezTo>
                    <a:cubicBezTo>
                      <a:pt x="161057" y="510045"/>
                      <a:pt x="159190" y="510401"/>
                      <a:pt x="157323" y="510401"/>
                    </a:cubicBezTo>
                    <a:cubicBezTo>
                      <a:pt x="152967" y="510401"/>
                      <a:pt x="148700" y="508000"/>
                      <a:pt x="146566" y="503733"/>
                    </a:cubicBezTo>
                    <a:lnTo>
                      <a:pt x="142743" y="496087"/>
                    </a:lnTo>
                    <a:cubicBezTo>
                      <a:pt x="139720" y="490130"/>
                      <a:pt x="142121" y="482839"/>
                      <a:pt x="148077" y="479905"/>
                    </a:cubicBezTo>
                    <a:close/>
                    <a:moveTo>
                      <a:pt x="53885" y="292552"/>
                    </a:moveTo>
                    <a:cubicBezTo>
                      <a:pt x="59850" y="289530"/>
                      <a:pt x="67151" y="291930"/>
                      <a:pt x="70089" y="297886"/>
                    </a:cubicBezTo>
                    <a:lnTo>
                      <a:pt x="144878" y="446598"/>
                    </a:lnTo>
                    <a:cubicBezTo>
                      <a:pt x="147905" y="452553"/>
                      <a:pt x="145501" y="459842"/>
                      <a:pt x="139536" y="462865"/>
                    </a:cubicBezTo>
                    <a:cubicBezTo>
                      <a:pt x="137755" y="463665"/>
                      <a:pt x="135886" y="464109"/>
                      <a:pt x="134105" y="464109"/>
                    </a:cubicBezTo>
                    <a:cubicBezTo>
                      <a:pt x="129653" y="464109"/>
                      <a:pt x="125379" y="461709"/>
                      <a:pt x="123243" y="457442"/>
                    </a:cubicBezTo>
                    <a:lnTo>
                      <a:pt x="48453" y="308730"/>
                    </a:lnTo>
                    <a:cubicBezTo>
                      <a:pt x="45515" y="302775"/>
                      <a:pt x="47919" y="295486"/>
                      <a:pt x="53885" y="292552"/>
                    </a:cubicBezTo>
                    <a:close/>
                    <a:moveTo>
                      <a:pt x="395055" y="24173"/>
                    </a:moveTo>
                    <a:lnTo>
                      <a:pt x="254619" y="303317"/>
                    </a:lnTo>
                    <a:lnTo>
                      <a:pt x="395055" y="582549"/>
                    </a:lnTo>
                    <a:lnTo>
                      <a:pt x="526503" y="582549"/>
                    </a:lnTo>
                    <a:lnTo>
                      <a:pt x="388825" y="308738"/>
                    </a:lnTo>
                    <a:cubicBezTo>
                      <a:pt x="387135" y="305361"/>
                      <a:pt x="387135" y="301361"/>
                      <a:pt x="388825" y="297895"/>
                    </a:cubicBezTo>
                    <a:lnTo>
                      <a:pt x="526503" y="24173"/>
                    </a:lnTo>
                    <a:close/>
                    <a:moveTo>
                      <a:pt x="166035" y="24173"/>
                    </a:moveTo>
                    <a:lnTo>
                      <a:pt x="25658" y="303317"/>
                    </a:lnTo>
                    <a:lnTo>
                      <a:pt x="166035" y="582549"/>
                    </a:lnTo>
                    <a:lnTo>
                      <a:pt x="297511" y="582549"/>
                    </a:lnTo>
                    <a:lnTo>
                      <a:pt x="159804" y="308738"/>
                    </a:lnTo>
                    <a:cubicBezTo>
                      <a:pt x="158113" y="305361"/>
                      <a:pt x="158113" y="301361"/>
                      <a:pt x="159804" y="297895"/>
                    </a:cubicBezTo>
                    <a:lnTo>
                      <a:pt x="297511" y="24173"/>
                    </a:lnTo>
                    <a:close/>
                    <a:moveTo>
                      <a:pt x="387580" y="0"/>
                    </a:moveTo>
                    <a:lnTo>
                      <a:pt x="546082" y="0"/>
                    </a:lnTo>
                    <a:cubicBezTo>
                      <a:pt x="550265" y="0"/>
                      <a:pt x="554180" y="2133"/>
                      <a:pt x="556405" y="5777"/>
                    </a:cubicBezTo>
                    <a:cubicBezTo>
                      <a:pt x="558630" y="9331"/>
                      <a:pt x="558808" y="13775"/>
                      <a:pt x="556939" y="17508"/>
                    </a:cubicBezTo>
                    <a:lnTo>
                      <a:pt x="413210" y="303317"/>
                    </a:lnTo>
                    <a:lnTo>
                      <a:pt x="556939" y="589214"/>
                    </a:lnTo>
                    <a:cubicBezTo>
                      <a:pt x="558808" y="592947"/>
                      <a:pt x="558630" y="597391"/>
                      <a:pt x="556405" y="600945"/>
                    </a:cubicBezTo>
                    <a:cubicBezTo>
                      <a:pt x="554180" y="604500"/>
                      <a:pt x="550265" y="606722"/>
                      <a:pt x="546082" y="606722"/>
                    </a:cubicBezTo>
                    <a:lnTo>
                      <a:pt x="387580" y="606722"/>
                    </a:lnTo>
                    <a:cubicBezTo>
                      <a:pt x="382952" y="606722"/>
                      <a:pt x="378769" y="604145"/>
                      <a:pt x="376722" y="600057"/>
                    </a:cubicBezTo>
                    <a:lnTo>
                      <a:pt x="230323" y="308738"/>
                    </a:lnTo>
                    <a:cubicBezTo>
                      <a:pt x="228632" y="305361"/>
                      <a:pt x="228632" y="301361"/>
                      <a:pt x="230323" y="297895"/>
                    </a:cubicBezTo>
                    <a:lnTo>
                      <a:pt x="376722" y="6665"/>
                    </a:lnTo>
                    <a:cubicBezTo>
                      <a:pt x="378769" y="2577"/>
                      <a:pt x="382952" y="0"/>
                      <a:pt x="387580" y="0"/>
                    </a:cubicBezTo>
                    <a:close/>
                    <a:moveTo>
                      <a:pt x="158558" y="0"/>
                    </a:moveTo>
                    <a:lnTo>
                      <a:pt x="317094" y="0"/>
                    </a:lnTo>
                    <a:cubicBezTo>
                      <a:pt x="321367" y="0"/>
                      <a:pt x="325194" y="2133"/>
                      <a:pt x="327420" y="5777"/>
                    </a:cubicBezTo>
                    <a:cubicBezTo>
                      <a:pt x="329645" y="9331"/>
                      <a:pt x="329823" y="13775"/>
                      <a:pt x="327954" y="17508"/>
                    </a:cubicBezTo>
                    <a:lnTo>
                      <a:pt x="184195" y="303317"/>
                    </a:lnTo>
                    <a:lnTo>
                      <a:pt x="327954" y="589214"/>
                    </a:lnTo>
                    <a:cubicBezTo>
                      <a:pt x="329823" y="592947"/>
                      <a:pt x="329645" y="597391"/>
                      <a:pt x="327420" y="600945"/>
                    </a:cubicBezTo>
                    <a:cubicBezTo>
                      <a:pt x="325194" y="604500"/>
                      <a:pt x="321367" y="606722"/>
                      <a:pt x="317094" y="606722"/>
                    </a:cubicBezTo>
                    <a:lnTo>
                      <a:pt x="158558" y="606722"/>
                    </a:lnTo>
                    <a:cubicBezTo>
                      <a:pt x="153929" y="606722"/>
                      <a:pt x="149746" y="604145"/>
                      <a:pt x="147698" y="600057"/>
                    </a:cubicBezTo>
                    <a:lnTo>
                      <a:pt x="1268" y="308738"/>
                    </a:lnTo>
                    <a:cubicBezTo>
                      <a:pt x="-423" y="305361"/>
                      <a:pt x="-423" y="301361"/>
                      <a:pt x="1268" y="297895"/>
                    </a:cubicBezTo>
                    <a:lnTo>
                      <a:pt x="147698" y="6665"/>
                    </a:lnTo>
                    <a:cubicBezTo>
                      <a:pt x="149746" y="2577"/>
                      <a:pt x="153929" y="0"/>
                      <a:pt x="158558" y="0"/>
                    </a:cubicBezTo>
                    <a:close/>
                  </a:path>
                </a:pathLst>
              </a:custGeom>
              <a:solidFill>
                <a:srgbClr val="2BD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ight-arrow_156300"/>
              <p:cNvSpPr/>
              <p:nvPr>
                <p:custDataLst>
                  <p:tags r:id="rId20"/>
                </p:custDataLst>
              </p:nvPr>
            </p:nvSpPr>
            <p:spPr>
              <a:xfrm>
                <a:off x="1331766" y="1470776"/>
                <a:ext cx="342637" cy="342637"/>
              </a:xfrm>
              <a:custGeom>
                <a:avLst/>
                <a:gdLst>
                  <a:gd name="connsiteX0" fmla="*/ 207956 w 605592"/>
                  <a:gd name="connsiteY0" fmla="*/ 89900 h 605592"/>
                  <a:gd name="connsiteX1" fmla="*/ 275355 w 605592"/>
                  <a:gd name="connsiteY1" fmla="*/ 89900 h 605592"/>
                  <a:gd name="connsiteX2" fmla="*/ 480056 w 605592"/>
                  <a:gd name="connsiteY2" fmla="*/ 302831 h 605592"/>
                  <a:gd name="connsiteX3" fmla="*/ 275355 w 605592"/>
                  <a:gd name="connsiteY3" fmla="*/ 515762 h 605592"/>
                  <a:gd name="connsiteX4" fmla="*/ 207956 w 605592"/>
                  <a:gd name="connsiteY4" fmla="*/ 515762 h 605592"/>
                  <a:gd name="connsiteX5" fmla="*/ 364941 w 605592"/>
                  <a:gd name="connsiteY5" fmla="*/ 352703 h 605592"/>
                  <a:gd name="connsiteX6" fmla="*/ 413029 w 605592"/>
                  <a:gd name="connsiteY6" fmla="*/ 302831 h 605592"/>
                  <a:gd name="connsiteX7" fmla="*/ 364941 w 605592"/>
                  <a:gd name="connsiteY7" fmla="*/ 252959 h 605592"/>
                  <a:gd name="connsiteX8" fmla="*/ 89033 w 605592"/>
                  <a:gd name="connsiteY8" fmla="*/ 37820 h 605592"/>
                  <a:gd name="connsiteX9" fmla="*/ 344249 w 605592"/>
                  <a:gd name="connsiteY9" fmla="*/ 302842 h 605592"/>
                  <a:gd name="connsiteX10" fmla="*/ 89033 w 605592"/>
                  <a:gd name="connsiteY10" fmla="*/ 567772 h 605592"/>
                  <a:gd name="connsiteX11" fmla="*/ 298386 w 605592"/>
                  <a:gd name="connsiteY11" fmla="*/ 567772 h 605592"/>
                  <a:gd name="connsiteX12" fmla="*/ 553045 w 605592"/>
                  <a:gd name="connsiteY12" fmla="*/ 302842 h 605592"/>
                  <a:gd name="connsiteX13" fmla="*/ 298386 w 605592"/>
                  <a:gd name="connsiteY13" fmla="*/ 37820 h 605592"/>
                  <a:gd name="connsiteX14" fmla="*/ 0 w 605592"/>
                  <a:gd name="connsiteY14" fmla="*/ 0 h 605592"/>
                  <a:gd name="connsiteX15" fmla="*/ 314448 w 605592"/>
                  <a:gd name="connsiteY15" fmla="*/ 0 h 605592"/>
                  <a:gd name="connsiteX16" fmla="*/ 605592 w 605592"/>
                  <a:gd name="connsiteY16" fmla="*/ 302842 h 605592"/>
                  <a:gd name="connsiteX17" fmla="*/ 314448 w 605592"/>
                  <a:gd name="connsiteY17" fmla="*/ 605592 h 605592"/>
                  <a:gd name="connsiteX18" fmla="*/ 0 w 605592"/>
                  <a:gd name="connsiteY18" fmla="*/ 605592 h 605592"/>
                  <a:gd name="connsiteX19" fmla="*/ 291609 w 605592"/>
                  <a:gd name="connsiteY19" fmla="*/ 302842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5592" h="605592">
                    <a:moveTo>
                      <a:pt x="207956" y="89900"/>
                    </a:moveTo>
                    <a:lnTo>
                      <a:pt x="275355" y="89900"/>
                    </a:lnTo>
                    <a:lnTo>
                      <a:pt x="480056" y="302831"/>
                    </a:lnTo>
                    <a:lnTo>
                      <a:pt x="275355" y="515762"/>
                    </a:lnTo>
                    <a:lnTo>
                      <a:pt x="207956" y="515762"/>
                    </a:lnTo>
                    <a:lnTo>
                      <a:pt x="364941" y="352703"/>
                    </a:lnTo>
                    <a:lnTo>
                      <a:pt x="413029" y="302831"/>
                    </a:lnTo>
                    <a:lnTo>
                      <a:pt x="364941" y="252959"/>
                    </a:lnTo>
                    <a:close/>
                    <a:moveTo>
                      <a:pt x="89033" y="37820"/>
                    </a:moveTo>
                    <a:lnTo>
                      <a:pt x="344249" y="302842"/>
                    </a:lnTo>
                    <a:lnTo>
                      <a:pt x="89033" y="567772"/>
                    </a:lnTo>
                    <a:lnTo>
                      <a:pt x="298386" y="567772"/>
                    </a:lnTo>
                    <a:lnTo>
                      <a:pt x="553045" y="302842"/>
                    </a:lnTo>
                    <a:lnTo>
                      <a:pt x="298386" y="37820"/>
                    </a:lnTo>
                    <a:close/>
                    <a:moveTo>
                      <a:pt x="0" y="0"/>
                    </a:moveTo>
                    <a:lnTo>
                      <a:pt x="314448" y="0"/>
                    </a:lnTo>
                    <a:lnTo>
                      <a:pt x="605592" y="302842"/>
                    </a:lnTo>
                    <a:lnTo>
                      <a:pt x="314448" y="605592"/>
                    </a:lnTo>
                    <a:lnTo>
                      <a:pt x="0" y="605592"/>
                    </a:lnTo>
                    <a:lnTo>
                      <a:pt x="291609" y="302842"/>
                    </a:lnTo>
                    <a:close/>
                  </a:path>
                </a:pathLst>
              </a:custGeom>
              <a:solidFill>
                <a:srgbClr val="2BD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6" Type="http://schemas.openxmlformats.org/officeDocument/2006/relationships/theme" Target="../theme/theme1.xml"/><Relationship Id="rId35" Type="http://schemas.openxmlformats.org/officeDocument/2006/relationships/image" Target="file:///D:\qq&#25991;&#20214;\712321467\Image\C2C\Image2\%7b75232B38-A165-1FB7-499C-2E1C792CACB5%7d.png" TargetMode="External"/><Relationship Id="rId34" Type="http://schemas.openxmlformats.org/officeDocument/2006/relationships/image" Target="../media/image14.png"/><Relationship Id="rId33" Type="http://schemas.openxmlformats.org/officeDocument/2006/relationships/tags" Target="../tags/tag168.xml"/><Relationship Id="rId32" Type="http://schemas.openxmlformats.org/officeDocument/2006/relationships/slideLayout" Target="../slideLayouts/slideLayout32.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 Type="http://schemas.openxmlformats.org/officeDocument/2006/relationships/slideLayout" Target="../slideLayouts/slideLayout3.xml"/><Relationship Id="rId29" Type="http://schemas.openxmlformats.org/officeDocument/2006/relationships/slideLayout" Target="../slideLayouts/slideLayout2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073743875" descr="学科网 zxxk.com"/>
          <p:cNvPicPr>
            <a:picLocks noChangeAspect="1"/>
          </p:cNvPicPr>
          <p:nvPr>
            <p:custDataLst>
              <p:tags r:id="rId33"/>
            </p:custDataLst>
          </p:nvPr>
        </p:nvPicPr>
        <p:blipFill>
          <a:blip r:embed="rId34" r:link="rId35"/>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4.xml"/><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tags" Target="../tags/tag169.xml"/></Relationships>
</file>

<file path=ppt/slides/_rels/slide10.xml.rels><?xml version="1.0" encoding="UTF-8" standalone="yes"?>
<Relationships xmlns="http://schemas.openxmlformats.org/package/2006/relationships"><Relationship Id="rId9" Type="http://schemas.openxmlformats.org/officeDocument/2006/relationships/tags" Target="../tags/tag253.xml"/><Relationship Id="rId8" Type="http://schemas.openxmlformats.org/officeDocument/2006/relationships/tags" Target="../tags/tag252.xml"/><Relationship Id="rId7" Type="http://schemas.openxmlformats.org/officeDocument/2006/relationships/tags" Target="../tags/tag251.xml"/><Relationship Id="rId6" Type="http://schemas.openxmlformats.org/officeDocument/2006/relationships/image" Target="../media/image27.jpeg"/><Relationship Id="rId5" Type="http://schemas.openxmlformats.org/officeDocument/2006/relationships/tags" Target="../tags/tag250.xml"/><Relationship Id="rId4" Type="http://schemas.openxmlformats.org/officeDocument/2006/relationships/tags" Target="../tags/tag249.xml"/><Relationship Id="rId3" Type="http://schemas.openxmlformats.org/officeDocument/2006/relationships/tags" Target="../tags/tag248.xml"/><Relationship Id="rId2" Type="http://schemas.openxmlformats.org/officeDocument/2006/relationships/tags" Target="../tags/tag247.xml"/><Relationship Id="rId16" Type="http://schemas.openxmlformats.org/officeDocument/2006/relationships/slideLayout" Target="../slideLayouts/slideLayout17.xml"/><Relationship Id="rId15" Type="http://schemas.openxmlformats.org/officeDocument/2006/relationships/image" Target="../media/image23.png"/><Relationship Id="rId14" Type="http://schemas.openxmlformats.org/officeDocument/2006/relationships/tags" Target="../tags/tag258.xml"/><Relationship Id="rId13" Type="http://schemas.openxmlformats.org/officeDocument/2006/relationships/tags" Target="../tags/tag257.xml"/><Relationship Id="rId12" Type="http://schemas.openxmlformats.org/officeDocument/2006/relationships/tags" Target="../tags/tag256.xml"/><Relationship Id="rId11" Type="http://schemas.openxmlformats.org/officeDocument/2006/relationships/tags" Target="../tags/tag255.xml"/><Relationship Id="rId10" Type="http://schemas.openxmlformats.org/officeDocument/2006/relationships/tags" Target="../tags/tag254.xml"/><Relationship Id="rId1" Type="http://schemas.openxmlformats.org/officeDocument/2006/relationships/tags" Target="../tags/tag246.xml"/></Relationships>
</file>

<file path=ppt/slides/_rels/slide11.xml.rels><?xml version="1.0" encoding="UTF-8" standalone="yes"?>
<Relationships xmlns="http://schemas.openxmlformats.org/package/2006/relationships"><Relationship Id="rId9" Type="http://schemas.openxmlformats.org/officeDocument/2006/relationships/tags" Target="../tags/tag266.xml"/><Relationship Id="rId8" Type="http://schemas.openxmlformats.org/officeDocument/2006/relationships/tags" Target="../tags/tag265.xml"/><Relationship Id="rId7" Type="http://schemas.openxmlformats.org/officeDocument/2006/relationships/image" Target="../media/image23.png"/><Relationship Id="rId6" Type="http://schemas.openxmlformats.org/officeDocument/2006/relationships/tags" Target="../tags/tag264.xml"/><Relationship Id="rId5" Type="http://schemas.openxmlformats.org/officeDocument/2006/relationships/tags" Target="../tags/tag263.xml"/><Relationship Id="rId4" Type="http://schemas.openxmlformats.org/officeDocument/2006/relationships/tags" Target="../tags/tag262.xml"/><Relationship Id="rId36" Type="http://schemas.openxmlformats.org/officeDocument/2006/relationships/slideLayout" Target="../slideLayouts/slideLayout17.xml"/><Relationship Id="rId35" Type="http://schemas.openxmlformats.org/officeDocument/2006/relationships/image" Target="../media/image28.GIF"/><Relationship Id="rId34" Type="http://schemas.openxmlformats.org/officeDocument/2006/relationships/tags" Target="../tags/tag291.xml"/><Relationship Id="rId33" Type="http://schemas.openxmlformats.org/officeDocument/2006/relationships/tags" Target="../tags/tag290.xml"/><Relationship Id="rId32" Type="http://schemas.openxmlformats.org/officeDocument/2006/relationships/tags" Target="../tags/tag289.xml"/><Relationship Id="rId31" Type="http://schemas.openxmlformats.org/officeDocument/2006/relationships/tags" Target="../tags/tag288.xml"/><Relationship Id="rId30" Type="http://schemas.openxmlformats.org/officeDocument/2006/relationships/tags" Target="../tags/tag287.xml"/><Relationship Id="rId3" Type="http://schemas.openxmlformats.org/officeDocument/2006/relationships/tags" Target="../tags/tag261.xml"/><Relationship Id="rId29" Type="http://schemas.openxmlformats.org/officeDocument/2006/relationships/tags" Target="../tags/tag286.xml"/><Relationship Id="rId28" Type="http://schemas.openxmlformats.org/officeDocument/2006/relationships/tags" Target="../tags/tag285.xml"/><Relationship Id="rId27" Type="http://schemas.openxmlformats.org/officeDocument/2006/relationships/tags" Target="../tags/tag284.xml"/><Relationship Id="rId26" Type="http://schemas.openxmlformats.org/officeDocument/2006/relationships/tags" Target="../tags/tag283.xml"/><Relationship Id="rId25" Type="http://schemas.openxmlformats.org/officeDocument/2006/relationships/tags" Target="../tags/tag282.xml"/><Relationship Id="rId24" Type="http://schemas.openxmlformats.org/officeDocument/2006/relationships/tags" Target="../tags/tag281.xml"/><Relationship Id="rId23" Type="http://schemas.openxmlformats.org/officeDocument/2006/relationships/tags" Target="../tags/tag280.xml"/><Relationship Id="rId22" Type="http://schemas.openxmlformats.org/officeDocument/2006/relationships/tags" Target="../tags/tag279.xml"/><Relationship Id="rId21" Type="http://schemas.openxmlformats.org/officeDocument/2006/relationships/tags" Target="../tags/tag278.xml"/><Relationship Id="rId20" Type="http://schemas.openxmlformats.org/officeDocument/2006/relationships/tags" Target="../tags/tag277.xml"/><Relationship Id="rId2" Type="http://schemas.openxmlformats.org/officeDocument/2006/relationships/tags" Target="../tags/tag260.xml"/><Relationship Id="rId19" Type="http://schemas.openxmlformats.org/officeDocument/2006/relationships/tags" Target="../tags/tag276.xml"/><Relationship Id="rId18" Type="http://schemas.openxmlformats.org/officeDocument/2006/relationships/tags" Target="../tags/tag275.xml"/><Relationship Id="rId17" Type="http://schemas.openxmlformats.org/officeDocument/2006/relationships/tags" Target="../tags/tag274.xml"/><Relationship Id="rId16" Type="http://schemas.openxmlformats.org/officeDocument/2006/relationships/tags" Target="../tags/tag273.xml"/><Relationship Id="rId15" Type="http://schemas.openxmlformats.org/officeDocument/2006/relationships/tags" Target="../tags/tag272.xml"/><Relationship Id="rId14" Type="http://schemas.openxmlformats.org/officeDocument/2006/relationships/tags" Target="../tags/tag271.xml"/><Relationship Id="rId13" Type="http://schemas.openxmlformats.org/officeDocument/2006/relationships/tags" Target="../tags/tag270.xml"/><Relationship Id="rId12" Type="http://schemas.openxmlformats.org/officeDocument/2006/relationships/tags" Target="../tags/tag269.xml"/><Relationship Id="rId11" Type="http://schemas.openxmlformats.org/officeDocument/2006/relationships/tags" Target="../tags/tag268.xml"/><Relationship Id="rId10" Type="http://schemas.openxmlformats.org/officeDocument/2006/relationships/tags" Target="../tags/tag267.xml"/><Relationship Id="rId1" Type="http://schemas.openxmlformats.org/officeDocument/2006/relationships/tags" Target="../tags/tag259.xml"/></Relationships>
</file>

<file path=ppt/slides/_rels/slide12.xml.rels><?xml version="1.0" encoding="UTF-8" standalone="yes"?>
<Relationships xmlns="http://schemas.openxmlformats.org/package/2006/relationships"><Relationship Id="rId9" Type="http://schemas.openxmlformats.org/officeDocument/2006/relationships/tags" Target="../tags/tag299.xml"/><Relationship Id="rId8" Type="http://schemas.openxmlformats.org/officeDocument/2006/relationships/tags" Target="../tags/tag298.xml"/><Relationship Id="rId7" Type="http://schemas.openxmlformats.org/officeDocument/2006/relationships/image" Target="../media/image23.png"/><Relationship Id="rId6" Type="http://schemas.openxmlformats.org/officeDocument/2006/relationships/tags" Target="../tags/tag297.xml"/><Relationship Id="rId5" Type="http://schemas.openxmlformats.org/officeDocument/2006/relationships/tags" Target="../tags/tag296.xml"/><Relationship Id="rId44" Type="http://schemas.openxmlformats.org/officeDocument/2006/relationships/slideLayout" Target="../slideLayouts/slideLayout17.xml"/><Relationship Id="rId43" Type="http://schemas.openxmlformats.org/officeDocument/2006/relationships/tags" Target="../tags/tag333.xml"/><Relationship Id="rId42" Type="http://schemas.openxmlformats.org/officeDocument/2006/relationships/tags" Target="../tags/tag332.xml"/><Relationship Id="rId41" Type="http://schemas.openxmlformats.org/officeDocument/2006/relationships/tags" Target="../tags/tag331.xml"/><Relationship Id="rId40" Type="http://schemas.openxmlformats.org/officeDocument/2006/relationships/tags" Target="../tags/tag330.xml"/><Relationship Id="rId4" Type="http://schemas.openxmlformats.org/officeDocument/2006/relationships/tags" Target="../tags/tag295.xml"/><Relationship Id="rId39" Type="http://schemas.openxmlformats.org/officeDocument/2006/relationships/tags" Target="../tags/tag329.xml"/><Relationship Id="rId38" Type="http://schemas.openxmlformats.org/officeDocument/2006/relationships/tags" Target="../tags/tag328.xml"/><Relationship Id="rId37" Type="http://schemas.openxmlformats.org/officeDocument/2006/relationships/tags" Target="../tags/tag327.xml"/><Relationship Id="rId36" Type="http://schemas.openxmlformats.org/officeDocument/2006/relationships/tags" Target="../tags/tag326.xml"/><Relationship Id="rId35" Type="http://schemas.openxmlformats.org/officeDocument/2006/relationships/tags" Target="../tags/tag325.xml"/><Relationship Id="rId34" Type="http://schemas.openxmlformats.org/officeDocument/2006/relationships/tags" Target="../tags/tag324.xml"/><Relationship Id="rId33" Type="http://schemas.openxmlformats.org/officeDocument/2006/relationships/tags" Target="../tags/tag323.xml"/><Relationship Id="rId32" Type="http://schemas.openxmlformats.org/officeDocument/2006/relationships/tags" Target="../tags/tag322.xml"/><Relationship Id="rId31" Type="http://schemas.openxmlformats.org/officeDocument/2006/relationships/tags" Target="../tags/tag321.xml"/><Relationship Id="rId30" Type="http://schemas.openxmlformats.org/officeDocument/2006/relationships/tags" Target="../tags/tag320.xml"/><Relationship Id="rId3" Type="http://schemas.openxmlformats.org/officeDocument/2006/relationships/tags" Target="../tags/tag294.xml"/><Relationship Id="rId29" Type="http://schemas.openxmlformats.org/officeDocument/2006/relationships/tags" Target="../tags/tag319.xml"/><Relationship Id="rId28" Type="http://schemas.openxmlformats.org/officeDocument/2006/relationships/tags" Target="../tags/tag318.xml"/><Relationship Id="rId27" Type="http://schemas.openxmlformats.org/officeDocument/2006/relationships/tags" Target="../tags/tag317.xml"/><Relationship Id="rId26" Type="http://schemas.openxmlformats.org/officeDocument/2006/relationships/tags" Target="../tags/tag316.xml"/><Relationship Id="rId25" Type="http://schemas.openxmlformats.org/officeDocument/2006/relationships/tags" Target="../tags/tag315.xml"/><Relationship Id="rId24" Type="http://schemas.openxmlformats.org/officeDocument/2006/relationships/tags" Target="../tags/tag314.xml"/><Relationship Id="rId23" Type="http://schemas.openxmlformats.org/officeDocument/2006/relationships/tags" Target="../tags/tag313.xml"/><Relationship Id="rId22" Type="http://schemas.openxmlformats.org/officeDocument/2006/relationships/tags" Target="../tags/tag312.xml"/><Relationship Id="rId21" Type="http://schemas.openxmlformats.org/officeDocument/2006/relationships/tags" Target="../tags/tag311.xml"/><Relationship Id="rId20" Type="http://schemas.openxmlformats.org/officeDocument/2006/relationships/tags" Target="../tags/tag310.xml"/><Relationship Id="rId2" Type="http://schemas.openxmlformats.org/officeDocument/2006/relationships/tags" Target="../tags/tag293.xml"/><Relationship Id="rId19" Type="http://schemas.openxmlformats.org/officeDocument/2006/relationships/tags" Target="../tags/tag309.xml"/><Relationship Id="rId18" Type="http://schemas.openxmlformats.org/officeDocument/2006/relationships/tags" Target="../tags/tag308.xml"/><Relationship Id="rId17" Type="http://schemas.openxmlformats.org/officeDocument/2006/relationships/tags" Target="../tags/tag307.xml"/><Relationship Id="rId16" Type="http://schemas.openxmlformats.org/officeDocument/2006/relationships/tags" Target="../tags/tag306.xml"/><Relationship Id="rId15" Type="http://schemas.openxmlformats.org/officeDocument/2006/relationships/tags" Target="../tags/tag305.xml"/><Relationship Id="rId14" Type="http://schemas.openxmlformats.org/officeDocument/2006/relationships/tags" Target="../tags/tag304.xml"/><Relationship Id="rId13" Type="http://schemas.openxmlformats.org/officeDocument/2006/relationships/tags" Target="../tags/tag303.xml"/><Relationship Id="rId12" Type="http://schemas.openxmlformats.org/officeDocument/2006/relationships/tags" Target="../tags/tag302.xml"/><Relationship Id="rId11" Type="http://schemas.openxmlformats.org/officeDocument/2006/relationships/tags" Target="../tags/tag301.xml"/><Relationship Id="rId10" Type="http://schemas.openxmlformats.org/officeDocument/2006/relationships/tags" Target="../tags/tag300.xml"/><Relationship Id="rId1" Type="http://schemas.openxmlformats.org/officeDocument/2006/relationships/tags" Target="../tags/tag292.xml"/></Relationships>
</file>

<file path=ppt/slides/_rels/slide13.xml.rels><?xml version="1.0" encoding="UTF-8" standalone="yes"?>
<Relationships xmlns="http://schemas.openxmlformats.org/package/2006/relationships"><Relationship Id="rId99" Type="http://schemas.openxmlformats.org/officeDocument/2006/relationships/tags" Target="../tags/tag431.xml"/><Relationship Id="rId98" Type="http://schemas.openxmlformats.org/officeDocument/2006/relationships/tags" Target="../tags/tag430.xml"/><Relationship Id="rId97" Type="http://schemas.openxmlformats.org/officeDocument/2006/relationships/tags" Target="../tags/tag429.xml"/><Relationship Id="rId96" Type="http://schemas.openxmlformats.org/officeDocument/2006/relationships/tags" Target="../tags/tag428.xml"/><Relationship Id="rId95" Type="http://schemas.openxmlformats.org/officeDocument/2006/relationships/tags" Target="../tags/tag427.xml"/><Relationship Id="rId94" Type="http://schemas.openxmlformats.org/officeDocument/2006/relationships/tags" Target="../tags/tag426.xml"/><Relationship Id="rId93" Type="http://schemas.openxmlformats.org/officeDocument/2006/relationships/tags" Target="../tags/tag425.xml"/><Relationship Id="rId92" Type="http://schemas.openxmlformats.org/officeDocument/2006/relationships/tags" Target="../tags/tag424.xml"/><Relationship Id="rId91" Type="http://schemas.openxmlformats.org/officeDocument/2006/relationships/tags" Target="../tags/tag423.xml"/><Relationship Id="rId90" Type="http://schemas.openxmlformats.org/officeDocument/2006/relationships/tags" Target="../tags/tag422.xml"/><Relationship Id="rId9" Type="http://schemas.openxmlformats.org/officeDocument/2006/relationships/tags" Target="../tags/tag341.xml"/><Relationship Id="rId89" Type="http://schemas.openxmlformats.org/officeDocument/2006/relationships/tags" Target="../tags/tag421.xml"/><Relationship Id="rId88" Type="http://schemas.openxmlformats.org/officeDocument/2006/relationships/tags" Target="../tags/tag420.xml"/><Relationship Id="rId87" Type="http://schemas.openxmlformats.org/officeDocument/2006/relationships/tags" Target="../tags/tag419.xml"/><Relationship Id="rId86" Type="http://schemas.openxmlformats.org/officeDocument/2006/relationships/tags" Target="../tags/tag418.xml"/><Relationship Id="rId85" Type="http://schemas.openxmlformats.org/officeDocument/2006/relationships/tags" Target="../tags/tag417.xml"/><Relationship Id="rId84" Type="http://schemas.openxmlformats.org/officeDocument/2006/relationships/tags" Target="../tags/tag416.xml"/><Relationship Id="rId83" Type="http://schemas.openxmlformats.org/officeDocument/2006/relationships/tags" Target="../tags/tag415.xml"/><Relationship Id="rId82" Type="http://schemas.openxmlformats.org/officeDocument/2006/relationships/tags" Target="../tags/tag414.xml"/><Relationship Id="rId81" Type="http://schemas.openxmlformats.org/officeDocument/2006/relationships/tags" Target="../tags/tag413.xml"/><Relationship Id="rId80" Type="http://schemas.openxmlformats.org/officeDocument/2006/relationships/tags" Target="../tags/tag412.xml"/><Relationship Id="rId8" Type="http://schemas.openxmlformats.org/officeDocument/2006/relationships/tags" Target="../tags/tag340.xml"/><Relationship Id="rId79" Type="http://schemas.openxmlformats.org/officeDocument/2006/relationships/tags" Target="../tags/tag411.xml"/><Relationship Id="rId78" Type="http://schemas.openxmlformats.org/officeDocument/2006/relationships/tags" Target="../tags/tag410.xml"/><Relationship Id="rId77" Type="http://schemas.openxmlformats.org/officeDocument/2006/relationships/tags" Target="../tags/tag409.xml"/><Relationship Id="rId76" Type="http://schemas.openxmlformats.org/officeDocument/2006/relationships/tags" Target="../tags/tag408.xml"/><Relationship Id="rId75" Type="http://schemas.openxmlformats.org/officeDocument/2006/relationships/tags" Target="../tags/tag407.xml"/><Relationship Id="rId74" Type="http://schemas.openxmlformats.org/officeDocument/2006/relationships/tags" Target="../tags/tag406.xml"/><Relationship Id="rId73" Type="http://schemas.openxmlformats.org/officeDocument/2006/relationships/tags" Target="../tags/tag405.xml"/><Relationship Id="rId72" Type="http://schemas.openxmlformats.org/officeDocument/2006/relationships/tags" Target="../tags/tag404.xml"/><Relationship Id="rId71" Type="http://schemas.openxmlformats.org/officeDocument/2006/relationships/tags" Target="../tags/tag403.xml"/><Relationship Id="rId70" Type="http://schemas.openxmlformats.org/officeDocument/2006/relationships/tags" Target="../tags/tag402.xml"/><Relationship Id="rId7" Type="http://schemas.openxmlformats.org/officeDocument/2006/relationships/image" Target="../media/image23.png"/><Relationship Id="rId69" Type="http://schemas.openxmlformats.org/officeDocument/2006/relationships/tags" Target="../tags/tag401.xml"/><Relationship Id="rId68" Type="http://schemas.openxmlformats.org/officeDocument/2006/relationships/tags" Target="../tags/tag400.xml"/><Relationship Id="rId67" Type="http://schemas.openxmlformats.org/officeDocument/2006/relationships/tags" Target="../tags/tag399.xml"/><Relationship Id="rId66" Type="http://schemas.openxmlformats.org/officeDocument/2006/relationships/tags" Target="../tags/tag398.xml"/><Relationship Id="rId65" Type="http://schemas.openxmlformats.org/officeDocument/2006/relationships/tags" Target="../tags/tag397.xml"/><Relationship Id="rId64" Type="http://schemas.openxmlformats.org/officeDocument/2006/relationships/tags" Target="../tags/tag396.xml"/><Relationship Id="rId63" Type="http://schemas.openxmlformats.org/officeDocument/2006/relationships/tags" Target="../tags/tag395.xml"/><Relationship Id="rId62" Type="http://schemas.openxmlformats.org/officeDocument/2006/relationships/tags" Target="../tags/tag394.xml"/><Relationship Id="rId61" Type="http://schemas.openxmlformats.org/officeDocument/2006/relationships/tags" Target="../tags/tag393.xml"/><Relationship Id="rId60" Type="http://schemas.openxmlformats.org/officeDocument/2006/relationships/tags" Target="../tags/tag392.xml"/><Relationship Id="rId6" Type="http://schemas.openxmlformats.org/officeDocument/2006/relationships/tags" Target="../tags/tag339.xml"/><Relationship Id="rId59" Type="http://schemas.openxmlformats.org/officeDocument/2006/relationships/tags" Target="../tags/tag391.xml"/><Relationship Id="rId58" Type="http://schemas.openxmlformats.org/officeDocument/2006/relationships/tags" Target="../tags/tag390.xml"/><Relationship Id="rId57" Type="http://schemas.openxmlformats.org/officeDocument/2006/relationships/tags" Target="../tags/tag389.xml"/><Relationship Id="rId56" Type="http://schemas.openxmlformats.org/officeDocument/2006/relationships/tags" Target="../tags/tag388.xml"/><Relationship Id="rId55" Type="http://schemas.openxmlformats.org/officeDocument/2006/relationships/tags" Target="../tags/tag387.xml"/><Relationship Id="rId54" Type="http://schemas.openxmlformats.org/officeDocument/2006/relationships/tags" Target="../tags/tag386.xml"/><Relationship Id="rId53" Type="http://schemas.openxmlformats.org/officeDocument/2006/relationships/tags" Target="../tags/tag385.xml"/><Relationship Id="rId52" Type="http://schemas.openxmlformats.org/officeDocument/2006/relationships/tags" Target="../tags/tag384.xml"/><Relationship Id="rId51" Type="http://schemas.openxmlformats.org/officeDocument/2006/relationships/tags" Target="../tags/tag383.xml"/><Relationship Id="rId50" Type="http://schemas.openxmlformats.org/officeDocument/2006/relationships/tags" Target="../tags/tag382.xml"/><Relationship Id="rId5" Type="http://schemas.openxmlformats.org/officeDocument/2006/relationships/tags" Target="../tags/tag338.xml"/><Relationship Id="rId49" Type="http://schemas.openxmlformats.org/officeDocument/2006/relationships/tags" Target="../tags/tag381.xml"/><Relationship Id="rId48" Type="http://schemas.openxmlformats.org/officeDocument/2006/relationships/tags" Target="../tags/tag380.xml"/><Relationship Id="rId47" Type="http://schemas.openxmlformats.org/officeDocument/2006/relationships/tags" Target="../tags/tag379.xml"/><Relationship Id="rId46" Type="http://schemas.openxmlformats.org/officeDocument/2006/relationships/tags" Target="../tags/tag378.xml"/><Relationship Id="rId45" Type="http://schemas.openxmlformats.org/officeDocument/2006/relationships/tags" Target="../tags/tag377.xml"/><Relationship Id="rId44" Type="http://schemas.openxmlformats.org/officeDocument/2006/relationships/tags" Target="../tags/tag376.xml"/><Relationship Id="rId43" Type="http://schemas.openxmlformats.org/officeDocument/2006/relationships/tags" Target="../tags/tag375.xml"/><Relationship Id="rId42" Type="http://schemas.openxmlformats.org/officeDocument/2006/relationships/tags" Target="../tags/tag374.xml"/><Relationship Id="rId41" Type="http://schemas.openxmlformats.org/officeDocument/2006/relationships/tags" Target="../tags/tag373.xml"/><Relationship Id="rId40" Type="http://schemas.openxmlformats.org/officeDocument/2006/relationships/tags" Target="../tags/tag372.xml"/><Relationship Id="rId4" Type="http://schemas.openxmlformats.org/officeDocument/2006/relationships/tags" Target="../tags/tag337.xml"/><Relationship Id="rId39" Type="http://schemas.openxmlformats.org/officeDocument/2006/relationships/tags" Target="../tags/tag371.xml"/><Relationship Id="rId38" Type="http://schemas.openxmlformats.org/officeDocument/2006/relationships/tags" Target="../tags/tag370.xml"/><Relationship Id="rId37" Type="http://schemas.openxmlformats.org/officeDocument/2006/relationships/tags" Target="../tags/tag369.xml"/><Relationship Id="rId36" Type="http://schemas.openxmlformats.org/officeDocument/2006/relationships/tags" Target="../tags/tag368.xml"/><Relationship Id="rId35" Type="http://schemas.openxmlformats.org/officeDocument/2006/relationships/tags" Target="../tags/tag367.xml"/><Relationship Id="rId34" Type="http://schemas.openxmlformats.org/officeDocument/2006/relationships/tags" Target="../tags/tag366.xml"/><Relationship Id="rId33" Type="http://schemas.openxmlformats.org/officeDocument/2006/relationships/tags" Target="../tags/tag365.xml"/><Relationship Id="rId32" Type="http://schemas.openxmlformats.org/officeDocument/2006/relationships/tags" Target="../tags/tag364.xml"/><Relationship Id="rId31" Type="http://schemas.openxmlformats.org/officeDocument/2006/relationships/tags" Target="../tags/tag363.xml"/><Relationship Id="rId30" Type="http://schemas.openxmlformats.org/officeDocument/2006/relationships/tags" Target="../tags/tag362.xml"/><Relationship Id="rId3" Type="http://schemas.openxmlformats.org/officeDocument/2006/relationships/tags" Target="../tags/tag336.xml"/><Relationship Id="rId29" Type="http://schemas.openxmlformats.org/officeDocument/2006/relationships/tags" Target="../tags/tag361.xml"/><Relationship Id="rId28" Type="http://schemas.openxmlformats.org/officeDocument/2006/relationships/tags" Target="../tags/tag360.xml"/><Relationship Id="rId27" Type="http://schemas.openxmlformats.org/officeDocument/2006/relationships/tags" Target="../tags/tag359.xml"/><Relationship Id="rId26" Type="http://schemas.openxmlformats.org/officeDocument/2006/relationships/tags" Target="../tags/tag358.xml"/><Relationship Id="rId25" Type="http://schemas.openxmlformats.org/officeDocument/2006/relationships/tags" Target="../tags/tag357.xml"/><Relationship Id="rId24" Type="http://schemas.openxmlformats.org/officeDocument/2006/relationships/tags" Target="../tags/tag356.xml"/><Relationship Id="rId23" Type="http://schemas.openxmlformats.org/officeDocument/2006/relationships/tags" Target="../tags/tag355.xml"/><Relationship Id="rId22" Type="http://schemas.openxmlformats.org/officeDocument/2006/relationships/tags" Target="../tags/tag354.xml"/><Relationship Id="rId21" Type="http://schemas.openxmlformats.org/officeDocument/2006/relationships/tags" Target="../tags/tag353.xml"/><Relationship Id="rId209" Type="http://schemas.openxmlformats.org/officeDocument/2006/relationships/slideLayout" Target="../slideLayouts/slideLayout17.xml"/><Relationship Id="rId208" Type="http://schemas.openxmlformats.org/officeDocument/2006/relationships/tags" Target="../tags/tag540.xml"/><Relationship Id="rId207" Type="http://schemas.openxmlformats.org/officeDocument/2006/relationships/tags" Target="../tags/tag539.xml"/><Relationship Id="rId206" Type="http://schemas.openxmlformats.org/officeDocument/2006/relationships/tags" Target="../tags/tag538.xml"/><Relationship Id="rId205" Type="http://schemas.openxmlformats.org/officeDocument/2006/relationships/tags" Target="../tags/tag537.xml"/><Relationship Id="rId204" Type="http://schemas.openxmlformats.org/officeDocument/2006/relationships/tags" Target="../tags/tag536.xml"/><Relationship Id="rId203" Type="http://schemas.openxmlformats.org/officeDocument/2006/relationships/tags" Target="../tags/tag535.xml"/><Relationship Id="rId202" Type="http://schemas.openxmlformats.org/officeDocument/2006/relationships/tags" Target="../tags/tag534.xml"/><Relationship Id="rId201" Type="http://schemas.openxmlformats.org/officeDocument/2006/relationships/tags" Target="../tags/tag533.xml"/><Relationship Id="rId200" Type="http://schemas.openxmlformats.org/officeDocument/2006/relationships/tags" Target="../tags/tag532.xml"/><Relationship Id="rId20" Type="http://schemas.openxmlformats.org/officeDocument/2006/relationships/tags" Target="../tags/tag352.xml"/><Relationship Id="rId2" Type="http://schemas.openxmlformats.org/officeDocument/2006/relationships/tags" Target="../tags/tag335.xml"/><Relationship Id="rId199" Type="http://schemas.openxmlformats.org/officeDocument/2006/relationships/tags" Target="../tags/tag531.xml"/><Relationship Id="rId198" Type="http://schemas.openxmlformats.org/officeDocument/2006/relationships/tags" Target="../tags/tag530.xml"/><Relationship Id="rId197" Type="http://schemas.openxmlformats.org/officeDocument/2006/relationships/tags" Target="../tags/tag529.xml"/><Relationship Id="rId196" Type="http://schemas.openxmlformats.org/officeDocument/2006/relationships/tags" Target="../tags/tag528.xml"/><Relationship Id="rId195" Type="http://schemas.openxmlformats.org/officeDocument/2006/relationships/tags" Target="../tags/tag527.xml"/><Relationship Id="rId194" Type="http://schemas.openxmlformats.org/officeDocument/2006/relationships/tags" Target="../tags/tag526.xml"/><Relationship Id="rId193" Type="http://schemas.openxmlformats.org/officeDocument/2006/relationships/tags" Target="../tags/tag525.xml"/><Relationship Id="rId192" Type="http://schemas.openxmlformats.org/officeDocument/2006/relationships/tags" Target="../tags/tag524.xml"/><Relationship Id="rId191" Type="http://schemas.openxmlformats.org/officeDocument/2006/relationships/tags" Target="../tags/tag523.xml"/><Relationship Id="rId190" Type="http://schemas.openxmlformats.org/officeDocument/2006/relationships/tags" Target="../tags/tag522.xml"/><Relationship Id="rId19" Type="http://schemas.openxmlformats.org/officeDocument/2006/relationships/tags" Target="../tags/tag351.xml"/><Relationship Id="rId189" Type="http://schemas.openxmlformats.org/officeDocument/2006/relationships/tags" Target="../tags/tag521.xml"/><Relationship Id="rId188" Type="http://schemas.openxmlformats.org/officeDocument/2006/relationships/tags" Target="../tags/tag520.xml"/><Relationship Id="rId187" Type="http://schemas.openxmlformats.org/officeDocument/2006/relationships/tags" Target="../tags/tag519.xml"/><Relationship Id="rId186" Type="http://schemas.openxmlformats.org/officeDocument/2006/relationships/tags" Target="../tags/tag518.xml"/><Relationship Id="rId185" Type="http://schemas.openxmlformats.org/officeDocument/2006/relationships/tags" Target="../tags/tag517.xml"/><Relationship Id="rId184" Type="http://schemas.openxmlformats.org/officeDocument/2006/relationships/tags" Target="../tags/tag516.xml"/><Relationship Id="rId183" Type="http://schemas.openxmlformats.org/officeDocument/2006/relationships/tags" Target="../tags/tag515.xml"/><Relationship Id="rId182" Type="http://schemas.openxmlformats.org/officeDocument/2006/relationships/tags" Target="../tags/tag514.xml"/><Relationship Id="rId181" Type="http://schemas.openxmlformats.org/officeDocument/2006/relationships/tags" Target="../tags/tag513.xml"/><Relationship Id="rId180" Type="http://schemas.openxmlformats.org/officeDocument/2006/relationships/tags" Target="../tags/tag512.xml"/><Relationship Id="rId18" Type="http://schemas.openxmlformats.org/officeDocument/2006/relationships/tags" Target="../tags/tag350.xml"/><Relationship Id="rId179" Type="http://schemas.openxmlformats.org/officeDocument/2006/relationships/tags" Target="../tags/tag511.xml"/><Relationship Id="rId178" Type="http://schemas.openxmlformats.org/officeDocument/2006/relationships/tags" Target="../tags/tag510.xml"/><Relationship Id="rId177" Type="http://schemas.openxmlformats.org/officeDocument/2006/relationships/tags" Target="../tags/tag509.xml"/><Relationship Id="rId176" Type="http://schemas.openxmlformats.org/officeDocument/2006/relationships/tags" Target="../tags/tag508.xml"/><Relationship Id="rId175" Type="http://schemas.openxmlformats.org/officeDocument/2006/relationships/tags" Target="../tags/tag507.xml"/><Relationship Id="rId174" Type="http://schemas.openxmlformats.org/officeDocument/2006/relationships/tags" Target="../tags/tag506.xml"/><Relationship Id="rId173" Type="http://schemas.openxmlformats.org/officeDocument/2006/relationships/tags" Target="../tags/tag505.xml"/><Relationship Id="rId172" Type="http://schemas.openxmlformats.org/officeDocument/2006/relationships/tags" Target="../tags/tag504.xml"/><Relationship Id="rId171" Type="http://schemas.openxmlformats.org/officeDocument/2006/relationships/tags" Target="../tags/tag503.xml"/><Relationship Id="rId170" Type="http://schemas.openxmlformats.org/officeDocument/2006/relationships/tags" Target="../tags/tag502.xml"/><Relationship Id="rId17" Type="http://schemas.openxmlformats.org/officeDocument/2006/relationships/tags" Target="../tags/tag349.xml"/><Relationship Id="rId169" Type="http://schemas.openxmlformats.org/officeDocument/2006/relationships/tags" Target="../tags/tag501.xml"/><Relationship Id="rId168" Type="http://schemas.openxmlformats.org/officeDocument/2006/relationships/tags" Target="../tags/tag500.xml"/><Relationship Id="rId167" Type="http://schemas.openxmlformats.org/officeDocument/2006/relationships/tags" Target="../tags/tag499.xml"/><Relationship Id="rId166" Type="http://schemas.openxmlformats.org/officeDocument/2006/relationships/tags" Target="../tags/tag498.xml"/><Relationship Id="rId165" Type="http://schemas.openxmlformats.org/officeDocument/2006/relationships/tags" Target="../tags/tag497.xml"/><Relationship Id="rId164" Type="http://schemas.openxmlformats.org/officeDocument/2006/relationships/tags" Target="../tags/tag496.xml"/><Relationship Id="rId163" Type="http://schemas.openxmlformats.org/officeDocument/2006/relationships/tags" Target="../tags/tag495.xml"/><Relationship Id="rId162" Type="http://schemas.openxmlformats.org/officeDocument/2006/relationships/tags" Target="../tags/tag494.xml"/><Relationship Id="rId161" Type="http://schemas.openxmlformats.org/officeDocument/2006/relationships/tags" Target="../tags/tag493.xml"/><Relationship Id="rId160" Type="http://schemas.openxmlformats.org/officeDocument/2006/relationships/tags" Target="../tags/tag492.xml"/><Relationship Id="rId16" Type="http://schemas.openxmlformats.org/officeDocument/2006/relationships/tags" Target="../tags/tag348.xml"/><Relationship Id="rId159" Type="http://schemas.openxmlformats.org/officeDocument/2006/relationships/tags" Target="../tags/tag491.xml"/><Relationship Id="rId158" Type="http://schemas.openxmlformats.org/officeDocument/2006/relationships/tags" Target="../tags/tag490.xml"/><Relationship Id="rId157" Type="http://schemas.openxmlformats.org/officeDocument/2006/relationships/tags" Target="../tags/tag489.xml"/><Relationship Id="rId156" Type="http://schemas.openxmlformats.org/officeDocument/2006/relationships/tags" Target="../tags/tag488.xml"/><Relationship Id="rId155" Type="http://schemas.openxmlformats.org/officeDocument/2006/relationships/tags" Target="../tags/tag487.xml"/><Relationship Id="rId154" Type="http://schemas.openxmlformats.org/officeDocument/2006/relationships/tags" Target="../tags/tag486.xml"/><Relationship Id="rId153" Type="http://schemas.openxmlformats.org/officeDocument/2006/relationships/tags" Target="../tags/tag485.xml"/><Relationship Id="rId152" Type="http://schemas.openxmlformats.org/officeDocument/2006/relationships/tags" Target="../tags/tag484.xml"/><Relationship Id="rId151" Type="http://schemas.openxmlformats.org/officeDocument/2006/relationships/tags" Target="../tags/tag483.xml"/><Relationship Id="rId150" Type="http://schemas.openxmlformats.org/officeDocument/2006/relationships/tags" Target="../tags/tag482.xml"/><Relationship Id="rId15" Type="http://schemas.openxmlformats.org/officeDocument/2006/relationships/tags" Target="../tags/tag347.xml"/><Relationship Id="rId149" Type="http://schemas.openxmlformats.org/officeDocument/2006/relationships/tags" Target="../tags/tag481.xml"/><Relationship Id="rId148" Type="http://schemas.openxmlformats.org/officeDocument/2006/relationships/tags" Target="../tags/tag480.xml"/><Relationship Id="rId147" Type="http://schemas.openxmlformats.org/officeDocument/2006/relationships/tags" Target="../tags/tag479.xml"/><Relationship Id="rId146" Type="http://schemas.openxmlformats.org/officeDocument/2006/relationships/tags" Target="../tags/tag478.xml"/><Relationship Id="rId145" Type="http://schemas.openxmlformats.org/officeDocument/2006/relationships/tags" Target="../tags/tag477.xml"/><Relationship Id="rId144" Type="http://schemas.openxmlformats.org/officeDocument/2006/relationships/tags" Target="../tags/tag476.xml"/><Relationship Id="rId143" Type="http://schemas.openxmlformats.org/officeDocument/2006/relationships/tags" Target="../tags/tag475.xml"/><Relationship Id="rId142" Type="http://schemas.openxmlformats.org/officeDocument/2006/relationships/tags" Target="../tags/tag474.xml"/><Relationship Id="rId141" Type="http://schemas.openxmlformats.org/officeDocument/2006/relationships/tags" Target="../tags/tag473.xml"/><Relationship Id="rId140" Type="http://schemas.openxmlformats.org/officeDocument/2006/relationships/tags" Target="../tags/tag472.xml"/><Relationship Id="rId14" Type="http://schemas.openxmlformats.org/officeDocument/2006/relationships/tags" Target="../tags/tag346.xml"/><Relationship Id="rId139" Type="http://schemas.openxmlformats.org/officeDocument/2006/relationships/tags" Target="../tags/tag471.xml"/><Relationship Id="rId138" Type="http://schemas.openxmlformats.org/officeDocument/2006/relationships/tags" Target="../tags/tag470.xml"/><Relationship Id="rId137" Type="http://schemas.openxmlformats.org/officeDocument/2006/relationships/tags" Target="../tags/tag469.xml"/><Relationship Id="rId136" Type="http://schemas.openxmlformats.org/officeDocument/2006/relationships/tags" Target="../tags/tag468.xml"/><Relationship Id="rId135" Type="http://schemas.openxmlformats.org/officeDocument/2006/relationships/tags" Target="../tags/tag467.xml"/><Relationship Id="rId134" Type="http://schemas.openxmlformats.org/officeDocument/2006/relationships/tags" Target="../tags/tag466.xml"/><Relationship Id="rId133" Type="http://schemas.openxmlformats.org/officeDocument/2006/relationships/tags" Target="../tags/tag465.xml"/><Relationship Id="rId132" Type="http://schemas.openxmlformats.org/officeDocument/2006/relationships/tags" Target="../tags/tag464.xml"/><Relationship Id="rId131" Type="http://schemas.openxmlformats.org/officeDocument/2006/relationships/tags" Target="../tags/tag463.xml"/><Relationship Id="rId130" Type="http://schemas.openxmlformats.org/officeDocument/2006/relationships/tags" Target="../tags/tag462.xml"/><Relationship Id="rId13" Type="http://schemas.openxmlformats.org/officeDocument/2006/relationships/tags" Target="../tags/tag345.xml"/><Relationship Id="rId129" Type="http://schemas.openxmlformats.org/officeDocument/2006/relationships/tags" Target="../tags/tag461.xml"/><Relationship Id="rId128" Type="http://schemas.openxmlformats.org/officeDocument/2006/relationships/tags" Target="../tags/tag460.xml"/><Relationship Id="rId127" Type="http://schemas.openxmlformats.org/officeDocument/2006/relationships/tags" Target="../tags/tag459.xml"/><Relationship Id="rId126" Type="http://schemas.openxmlformats.org/officeDocument/2006/relationships/tags" Target="../tags/tag458.xml"/><Relationship Id="rId125" Type="http://schemas.openxmlformats.org/officeDocument/2006/relationships/tags" Target="../tags/tag457.xml"/><Relationship Id="rId124" Type="http://schemas.openxmlformats.org/officeDocument/2006/relationships/tags" Target="../tags/tag456.xml"/><Relationship Id="rId123" Type="http://schemas.openxmlformats.org/officeDocument/2006/relationships/tags" Target="../tags/tag455.xml"/><Relationship Id="rId122" Type="http://schemas.openxmlformats.org/officeDocument/2006/relationships/tags" Target="../tags/tag454.xml"/><Relationship Id="rId121" Type="http://schemas.openxmlformats.org/officeDocument/2006/relationships/tags" Target="../tags/tag453.xml"/><Relationship Id="rId120" Type="http://schemas.openxmlformats.org/officeDocument/2006/relationships/tags" Target="../tags/tag452.xml"/><Relationship Id="rId12" Type="http://schemas.openxmlformats.org/officeDocument/2006/relationships/tags" Target="../tags/tag344.xml"/><Relationship Id="rId119" Type="http://schemas.openxmlformats.org/officeDocument/2006/relationships/tags" Target="../tags/tag451.xml"/><Relationship Id="rId118" Type="http://schemas.openxmlformats.org/officeDocument/2006/relationships/tags" Target="../tags/tag450.xml"/><Relationship Id="rId117" Type="http://schemas.openxmlformats.org/officeDocument/2006/relationships/tags" Target="../tags/tag449.xml"/><Relationship Id="rId116" Type="http://schemas.openxmlformats.org/officeDocument/2006/relationships/tags" Target="../tags/tag448.xml"/><Relationship Id="rId115" Type="http://schemas.openxmlformats.org/officeDocument/2006/relationships/tags" Target="../tags/tag447.xml"/><Relationship Id="rId114" Type="http://schemas.openxmlformats.org/officeDocument/2006/relationships/tags" Target="../tags/tag446.xml"/><Relationship Id="rId113" Type="http://schemas.openxmlformats.org/officeDocument/2006/relationships/tags" Target="../tags/tag445.xml"/><Relationship Id="rId112" Type="http://schemas.openxmlformats.org/officeDocument/2006/relationships/tags" Target="../tags/tag444.xml"/><Relationship Id="rId111" Type="http://schemas.openxmlformats.org/officeDocument/2006/relationships/tags" Target="../tags/tag443.xml"/><Relationship Id="rId110" Type="http://schemas.openxmlformats.org/officeDocument/2006/relationships/tags" Target="../tags/tag442.xml"/><Relationship Id="rId11" Type="http://schemas.openxmlformats.org/officeDocument/2006/relationships/tags" Target="../tags/tag343.xml"/><Relationship Id="rId109" Type="http://schemas.openxmlformats.org/officeDocument/2006/relationships/tags" Target="../tags/tag441.xml"/><Relationship Id="rId108" Type="http://schemas.openxmlformats.org/officeDocument/2006/relationships/tags" Target="../tags/tag440.xml"/><Relationship Id="rId107" Type="http://schemas.openxmlformats.org/officeDocument/2006/relationships/tags" Target="../tags/tag439.xml"/><Relationship Id="rId106" Type="http://schemas.openxmlformats.org/officeDocument/2006/relationships/tags" Target="../tags/tag438.xml"/><Relationship Id="rId105" Type="http://schemas.openxmlformats.org/officeDocument/2006/relationships/tags" Target="../tags/tag437.xml"/><Relationship Id="rId104" Type="http://schemas.openxmlformats.org/officeDocument/2006/relationships/tags" Target="../tags/tag436.xml"/><Relationship Id="rId103" Type="http://schemas.openxmlformats.org/officeDocument/2006/relationships/tags" Target="../tags/tag435.xml"/><Relationship Id="rId102" Type="http://schemas.openxmlformats.org/officeDocument/2006/relationships/tags" Target="../tags/tag434.xml"/><Relationship Id="rId101" Type="http://schemas.openxmlformats.org/officeDocument/2006/relationships/tags" Target="../tags/tag433.xml"/><Relationship Id="rId100" Type="http://schemas.openxmlformats.org/officeDocument/2006/relationships/tags" Target="../tags/tag432.xml"/><Relationship Id="rId10" Type="http://schemas.openxmlformats.org/officeDocument/2006/relationships/tags" Target="../tags/tag342.xml"/><Relationship Id="rId1" Type="http://schemas.openxmlformats.org/officeDocument/2006/relationships/tags" Target="../tags/tag334.xml"/></Relationships>
</file>

<file path=ppt/slides/_rels/slide14.xml.rels><?xml version="1.0" encoding="UTF-8" standalone="yes"?>
<Relationships xmlns="http://schemas.openxmlformats.org/package/2006/relationships"><Relationship Id="rId9" Type="http://schemas.openxmlformats.org/officeDocument/2006/relationships/tags" Target="../tags/tag548.xml"/><Relationship Id="rId8" Type="http://schemas.openxmlformats.org/officeDocument/2006/relationships/tags" Target="../tags/tag547.xml"/><Relationship Id="rId7" Type="http://schemas.openxmlformats.org/officeDocument/2006/relationships/image" Target="../media/image23.png"/><Relationship Id="rId6" Type="http://schemas.openxmlformats.org/officeDocument/2006/relationships/tags" Target="../tags/tag546.xml"/><Relationship Id="rId5" Type="http://schemas.openxmlformats.org/officeDocument/2006/relationships/tags" Target="../tags/tag545.xml"/><Relationship Id="rId4" Type="http://schemas.openxmlformats.org/officeDocument/2006/relationships/tags" Target="../tags/tag544.xml"/><Relationship Id="rId34" Type="http://schemas.openxmlformats.org/officeDocument/2006/relationships/slideLayout" Target="../slideLayouts/slideLayout17.xml"/><Relationship Id="rId33" Type="http://schemas.openxmlformats.org/officeDocument/2006/relationships/image" Target="../media/image30.png"/><Relationship Id="rId32" Type="http://schemas.openxmlformats.org/officeDocument/2006/relationships/tags" Target="../tags/tag570.xml"/><Relationship Id="rId31" Type="http://schemas.openxmlformats.org/officeDocument/2006/relationships/tags" Target="../tags/tag569.xml"/><Relationship Id="rId30" Type="http://schemas.openxmlformats.org/officeDocument/2006/relationships/tags" Target="../tags/tag568.xml"/><Relationship Id="rId3" Type="http://schemas.openxmlformats.org/officeDocument/2006/relationships/tags" Target="../tags/tag543.xml"/><Relationship Id="rId29" Type="http://schemas.openxmlformats.org/officeDocument/2006/relationships/tags" Target="../tags/tag567.xml"/><Relationship Id="rId28" Type="http://schemas.openxmlformats.org/officeDocument/2006/relationships/image" Target="../media/image29.png"/><Relationship Id="rId27" Type="http://schemas.openxmlformats.org/officeDocument/2006/relationships/tags" Target="../tags/tag566.xml"/><Relationship Id="rId26" Type="http://schemas.openxmlformats.org/officeDocument/2006/relationships/tags" Target="../tags/tag565.xml"/><Relationship Id="rId25" Type="http://schemas.openxmlformats.org/officeDocument/2006/relationships/tags" Target="../tags/tag564.xml"/><Relationship Id="rId24" Type="http://schemas.openxmlformats.org/officeDocument/2006/relationships/tags" Target="../tags/tag563.xml"/><Relationship Id="rId23" Type="http://schemas.openxmlformats.org/officeDocument/2006/relationships/tags" Target="../tags/tag562.xml"/><Relationship Id="rId22" Type="http://schemas.openxmlformats.org/officeDocument/2006/relationships/tags" Target="../tags/tag561.xml"/><Relationship Id="rId21" Type="http://schemas.openxmlformats.org/officeDocument/2006/relationships/tags" Target="../tags/tag560.xml"/><Relationship Id="rId20" Type="http://schemas.openxmlformats.org/officeDocument/2006/relationships/tags" Target="../tags/tag559.xml"/><Relationship Id="rId2" Type="http://schemas.openxmlformats.org/officeDocument/2006/relationships/tags" Target="../tags/tag542.xml"/><Relationship Id="rId19" Type="http://schemas.openxmlformats.org/officeDocument/2006/relationships/tags" Target="../tags/tag558.xml"/><Relationship Id="rId18" Type="http://schemas.openxmlformats.org/officeDocument/2006/relationships/tags" Target="../tags/tag557.xml"/><Relationship Id="rId17" Type="http://schemas.openxmlformats.org/officeDocument/2006/relationships/tags" Target="../tags/tag556.xml"/><Relationship Id="rId16" Type="http://schemas.openxmlformats.org/officeDocument/2006/relationships/tags" Target="../tags/tag555.xml"/><Relationship Id="rId15" Type="http://schemas.openxmlformats.org/officeDocument/2006/relationships/tags" Target="../tags/tag554.xml"/><Relationship Id="rId14" Type="http://schemas.openxmlformats.org/officeDocument/2006/relationships/tags" Target="../tags/tag553.xml"/><Relationship Id="rId13" Type="http://schemas.openxmlformats.org/officeDocument/2006/relationships/tags" Target="../tags/tag552.xml"/><Relationship Id="rId12" Type="http://schemas.openxmlformats.org/officeDocument/2006/relationships/tags" Target="../tags/tag551.xml"/><Relationship Id="rId11" Type="http://schemas.openxmlformats.org/officeDocument/2006/relationships/tags" Target="../tags/tag550.xml"/><Relationship Id="rId10" Type="http://schemas.openxmlformats.org/officeDocument/2006/relationships/tags" Target="../tags/tag549.xml"/><Relationship Id="rId1" Type="http://schemas.openxmlformats.org/officeDocument/2006/relationships/tags" Target="../tags/tag541.xml"/></Relationships>
</file>

<file path=ppt/slides/_rels/slide15.xml.rels><?xml version="1.0" encoding="UTF-8" standalone="yes"?>
<Relationships xmlns="http://schemas.openxmlformats.org/package/2006/relationships"><Relationship Id="rId9" Type="http://schemas.openxmlformats.org/officeDocument/2006/relationships/tags" Target="../tags/tag579.xml"/><Relationship Id="rId8" Type="http://schemas.openxmlformats.org/officeDocument/2006/relationships/tags" Target="../tags/tag578.xml"/><Relationship Id="rId7" Type="http://schemas.openxmlformats.org/officeDocument/2006/relationships/tags" Target="../tags/tag577.xml"/><Relationship Id="rId6" Type="http://schemas.openxmlformats.org/officeDocument/2006/relationships/tags" Target="../tags/tag576.xml"/><Relationship Id="rId5" Type="http://schemas.openxmlformats.org/officeDocument/2006/relationships/tags" Target="../tags/tag575.xml"/><Relationship Id="rId4" Type="http://schemas.openxmlformats.org/officeDocument/2006/relationships/tags" Target="../tags/tag574.xml"/><Relationship Id="rId38" Type="http://schemas.openxmlformats.org/officeDocument/2006/relationships/slideLayout" Target="../slideLayouts/slideLayout17.xml"/><Relationship Id="rId37" Type="http://schemas.openxmlformats.org/officeDocument/2006/relationships/image" Target="../media/image23.png"/><Relationship Id="rId36" Type="http://schemas.openxmlformats.org/officeDocument/2006/relationships/tags" Target="../tags/tag601.xml"/><Relationship Id="rId35" Type="http://schemas.openxmlformats.org/officeDocument/2006/relationships/tags" Target="../tags/tag600.xml"/><Relationship Id="rId34" Type="http://schemas.openxmlformats.org/officeDocument/2006/relationships/tags" Target="../tags/tag599.xml"/><Relationship Id="rId33" Type="http://schemas.openxmlformats.org/officeDocument/2006/relationships/tags" Target="../tags/tag598.xml"/><Relationship Id="rId32" Type="http://schemas.openxmlformats.org/officeDocument/2006/relationships/tags" Target="../tags/tag597.xml"/><Relationship Id="rId31" Type="http://schemas.openxmlformats.org/officeDocument/2006/relationships/tags" Target="../tags/tag596.xml"/><Relationship Id="rId30" Type="http://schemas.openxmlformats.org/officeDocument/2006/relationships/tags" Target="../tags/tag595.xml"/><Relationship Id="rId3" Type="http://schemas.openxmlformats.org/officeDocument/2006/relationships/tags" Target="../tags/tag573.xml"/><Relationship Id="rId29" Type="http://schemas.openxmlformats.org/officeDocument/2006/relationships/image" Target="../media/image32.jpeg"/><Relationship Id="rId28" Type="http://schemas.openxmlformats.org/officeDocument/2006/relationships/tags" Target="../tags/tag594.xml"/><Relationship Id="rId27" Type="http://schemas.openxmlformats.org/officeDocument/2006/relationships/tags" Target="../tags/tag593.xml"/><Relationship Id="rId26" Type="http://schemas.openxmlformats.org/officeDocument/2006/relationships/tags" Target="../tags/tag592.xml"/><Relationship Id="rId25" Type="http://schemas.openxmlformats.org/officeDocument/2006/relationships/tags" Target="../tags/tag591.xml"/><Relationship Id="rId24" Type="http://schemas.openxmlformats.org/officeDocument/2006/relationships/tags" Target="../tags/tag590.xml"/><Relationship Id="rId23" Type="http://schemas.openxmlformats.org/officeDocument/2006/relationships/tags" Target="../tags/tag589.xml"/><Relationship Id="rId22" Type="http://schemas.openxmlformats.org/officeDocument/2006/relationships/tags" Target="../tags/tag588.xml"/><Relationship Id="rId21" Type="http://schemas.openxmlformats.org/officeDocument/2006/relationships/image" Target="../media/image31.png"/><Relationship Id="rId20" Type="http://schemas.openxmlformats.org/officeDocument/2006/relationships/tags" Target="../tags/tag587.xml"/><Relationship Id="rId2" Type="http://schemas.openxmlformats.org/officeDocument/2006/relationships/tags" Target="../tags/tag572.xml"/><Relationship Id="rId19" Type="http://schemas.microsoft.com/office/2007/relationships/media" Target="../media/media1.mp4"/><Relationship Id="rId18" Type="http://schemas.openxmlformats.org/officeDocument/2006/relationships/video" Target="../media/media1.mp4"/><Relationship Id="rId17" Type="http://schemas.openxmlformats.org/officeDocument/2006/relationships/tags" Target="../tags/tag586.xml"/><Relationship Id="rId16" Type="http://schemas.openxmlformats.org/officeDocument/2006/relationships/image" Target="../media/image29.png"/><Relationship Id="rId15" Type="http://schemas.openxmlformats.org/officeDocument/2006/relationships/tags" Target="../tags/tag585.xml"/><Relationship Id="rId14" Type="http://schemas.openxmlformats.org/officeDocument/2006/relationships/tags" Target="../tags/tag584.xml"/><Relationship Id="rId13" Type="http://schemas.openxmlformats.org/officeDocument/2006/relationships/tags" Target="../tags/tag583.xml"/><Relationship Id="rId12" Type="http://schemas.openxmlformats.org/officeDocument/2006/relationships/tags" Target="../tags/tag582.xml"/><Relationship Id="rId11" Type="http://schemas.openxmlformats.org/officeDocument/2006/relationships/tags" Target="../tags/tag581.xml"/><Relationship Id="rId10" Type="http://schemas.openxmlformats.org/officeDocument/2006/relationships/tags" Target="../tags/tag580.xml"/><Relationship Id="rId1" Type="http://schemas.openxmlformats.org/officeDocument/2006/relationships/tags" Target="../tags/tag571.xml"/></Relationships>
</file>

<file path=ppt/slides/_rels/slide16.xml.rels><?xml version="1.0" encoding="UTF-8" standalone="yes"?>
<Relationships xmlns="http://schemas.openxmlformats.org/package/2006/relationships"><Relationship Id="rId9" Type="http://schemas.openxmlformats.org/officeDocument/2006/relationships/tags" Target="../tags/tag610.xml"/><Relationship Id="rId8" Type="http://schemas.openxmlformats.org/officeDocument/2006/relationships/tags" Target="../tags/tag609.xml"/><Relationship Id="rId7" Type="http://schemas.openxmlformats.org/officeDocument/2006/relationships/tags" Target="../tags/tag608.xml"/><Relationship Id="rId6" Type="http://schemas.openxmlformats.org/officeDocument/2006/relationships/tags" Target="../tags/tag607.xml"/><Relationship Id="rId5" Type="http://schemas.openxmlformats.org/officeDocument/2006/relationships/tags" Target="../tags/tag606.xml"/><Relationship Id="rId4" Type="http://schemas.openxmlformats.org/officeDocument/2006/relationships/tags" Target="../tags/tag605.xml"/><Relationship Id="rId38" Type="http://schemas.openxmlformats.org/officeDocument/2006/relationships/slideLayout" Target="../slideLayouts/slideLayout17.xml"/><Relationship Id="rId37" Type="http://schemas.openxmlformats.org/officeDocument/2006/relationships/tags" Target="../tags/tag632.xml"/><Relationship Id="rId36" Type="http://schemas.openxmlformats.org/officeDocument/2006/relationships/image" Target="../media/image23.png"/><Relationship Id="rId35" Type="http://schemas.openxmlformats.org/officeDocument/2006/relationships/tags" Target="../tags/tag631.xml"/><Relationship Id="rId34" Type="http://schemas.openxmlformats.org/officeDocument/2006/relationships/tags" Target="../tags/tag630.xml"/><Relationship Id="rId33" Type="http://schemas.openxmlformats.org/officeDocument/2006/relationships/tags" Target="../tags/tag629.xml"/><Relationship Id="rId32" Type="http://schemas.openxmlformats.org/officeDocument/2006/relationships/tags" Target="../tags/tag628.xml"/><Relationship Id="rId31" Type="http://schemas.openxmlformats.org/officeDocument/2006/relationships/tags" Target="../tags/tag627.xml"/><Relationship Id="rId30" Type="http://schemas.openxmlformats.org/officeDocument/2006/relationships/tags" Target="../tags/tag626.xml"/><Relationship Id="rId3" Type="http://schemas.openxmlformats.org/officeDocument/2006/relationships/tags" Target="../tags/tag604.xml"/><Relationship Id="rId29" Type="http://schemas.openxmlformats.org/officeDocument/2006/relationships/tags" Target="../tags/tag625.xml"/><Relationship Id="rId28" Type="http://schemas.openxmlformats.org/officeDocument/2006/relationships/tags" Target="../tags/tag624.xml"/><Relationship Id="rId27" Type="http://schemas.openxmlformats.org/officeDocument/2006/relationships/image" Target="../media/image34.png"/><Relationship Id="rId26" Type="http://schemas.openxmlformats.org/officeDocument/2006/relationships/tags" Target="../tags/tag623.xml"/><Relationship Id="rId25" Type="http://schemas.openxmlformats.org/officeDocument/2006/relationships/tags" Target="../tags/tag622.xml"/><Relationship Id="rId24" Type="http://schemas.openxmlformats.org/officeDocument/2006/relationships/tags" Target="../tags/tag621.xml"/><Relationship Id="rId23" Type="http://schemas.openxmlformats.org/officeDocument/2006/relationships/tags" Target="../tags/tag620.xml"/><Relationship Id="rId22" Type="http://schemas.openxmlformats.org/officeDocument/2006/relationships/tags" Target="../tags/tag619.xml"/><Relationship Id="rId21" Type="http://schemas.openxmlformats.org/officeDocument/2006/relationships/image" Target="../media/image33.png"/><Relationship Id="rId20" Type="http://schemas.openxmlformats.org/officeDocument/2006/relationships/tags" Target="../tags/tag618.xml"/><Relationship Id="rId2" Type="http://schemas.openxmlformats.org/officeDocument/2006/relationships/tags" Target="../tags/tag603.xml"/><Relationship Id="rId19" Type="http://schemas.microsoft.com/office/2007/relationships/media" Target="../media/media2.mp4"/><Relationship Id="rId18" Type="http://schemas.openxmlformats.org/officeDocument/2006/relationships/video" Target="NULL" TargetMode="External"/><Relationship Id="rId17" Type="http://schemas.openxmlformats.org/officeDocument/2006/relationships/tags" Target="../tags/tag617.xml"/><Relationship Id="rId16" Type="http://schemas.openxmlformats.org/officeDocument/2006/relationships/image" Target="../media/image29.png"/><Relationship Id="rId15" Type="http://schemas.openxmlformats.org/officeDocument/2006/relationships/tags" Target="../tags/tag616.xml"/><Relationship Id="rId14" Type="http://schemas.openxmlformats.org/officeDocument/2006/relationships/tags" Target="../tags/tag615.xml"/><Relationship Id="rId13" Type="http://schemas.openxmlformats.org/officeDocument/2006/relationships/tags" Target="../tags/tag614.xml"/><Relationship Id="rId12" Type="http://schemas.openxmlformats.org/officeDocument/2006/relationships/tags" Target="../tags/tag613.xml"/><Relationship Id="rId11" Type="http://schemas.openxmlformats.org/officeDocument/2006/relationships/tags" Target="../tags/tag612.xml"/><Relationship Id="rId10" Type="http://schemas.openxmlformats.org/officeDocument/2006/relationships/tags" Target="../tags/tag611.xml"/><Relationship Id="rId1" Type="http://schemas.openxmlformats.org/officeDocument/2006/relationships/tags" Target="../tags/tag602.xml"/></Relationships>
</file>

<file path=ppt/slides/_rels/slide17.xml.rels><?xml version="1.0" encoding="UTF-8" standalone="yes"?>
<Relationships xmlns="http://schemas.openxmlformats.org/package/2006/relationships"><Relationship Id="rId9" Type="http://schemas.openxmlformats.org/officeDocument/2006/relationships/tags" Target="../tags/tag641.xml"/><Relationship Id="rId8" Type="http://schemas.openxmlformats.org/officeDocument/2006/relationships/tags" Target="../tags/tag640.xml"/><Relationship Id="rId7" Type="http://schemas.openxmlformats.org/officeDocument/2006/relationships/tags" Target="../tags/tag639.xml"/><Relationship Id="rId6" Type="http://schemas.openxmlformats.org/officeDocument/2006/relationships/tags" Target="../tags/tag638.xml"/><Relationship Id="rId5" Type="http://schemas.openxmlformats.org/officeDocument/2006/relationships/tags" Target="../tags/tag637.xml"/><Relationship Id="rId42" Type="http://schemas.openxmlformats.org/officeDocument/2006/relationships/slideLayout" Target="../slideLayouts/slideLayout17.xml"/><Relationship Id="rId41" Type="http://schemas.openxmlformats.org/officeDocument/2006/relationships/tags" Target="../tags/tag671.xml"/><Relationship Id="rId40" Type="http://schemas.openxmlformats.org/officeDocument/2006/relationships/image" Target="../media/image23.png"/><Relationship Id="rId4" Type="http://schemas.openxmlformats.org/officeDocument/2006/relationships/tags" Target="../tags/tag636.xml"/><Relationship Id="rId39" Type="http://schemas.openxmlformats.org/officeDocument/2006/relationships/tags" Target="../tags/tag670.xml"/><Relationship Id="rId38" Type="http://schemas.openxmlformats.org/officeDocument/2006/relationships/tags" Target="../tags/tag669.xml"/><Relationship Id="rId37" Type="http://schemas.openxmlformats.org/officeDocument/2006/relationships/tags" Target="../tags/tag668.xml"/><Relationship Id="rId36" Type="http://schemas.openxmlformats.org/officeDocument/2006/relationships/tags" Target="../tags/tag667.xml"/><Relationship Id="rId35" Type="http://schemas.openxmlformats.org/officeDocument/2006/relationships/tags" Target="../tags/tag666.xml"/><Relationship Id="rId34" Type="http://schemas.openxmlformats.org/officeDocument/2006/relationships/tags" Target="../tags/tag665.xml"/><Relationship Id="rId33" Type="http://schemas.openxmlformats.org/officeDocument/2006/relationships/tags" Target="../tags/tag664.xml"/><Relationship Id="rId32" Type="http://schemas.openxmlformats.org/officeDocument/2006/relationships/tags" Target="../tags/tag663.xml"/><Relationship Id="rId31" Type="http://schemas.openxmlformats.org/officeDocument/2006/relationships/tags" Target="../tags/tag662.xml"/><Relationship Id="rId30" Type="http://schemas.openxmlformats.org/officeDocument/2006/relationships/tags" Target="../tags/tag661.xml"/><Relationship Id="rId3" Type="http://schemas.openxmlformats.org/officeDocument/2006/relationships/tags" Target="../tags/tag635.xml"/><Relationship Id="rId29" Type="http://schemas.openxmlformats.org/officeDocument/2006/relationships/tags" Target="../tags/tag660.xml"/><Relationship Id="rId28" Type="http://schemas.openxmlformats.org/officeDocument/2006/relationships/tags" Target="../tags/tag659.xml"/><Relationship Id="rId27" Type="http://schemas.openxmlformats.org/officeDocument/2006/relationships/tags" Target="../tags/tag658.xml"/><Relationship Id="rId26" Type="http://schemas.openxmlformats.org/officeDocument/2006/relationships/tags" Target="../tags/tag657.xml"/><Relationship Id="rId25" Type="http://schemas.openxmlformats.org/officeDocument/2006/relationships/tags" Target="../tags/tag656.xml"/><Relationship Id="rId24" Type="http://schemas.openxmlformats.org/officeDocument/2006/relationships/tags" Target="../tags/tag655.xml"/><Relationship Id="rId23" Type="http://schemas.openxmlformats.org/officeDocument/2006/relationships/tags" Target="../tags/tag654.xml"/><Relationship Id="rId22" Type="http://schemas.openxmlformats.org/officeDocument/2006/relationships/tags" Target="../tags/tag653.xml"/><Relationship Id="rId21" Type="http://schemas.openxmlformats.org/officeDocument/2006/relationships/tags" Target="../tags/tag652.xml"/><Relationship Id="rId20" Type="http://schemas.openxmlformats.org/officeDocument/2006/relationships/image" Target="../media/image29.png"/><Relationship Id="rId2" Type="http://schemas.openxmlformats.org/officeDocument/2006/relationships/tags" Target="../tags/tag634.xml"/><Relationship Id="rId19" Type="http://schemas.openxmlformats.org/officeDocument/2006/relationships/tags" Target="../tags/tag651.xml"/><Relationship Id="rId18" Type="http://schemas.openxmlformats.org/officeDocument/2006/relationships/tags" Target="../tags/tag650.xml"/><Relationship Id="rId17" Type="http://schemas.openxmlformats.org/officeDocument/2006/relationships/tags" Target="../tags/tag649.xml"/><Relationship Id="rId16" Type="http://schemas.openxmlformats.org/officeDocument/2006/relationships/tags" Target="../tags/tag648.xml"/><Relationship Id="rId15" Type="http://schemas.openxmlformats.org/officeDocument/2006/relationships/tags" Target="../tags/tag647.xml"/><Relationship Id="rId14" Type="http://schemas.openxmlformats.org/officeDocument/2006/relationships/tags" Target="../tags/tag646.xml"/><Relationship Id="rId13" Type="http://schemas.openxmlformats.org/officeDocument/2006/relationships/tags" Target="../tags/tag645.xml"/><Relationship Id="rId12" Type="http://schemas.openxmlformats.org/officeDocument/2006/relationships/tags" Target="../tags/tag644.xml"/><Relationship Id="rId11" Type="http://schemas.openxmlformats.org/officeDocument/2006/relationships/tags" Target="../tags/tag643.xml"/><Relationship Id="rId10" Type="http://schemas.openxmlformats.org/officeDocument/2006/relationships/tags" Target="../tags/tag642.xml"/><Relationship Id="rId1" Type="http://schemas.openxmlformats.org/officeDocument/2006/relationships/tags" Target="../tags/tag633.xml"/></Relationships>
</file>

<file path=ppt/slides/_rels/slide18.xml.rels><?xml version="1.0" encoding="UTF-8" standalone="yes"?>
<Relationships xmlns="http://schemas.openxmlformats.org/package/2006/relationships"><Relationship Id="rId9" Type="http://schemas.openxmlformats.org/officeDocument/2006/relationships/tags" Target="../tags/tag678.xml"/><Relationship Id="rId8" Type="http://schemas.openxmlformats.org/officeDocument/2006/relationships/image" Target="../media/image23.png"/><Relationship Id="rId7" Type="http://schemas.openxmlformats.org/officeDocument/2006/relationships/tags" Target="../tags/tag677.xml"/><Relationship Id="rId6" Type="http://schemas.openxmlformats.org/officeDocument/2006/relationships/tags" Target="../tags/tag676.xml"/><Relationship Id="rId5" Type="http://schemas.openxmlformats.org/officeDocument/2006/relationships/tags" Target="../tags/tag675.xml"/><Relationship Id="rId4" Type="http://schemas.openxmlformats.org/officeDocument/2006/relationships/tags" Target="../tags/tag674.xml"/><Relationship Id="rId3" Type="http://schemas.openxmlformats.org/officeDocument/2006/relationships/tags" Target="../tags/tag673.xml"/><Relationship Id="rId2" Type="http://schemas.openxmlformats.org/officeDocument/2006/relationships/tags" Target="../tags/tag672.xml"/><Relationship Id="rId15" Type="http://schemas.openxmlformats.org/officeDocument/2006/relationships/slideLayout" Target="../slideLayouts/slideLayout17.xml"/><Relationship Id="rId14" Type="http://schemas.openxmlformats.org/officeDocument/2006/relationships/image" Target="../media/image36.png"/><Relationship Id="rId13" Type="http://schemas.openxmlformats.org/officeDocument/2006/relationships/tags" Target="../tags/tag682.xml"/><Relationship Id="rId12" Type="http://schemas.openxmlformats.org/officeDocument/2006/relationships/tags" Target="../tags/tag681.xml"/><Relationship Id="rId11" Type="http://schemas.openxmlformats.org/officeDocument/2006/relationships/tags" Target="../tags/tag680.xml"/><Relationship Id="rId10" Type="http://schemas.openxmlformats.org/officeDocument/2006/relationships/tags" Target="../tags/tag679.xml"/><Relationship Id="rId1" Type="http://schemas.openxmlformats.org/officeDocument/2006/relationships/image" Target="../media/image35.png"/></Relationships>
</file>

<file path=ppt/slides/_rels/slide19.xml.rels><?xml version="1.0" encoding="UTF-8" standalone="yes"?>
<Relationships xmlns="http://schemas.openxmlformats.org/package/2006/relationships"><Relationship Id="rId9" Type="http://schemas.openxmlformats.org/officeDocument/2006/relationships/tags" Target="../tags/tag691.xml"/><Relationship Id="rId8" Type="http://schemas.openxmlformats.org/officeDocument/2006/relationships/tags" Target="../tags/tag690.xml"/><Relationship Id="rId7" Type="http://schemas.openxmlformats.org/officeDocument/2006/relationships/tags" Target="../tags/tag689.xml"/><Relationship Id="rId6" Type="http://schemas.openxmlformats.org/officeDocument/2006/relationships/tags" Target="../tags/tag688.xml"/><Relationship Id="rId5" Type="http://schemas.openxmlformats.org/officeDocument/2006/relationships/tags" Target="../tags/tag687.xml"/><Relationship Id="rId4" Type="http://schemas.openxmlformats.org/officeDocument/2006/relationships/tags" Target="../tags/tag686.xml"/><Relationship Id="rId33" Type="http://schemas.openxmlformats.org/officeDocument/2006/relationships/slideLayout" Target="../slideLayouts/slideLayout17.xml"/><Relationship Id="rId32" Type="http://schemas.openxmlformats.org/officeDocument/2006/relationships/tags" Target="../tags/tag713.xml"/><Relationship Id="rId31" Type="http://schemas.openxmlformats.org/officeDocument/2006/relationships/image" Target="../media/image23.png"/><Relationship Id="rId30" Type="http://schemas.openxmlformats.org/officeDocument/2006/relationships/tags" Target="../tags/tag712.xml"/><Relationship Id="rId3" Type="http://schemas.openxmlformats.org/officeDocument/2006/relationships/tags" Target="../tags/tag685.xml"/><Relationship Id="rId29" Type="http://schemas.openxmlformats.org/officeDocument/2006/relationships/tags" Target="../tags/tag711.xml"/><Relationship Id="rId28" Type="http://schemas.openxmlformats.org/officeDocument/2006/relationships/tags" Target="../tags/tag710.xml"/><Relationship Id="rId27" Type="http://schemas.openxmlformats.org/officeDocument/2006/relationships/tags" Target="../tags/tag709.xml"/><Relationship Id="rId26" Type="http://schemas.openxmlformats.org/officeDocument/2006/relationships/tags" Target="../tags/tag708.xml"/><Relationship Id="rId25" Type="http://schemas.openxmlformats.org/officeDocument/2006/relationships/tags" Target="../tags/tag707.xml"/><Relationship Id="rId24" Type="http://schemas.openxmlformats.org/officeDocument/2006/relationships/tags" Target="../tags/tag706.xml"/><Relationship Id="rId23" Type="http://schemas.openxmlformats.org/officeDocument/2006/relationships/tags" Target="../tags/tag705.xml"/><Relationship Id="rId22" Type="http://schemas.openxmlformats.org/officeDocument/2006/relationships/tags" Target="../tags/tag704.xml"/><Relationship Id="rId21" Type="http://schemas.openxmlformats.org/officeDocument/2006/relationships/tags" Target="../tags/tag703.xml"/><Relationship Id="rId20" Type="http://schemas.openxmlformats.org/officeDocument/2006/relationships/tags" Target="../tags/tag702.xml"/><Relationship Id="rId2" Type="http://schemas.openxmlformats.org/officeDocument/2006/relationships/tags" Target="../tags/tag684.xml"/><Relationship Id="rId19" Type="http://schemas.openxmlformats.org/officeDocument/2006/relationships/tags" Target="../tags/tag701.xml"/><Relationship Id="rId18" Type="http://schemas.openxmlformats.org/officeDocument/2006/relationships/tags" Target="../tags/tag700.xml"/><Relationship Id="rId17" Type="http://schemas.openxmlformats.org/officeDocument/2006/relationships/tags" Target="../tags/tag699.xml"/><Relationship Id="rId16" Type="http://schemas.openxmlformats.org/officeDocument/2006/relationships/tags" Target="../tags/tag698.xml"/><Relationship Id="rId15" Type="http://schemas.openxmlformats.org/officeDocument/2006/relationships/tags" Target="../tags/tag697.xml"/><Relationship Id="rId14" Type="http://schemas.openxmlformats.org/officeDocument/2006/relationships/tags" Target="../tags/tag696.xml"/><Relationship Id="rId13" Type="http://schemas.openxmlformats.org/officeDocument/2006/relationships/tags" Target="../tags/tag695.xml"/><Relationship Id="rId12" Type="http://schemas.openxmlformats.org/officeDocument/2006/relationships/tags" Target="../tags/tag694.xml"/><Relationship Id="rId11" Type="http://schemas.openxmlformats.org/officeDocument/2006/relationships/tags" Target="../tags/tag693.xml"/><Relationship Id="rId10" Type="http://schemas.openxmlformats.org/officeDocument/2006/relationships/tags" Target="../tags/tag692.xml"/><Relationship Id="rId1" Type="http://schemas.openxmlformats.org/officeDocument/2006/relationships/tags" Target="../tags/tag683.xml"/></Relationships>
</file>

<file path=ppt/slides/_rels/slide2.xml.rels><?xml version="1.0" encoding="UTF-8" standalone="yes"?>
<Relationships xmlns="http://schemas.openxmlformats.org/package/2006/relationships"><Relationship Id="rId9" Type="http://schemas.openxmlformats.org/officeDocument/2006/relationships/tags" Target="../tags/tag178.xml"/><Relationship Id="rId8" Type="http://schemas.openxmlformats.org/officeDocument/2006/relationships/tags" Target="../tags/tag177.xml"/><Relationship Id="rId7" Type="http://schemas.openxmlformats.org/officeDocument/2006/relationships/tags" Target="../tags/tag176.xml"/><Relationship Id="rId6" Type="http://schemas.openxmlformats.org/officeDocument/2006/relationships/tags" Target="../tags/tag175.xml"/><Relationship Id="rId5" Type="http://schemas.openxmlformats.org/officeDocument/2006/relationships/tags" Target="../tags/tag174.xml"/><Relationship Id="rId4" Type="http://schemas.openxmlformats.org/officeDocument/2006/relationships/tags" Target="../tags/tag173.xml"/><Relationship Id="rId3" Type="http://schemas.openxmlformats.org/officeDocument/2006/relationships/tags" Target="../tags/tag172.xml"/><Relationship Id="rId20" Type="http://schemas.openxmlformats.org/officeDocument/2006/relationships/notesSlide" Target="../notesSlides/notesSlide2.xml"/><Relationship Id="rId2" Type="http://schemas.openxmlformats.org/officeDocument/2006/relationships/tags" Target="../tags/tag171.xml"/><Relationship Id="rId19" Type="http://schemas.openxmlformats.org/officeDocument/2006/relationships/slideLayout" Target="../slideLayouts/slideLayout15.xml"/><Relationship Id="rId18" Type="http://schemas.openxmlformats.org/officeDocument/2006/relationships/image" Target="../media/image18.png"/><Relationship Id="rId17" Type="http://schemas.openxmlformats.org/officeDocument/2006/relationships/image" Target="../media/image17.png"/><Relationship Id="rId16" Type="http://schemas.openxmlformats.org/officeDocument/2006/relationships/tags" Target="../tags/tag185.xml"/><Relationship Id="rId15" Type="http://schemas.openxmlformats.org/officeDocument/2006/relationships/tags" Target="../tags/tag184.xml"/><Relationship Id="rId14" Type="http://schemas.openxmlformats.org/officeDocument/2006/relationships/tags" Target="../tags/tag183.xml"/><Relationship Id="rId13" Type="http://schemas.openxmlformats.org/officeDocument/2006/relationships/tags" Target="../tags/tag182.xml"/><Relationship Id="rId12" Type="http://schemas.openxmlformats.org/officeDocument/2006/relationships/tags" Target="../tags/tag181.xml"/><Relationship Id="rId11" Type="http://schemas.openxmlformats.org/officeDocument/2006/relationships/tags" Target="../tags/tag180.xml"/><Relationship Id="rId10" Type="http://schemas.openxmlformats.org/officeDocument/2006/relationships/tags" Target="../tags/tag179.xml"/><Relationship Id="rId1" Type="http://schemas.openxmlformats.org/officeDocument/2006/relationships/tags" Target="../tags/tag170.xml"/></Relationships>
</file>

<file path=ppt/slides/_rels/slide20.xml.rels><?xml version="1.0" encoding="UTF-8" standalone="yes"?>
<Relationships xmlns="http://schemas.openxmlformats.org/package/2006/relationships"><Relationship Id="rId9" Type="http://schemas.openxmlformats.org/officeDocument/2006/relationships/tags" Target="../tags/tag720.xml"/><Relationship Id="rId8" Type="http://schemas.openxmlformats.org/officeDocument/2006/relationships/tags" Target="../tags/tag719.xml"/><Relationship Id="rId7" Type="http://schemas.openxmlformats.org/officeDocument/2006/relationships/image" Target="../media/image38.png"/><Relationship Id="rId6" Type="http://schemas.openxmlformats.org/officeDocument/2006/relationships/tags" Target="../tags/tag718.xml"/><Relationship Id="rId5" Type="http://schemas.openxmlformats.org/officeDocument/2006/relationships/tags" Target="../tags/tag717.xml"/><Relationship Id="rId4" Type="http://schemas.openxmlformats.org/officeDocument/2006/relationships/image" Target="../media/image37.png"/><Relationship Id="rId38" Type="http://schemas.openxmlformats.org/officeDocument/2006/relationships/slideLayout" Target="../slideLayouts/slideLayout17.xml"/><Relationship Id="rId37" Type="http://schemas.openxmlformats.org/officeDocument/2006/relationships/image" Target="../media/image23.png"/><Relationship Id="rId36" Type="http://schemas.openxmlformats.org/officeDocument/2006/relationships/tags" Target="../tags/tag747.xml"/><Relationship Id="rId35" Type="http://schemas.openxmlformats.org/officeDocument/2006/relationships/tags" Target="../tags/tag746.xml"/><Relationship Id="rId34" Type="http://schemas.openxmlformats.org/officeDocument/2006/relationships/tags" Target="../tags/tag745.xml"/><Relationship Id="rId33" Type="http://schemas.openxmlformats.org/officeDocument/2006/relationships/tags" Target="../tags/tag744.xml"/><Relationship Id="rId32" Type="http://schemas.openxmlformats.org/officeDocument/2006/relationships/tags" Target="../tags/tag743.xml"/><Relationship Id="rId31" Type="http://schemas.openxmlformats.org/officeDocument/2006/relationships/tags" Target="../tags/tag742.xml"/><Relationship Id="rId30" Type="http://schemas.openxmlformats.org/officeDocument/2006/relationships/tags" Target="../tags/tag741.xml"/><Relationship Id="rId3" Type="http://schemas.openxmlformats.org/officeDocument/2006/relationships/tags" Target="../tags/tag716.xml"/><Relationship Id="rId29" Type="http://schemas.openxmlformats.org/officeDocument/2006/relationships/tags" Target="../tags/tag740.xml"/><Relationship Id="rId28" Type="http://schemas.openxmlformats.org/officeDocument/2006/relationships/tags" Target="../tags/tag739.xml"/><Relationship Id="rId27" Type="http://schemas.openxmlformats.org/officeDocument/2006/relationships/tags" Target="../tags/tag738.xml"/><Relationship Id="rId26" Type="http://schemas.openxmlformats.org/officeDocument/2006/relationships/tags" Target="../tags/tag737.xml"/><Relationship Id="rId25" Type="http://schemas.openxmlformats.org/officeDocument/2006/relationships/tags" Target="../tags/tag736.xml"/><Relationship Id="rId24" Type="http://schemas.openxmlformats.org/officeDocument/2006/relationships/tags" Target="../tags/tag735.xml"/><Relationship Id="rId23" Type="http://schemas.openxmlformats.org/officeDocument/2006/relationships/tags" Target="../tags/tag734.xml"/><Relationship Id="rId22" Type="http://schemas.openxmlformats.org/officeDocument/2006/relationships/tags" Target="../tags/tag733.xml"/><Relationship Id="rId21" Type="http://schemas.openxmlformats.org/officeDocument/2006/relationships/tags" Target="../tags/tag732.xml"/><Relationship Id="rId20" Type="http://schemas.openxmlformats.org/officeDocument/2006/relationships/tags" Target="../tags/tag731.xml"/><Relationship Id="rId2" Type="http://schemas.openxmlformats.org/officeDocument/2006/relationships/tags" Target="../tags/tag715.xml"/><Relationship Id="rId19" Type="http://schemas.openxmlformats.org/officeDocument/2006/relationships/tags" Target="../tags/tag730.xml"/><Relationship Id="rId18" Type="http://schemas.openxmlformats.org/officeDocument/2006/relationships/tags" Target="../tags/tag729.xml"/><Relationship Id="rId17" Type="http://schemas.openxmlformats.org/officeDocument/2006/relationships/tags" Target="../tags/tag728.xml"/><Relationship Id="rId16" Type="http://schemas.openxmlformats.org/officeDocument/2006/relationships/tags" Target="../tags/tag727.xml"/><Relationship Id="rId15" Type="http://schemas.openxmlformats.org/officeDocument/2006/relationships/tags" Target="../tags/tag726.xml"/><Relationship Id="rId14" Type="http://schemas.openxmlformats.org/officeDocument/2006/relationships/tags" Target="../tags/tag725.xml"/><Relationship Id="rId13" Type="http://schemas.openxmlformats.org/officeDocument/2006/relationships/tags" Target="../tags/tag724.xml"/><Relationship Id="rId12" Type="http://schemas.openxmlformats.org/officeDocument/2006/relationships/tags" Target="../tags/tag723.xml"/><Relationship Id="rId11" Type="http://schemas.openxmlformats.org/officeDocument/2006/relationships/tags" Target="../tags/tag722.xml"/><Relationship Id="rId10" Type="http://schemas.openxmlformats.org/officeDocument/2006/relationships/tags" Target="../tags/tag721.xml"/><Relationship Id="rId1" Type="http://schemas.openxmlformats.org/officeDocument/2006/relationships/tags" Target="../tags/tag714.xml"/></Relationships>
</file>

<file path=ppt/slides/_rels/slide21.xml.rels><?xml version="1.0" encoding="UTF-8" standalone="yes"?>
<Relationships xmlns="http://schemas.openxmlformats.org/package/2006/relationships"><Relationship Id="rId9" Type="http://schemas.openxmlformats.org/officeDocument/2006/relationships/image" Target="../media/image39.png"/><Relationship Id="rId8" Type="http://schemas.openxmlformats.org/officeDocument/2006/relationships/tags" Target="../tags/tag754.xml"/><Relationship Id="rId7" Type="http://schemas.openxmlformats.org/officeDocument/2006/relationships/image" Target="../media/image23.png"/><Relationship Id="rId6" Type="http://schemas.openxmlformats.org/officeDocument/2006/relationships/tags" Target="../tags/tag753.xml"/><Relationship Id="rId5" Type="http://schemas.openxmlformats.org/officeDocument/2006/relationships/tags" Target="../tags/tag752.xml"/><Relationship Id="rId4" Type="http://schemas.openxmlformats.org/officeDocument/2006/relationships/tags" Target="../tags/tag751.xml"/><Relationship Id="rId32" Type="http://schemas.openxmlformats.org/officeDocument/2006/relationships/vmlDrawing" Target="../drawings/vmlDrawing1.vml"/><Relationship Id="rId31" Type="http://schemas.openxmlformats.org/officeDocument/2006/relationships/slideLayout" Target="../slideLayouts/slideLayout17.xml"/><Relationship Id="rId30" Type="http://schemas.openxmlformats.org/officeDocument/2006/relationships/tags" Target="../tags/tag766.xml"/><Relationship Id="rId3" Type="http://schemas.openxmlformats.org/officeDocument/2006/relationships/tags" Target="../tags/tag750.xml"/><Relationship Id="rId29" Type="http://schemas.openxmlformats.org/officeDocument/2006/relationships/image" Target="../media/image43.png"/><Relationship Id="rId28" Type="http://schemas.openxmlformats.org/officeDocument/2006/relationships/tags" Target="../tags/tag765.xml"/><Relationship Id="rId27" Type="http://schemas.microsoft.com/office/2007/relationships/media" Target="../media/media3.mp4"/><Relationship Id="rId26" Type="http://schemas.openxmlformats.org/officeDocument/2006/relationships/video" Target="../media/media3.mp4"/><Relationship Id="rId25" Type="http://schemas.openxmlformats.org/officeDocument/2006/relationships/tags" Target="../tags/tag764.xml"/><Relationship Id="rId24" Type="http://schemas.openxmlformats.org/officeDocument/2006/relationships/tags" Target="../tags/tag763.xml"/><Relationship Id="rId23" Type="http://schemas.openxmlformats.org/officeDocument/2006/relationships/image" Target="../media/image42.emf"/><Relationship Id="rId22" Type="http://schemas.openxmlformats.org/officeDocument/2006/relationships/package" Target="../embeddings/Document3.docx"/><Relationship Id="rId21" Type="http://schemas.openxmlformats.org/officeDocument/2006/relationships/tags" Target="../tags/tag762.xml"/><Relationship Id="rId20" Type="http://schemas.openxmlformats.org/officeDocument/2006/relationships/tags" Target="../tags/tag761.xml"/><Relationship Id="rId2" Type="http://schemas.openxmlformats.org/officeDocument/2006/relationships/tags" Target="../tags/tag749.xml"/><Relationship Id="rId19" Type="http://schemas.openxmlformats.org/officeDocument/2006/relationships/tags" Target="../tags/tag760.xml"/><Relationship Id="rId18" Type="http://schemas.openxmlformats.org/officeDocument/2006/relationships/image" Target="../media/image41.emf"/><Relationship Id="rId17" Type="http://schemas.openxmlformats.org/officeDocument/2006/relationships/package" Target="../embeddings/Document2.docx"/><Relationship Id="rId16" Type="http://schemas.openxmlformats.org/officeDocument/2006/relationships/tags" Target="../tags/tag759.xml"/><Relationship Id="rId15" Type="http://schemas.openxmlformats.org/officeDocument/2006/relationships/tags" Target="../tags/tag758.xml"/><Relationship Id="rId14" Type="http://schemas.openxmlformats.org/officeDocument/2006/relationships/tags" Target="../tags/tag757.xml"/><Relationship Id="rId13" Type="http://schemas.openxmlformats.org/officeDocument/2006/relationships/image" Target="../media/image40.emf"/><Relationship Id="rId12" Type="http://schemas.openxmlformats.org/officeDocument/2006/relationships/package" Target="../embeddings/Document1.docx"/><Relationship Id="rId11" Type="http://schemas.openxmlformats.org/officeDocument/2006/relationships/tags" Target="../tags/tag756.xml"/><Relationship Id="rId10" Type="http://schemas.openxmlformats.org/officeDocument/2006/relationships/tags" Target="../tags/tag755.xml"/><Relationship Id="rId1" Type="http://schemas.openxmlformats.org/officeDocument/2006/relationships/tags" Target="../tags/tag748.xml"/></Relationships>
</file>

<file path=ppt/slides/_rels/slide22.xml.rels><?xml version="1.0" encoding="UTF-8" standalone="yes"?>
<Relationships xmlns="http://schemas.openxmlformats.org/package/2006/relationships"><Relationship Id="rId9" Type="http://schemas.openxmlformats.org/officeDocument/2006/relationships/tags" Target="../tags/tag773.xml"/><Relationship Id="rId8" Type="http://schemas.openxmlformats.org/officeDocument/2006/relationships/tags" Target="../tags/tag772.xml"/><Relationship Id="rId7" Type="http://schemas.openxmlformats.org/officeDocument/2006/relationships/tags" Target="../tags/tag771.xml"/><Relationship Id="rId6" Type="http://schemas.openxmlformats.org/officeDocument/2006/relationships/tags" Target="../tags/tag770.xml"/><Relationship Id="rId5" Type="http://schemas.openxmlformats.org/officeDocument/2006/relationships/tags" Target="../tags/tag769.xml"/><Relationship Id="rId4" Type="http://schemas.openxmlformats.org/officeDocument/2006/relationships/tags" Target="../tags/tag768.xml"/><Relationship Id="rId3" Type="http://schemas.openxmlformats.org/officeDocument/2006/relationships/image" Target="../media/image45.svg"/><Relationship Id="rId2" Type="http://schemas.openxmlformats.org/officeDocument/2006/relationships/image" Target="../media/image44.png"/><Relationship Id="rId12" Type="http://schemas.openxmlformats.org/officeDocument/2006/relationships/slideLayout" Target="../slideLayouts/slideLayout17.xml"/><Relationship Id="rId11" Type="http://schemas.openxmlformats.org/officeDocument/2006/relationships/image" Target="../media/image23.png"/><Relationship Id="rId10" Type="http://schemas.openxmlformats.org/officeDocument/2006/relationships/tags" Target="../tags/tag774.xml"/><Relationship Id="rId1" Type="http://schemas.openxmlformats.org/officeDocument/2006/relationships/tags" Target="../tags/tag767.xml"/></Relationships>
</file>

<file path=ppt/slides/_rels/slide23.xml.rels><?xml version="1.0" encoding="UTF-8" standalone="yes"?>
<Relationships xmlns="http://schemas.openxmlformats.org/package/2006/relationships"><Relationship Id="rId9" Type="http://schemas.openxmlformats.org/officeDocument/2006/relationships/tags" Target="../tags/tag782.xml"/><Relationship Id="rId8" Type="http://schemas.openxmlformats.org/officeDocument/2006/relationships/tags" Target="../tags/tag781.xml"/><Relationship Id="rId7" Type="http://schemas.openxmlformats.org/officeDocument/2006/relationships/tags" Target="../tags/tag780.xml"/><Relationship Id="rId6" Type="http://schemas.openxmlformats.org/officeDocument/2006/relationships/tags" Target="../tags/tag779.xml"/><Relationship Id="rId5" Type="http://schemas.openxmlformats.org/officeDocument/2006/relationships/tags" Target="../tags/tag778.xml"/><Relationship Id="rId4" Type="http://schemas.openxmlformats.org/officeDocument/2006/relationships/tags" Target="../tags/tag777.xml"/><Relationship Id="rId3" Type="http://schemas.openxmlformats.org/officeDocument/2006/relationships/image" Target="../media/image46.png"/><Relationship Id="rId2" Type="http://schemas.openxmlformats.org/officeDocument/2006/relationships/tags" Target="../tags/tag776.xml"/><Relationship Id="rId13" Type="http://schemas.openxmlformats.org/officeDocument/2006/relationships/slideLayout" Target="../slideLayouts/slideLayout17.xml"/><Relationship Id="rId12" Type="http://schemas.openxmlformats.org/officeDocument/2006/relationships/image" Target="../media/image23.png"/><Relationship Id="rId11" Type="http://schemas.openxmlformats.org/officeDocument/2006/relationships/tags" Target="../tags/tag784.xml"/><Relationship Id="rId10" Type="http://schemas.openxmlformats.org/officeDocument/2006/relationships/tags" Target="../tags/tag783.xml"/><Relationship Id="rId1" Type="http://schemas.openxmlformats.org/officeDocument/2006/relationships/tags" Target="../tags/tag775.xml"/></Relationships>
</file>

<file path=ppt/slides/_rels/slide24.xml.rels><?xml version="1.0" encoding="UTF-8" standalone="yes"?>
<Relationships xmlns="http://schemas.openxmlformats.org/package/2006/relationships"><Relationship Id="rId9" Type="http://schemas.openxmlformats.org/officeDocument/2006/relationships/tags" Target="../tags/tag793.xml"/><Relationship Id="rId8" Type="http://schemas.openxmlformats.org/officeDocument/2006/relationships/tags" Target="../tags/tag792.xml"/><Relationship Id="rId7" Type="http://schemas.openxmlformats.org/officeDocument/2006/relationships/tags" Target="../tags/tag791.xml"/><Relationship Id="rId6" Type="http://schemas.openxmlformats.org/officeDocument/2006/relationships/tags" Target="../tags/tag790.xml"/><Relationship Id="rId53" Type="http://schemas.openxmlformats.org/officeDocument/2006/relationships/notesSlide" Target="../notesSlides/notesSlide5.xml"/><Relationship Id="rId52" Type="http://schemas.openxmlformats.org/officeDocument/2006/relationships/slideLayout" Target="../slideLayouts/slideLayout17.xml"/><Relationship Id="rId51" Type="http://schemas.openxmlformats.org/officeDocument/2006/relationships/image" Target="../media/image23.png"/><Relationship Id="rId50" Type="http://schemas.openxmlformats.org/officeDocument/2006/relationships/tags" Target="../tags/tag834.xml"/><Relationship Id="rId5" Type="http://schemas.openxmlformats.org/officeDocument/2006/relationships/tags" Target="../tags/tag789.xml"/><Relationship Id="rId49" Type="http://schemas.openxmlformats.org/officeDocument/2006/relationships/tags" Target="../tags/tag833.xml"/><Relationship Id="rId48" Type="http://schemas.openxmlformats.org/officeDocument/2006/relationships/tags" Target="../tags/tag832.xml"/><Relationship Id="rId47" Type="http://schemas.openxmlformats.org/officeDocument/2006/relationships/tags" Target="../tags/tag831.xml"/><Relationship Id="rId46" Type="http://schemas.openxmlformats.org/officeDocument/2006/relationships/tags" Target="../tags/tag830.xml"/><Relationship Id="rId45" Type="http://schemas.openxmlformats.org/officeDocument/2006/relationships/tags" Target="../tags/tag829.xml"/><Relationship Id="rId44" Type="http://schemas.openxmlformats.org/officeDocument/2006/relationships/tags" Target="../tags/tag828.xml"/><Relationship Id="rId43" Type="http://schemas.openxmlformats.org/officeDocument/2006/relationships/tags" Target="../tags/tag827.xml"/><Relationship Id="rId42" Type="http://schemas.openxmlformats.org/officeDocument/2006/relationships/tags" Target="../tags/tag826.xml"/><Relationship Id="rId41" Type="http://schemas.openxmlformats.org/officeDocument/2006/relationships/tags" Target="../tags/tag825.xml"/><Relationship Id="rId40" Type="http://schemas.openxmlformats.org/officeDocument/2006/relationships/tags" Target="../tags/tag824.xml"/><Relationship Id="rId4" Type="http://schemas.openxmlformats.org/officeDocument/2006/relationships/tags" Target="../tags/tag788.xml"/><Relationship Id="rId39" Type="http://schemas.openxmlformats.org/officeDocument/2006/relationships/tags" Target="../tags/tag823.xml"/><Relationship Id="rId38" Type="http://schemas.openxmlformats.org/officeDocument/2006/relationships/tags" Target="../tags/tag822.xml"/><Relationship Id="rId37" Type="http://schemas.openxmlformats.org/officeDocument/2006/relationships/tags" Target="../tags/tag821.xml"/><Relationship Id="rId36" Type="http://schemas.openxmlformats.org/officeDocument/2006/relationships/tags" Target="../tags/tag820.xml"/><Relationship Id="rId35" Type="http://schemas.openxmlformats.org/officeDocument/2006/relationships/tags" Target="../tags/tag819.xml"/><Relationship Id="rId34" Type="http://schemas.openxmlformats.org/officeDocument/2006/relationships/tags" Target="../tags/tag818.xml"/><Relationship Id="rId33" Type="http://schemas.openxmlformats.org/officeDocument/2006/relationships/tags" Target="../tags/tag817.xml"/><Relationship Id="rId32" Type="http://schemas.openxmlformats.org/officeDocument/2006/relationships/tags" Target="../tags/tag816.xml"/><Relationship Id="rId31" Type="http://schemas.openxmlformats.org/officeDocument/2006/relationships/tags" Target="../tags/tag815.xml"/><Relationship Id="rId30" Type="http://schemas.openxmlformats.org/officeDocument/2006/relationships/tags" Target="../tags/tag814.xml"/><Relationship Id="rId3" Type="http://schemas.openxmlformats.org/officeDocument/2006/relationships/tags" Target="../tags/tag787.xml"/><Relationship Id="rId29" Type="http://schemas.openxmlformats.org/officeDocument/2006/relationships/tags" Target="../tags/tag813.xml"/><Relationship Id="rId28" Type="http://schemas.openxmlformats.org/officeDocument/2006/relationships/tags" Target="../tags/tag812.xml"/><Relationship Id="rId27" Type="http://schemas.openxmlformats.org/officeDocument/2006/relationships/tags" Target="../tags/tag811.xml"/><Relationship Id="rId26" Type="http://schemas.openxmlformats.org/officeDocument/2006/relationships/tags" Target="../tags/tag810.xml"/><Relationship Id="rId25" Type="http://schemas.openxmlformats.org/officeDocument/2006/relationships/tags" Target="../tags/tag809.xml"/><Relationship Id="rId24" Type="http://schemas.openxmlformats.org/officeDocument/2006/relationships/tags" Target="../tags/tag808.xml"/><Relationship Id="rId23" Type="http://schemas.openxmlformats.org/officeDocument/2006/relationships/tags" Target="../tags/tag807.xml"/><Relationship Id="rId22" Type="http://schemas.openxmlformats.org/officeDocument/2006/relationships/tags" Target="../tags/tag806.xml"/><Relationship Id="rId21" Type="http://schemas.openxmlformats.org/officeDocument/2006/relationships/tags" Target="../tags/tag805.xml"/><Relationship Id="rId20" Type="http://schemas.openxmlformats.org/officeDocument/2006/relationships/tags" Target="../tags/tag804.xml"/><Relationship Id="rId2" Type="http://schemas.openxmlformats.org/officeDocument/2006/relationships/tags" Target="../tags/tag786.xml"/><Relationship Id="rId19" Type="http://schemas.openxmlformats.org/officeDocument/2006/relationships/tags" Target="../tags/tag803.xml"/><Relationship Id="rId18" Type="http://schemas.openxmlformats.org/officeDocument/2006/relationships/tags" Target="../tags/tag802.xml"/><Relationship Id="rId17" Type="http://schemas.openxmlformats.org/officeDocument/2006/relationships/tags" Target="../tags/tag801.xml"/><Relationship Id="rId16" Type="http://schemas.openxmlformats.org/officeDocument/2006/relationships/tags" Target="../tags/tag800.xml"/><Relationship Id="rId15" Type="http://schemas.openxmlformats.org/officeDocument/2006/relationships/tags" Target="../tags/tag799.xml"/><Relationship Id="rId14" Type="http://schemas.openxmlformats.org/officeDocument/2006/relationships/tags" Target="../tags/tag798.xml"/><Relationship Id="rId13" Type="http://schemas.openxmlformats.org/officeDocument/2006/relationships/tags" Target="../tags/tag797.xml"/><Relationship Id="rId12" Type="http://schemas.openxmlformats.org/officeDocument/2006/relationships/tags" Target="../tags/tag796.xml"/><Relationship Id="rId11" Type="http://schemas.openxmlformats.org/officeDocument/2006/relationships/tags" Target="../tags/tag795.xml"/><Relationship Id="rId10" Type="http://schemas.openxmlformats.org/officeDocument/2006/relationships/tags" Target="../tags/tag794.xml"/><Relationship Id="rId1" Type="http://schemas.openxmlformats.org/officeDocument/2006/relationships/tags" Target="../tags/tag785.xml"/></Relationships>
</file>

<file path=ppt/slides/_rels/slide25.xml.rels><?xml version="1.0" encoding="UTF-8" standalone="yes"?>
<Relationships xmlns="http://schemas.openxmlformats.org/package/2006/relationships"><Relationship Id="rId9" Type="http://schemas.openxmlformats.org/officeDocument/2006/relationships/tags" Target="../tags/tag846.xml"/><Relationship Id="rId8" Type="http://schemas.openxmlformats.org/officeDocument/2006/relationships/tags" Target="../tags/tag845.xml"/><Relationship Id="rId7" Type="http://schemas.openxmlformats.org/officeDocument/2006/relationships/tags" Target="../tags/tag844.xml"/><Relationship Id="rId6" Type="http://schemas.openxmlformats.org/officeDocument/2006/relationships/tags" Target="../tags/tag843.xml"/><Relationship Id="rId5" Type="http://schemas.openxmlformats.org/officeDocument/2006/relationships/tags" Target="../tags/tag842.xml"/><Relationship Id="rId4" Type="http://schemas.openxmlformats.org/officeDocument/2006/relationships/tags" Target="../tags/tag841.xml"/><Relationship Id="rId32" Type="http://schemas.openxmlformats.org/officeDocument/2006/relationships/notesSlide" Target="../notesSlides/notesSlide6.xml"/><Relationship Id="rId31" Type="http://schemas.openxmlformats.org/officeDocument/2006/relationships/slideLayout" Target="../slideLayouts/slideLayout17.xml"/><Relationship Id="rId30" Type="http://schemas.openxmlformats.org/officeDocument/2006/relationships/tags" Target="../tags/tag866.xml"/><Relationship Id="rId3" Type="http://schemas.openxmlformats.org/officeDocument/2006/relationships/tags" Target="../tags/tag840.xml"/><Relationship Id="rId29" Type="http://schemas.openxmlformats.org/officeDocument/2006/relationships/tags" Target="../tags/tag865.xml"/><Relationship Id="rId28" Type="http://schemas.openxmlformats.org/officeDocument/2006/relationships/tags" Target="../tags/tag864.xml"/><Relationship Id="rId27" Type="http://schemas.openxmlformats.org/officeDocument/2006/relationships/tags" Target="../tags/tag863.xml"/><Relationship Id="rId26" Type="http://schemas.openxmlformats.org/officeDocument/2006/relationships/tags" Target="../tags/tag862.xml"/><Relationship Id="rId25" Type="http://schemas.openxmlformats.org/officeDocument/2006/relationships/tags" Target="../tags/tag861.xml"/><Relationship Id="rId24" Type="http://schemas.openxmlformats.org/officeDocument/2006/relationships/tags" Target="../tags/tag860.xml"/><Relationship Id="rId23" Type="http://schemas.openxmlformats.org/officeDocument/2006/relationships/tags" Target="../tags/tag859.xml"/><Relationship Id="rId22" Type="http://schemas.openxmlformats.org/officeDocument/2006/relationships/image" Target="../media/image23.png"/><Relationship Id="rId21" Type="http://schemas.openxmlformats.org/officeDocument/2006/relationships/tags" Target="../tags/tag858.xml"/><Relationship Id="rId20" Type="http://schemas.openxmlformats.org/officeDocument/2006/relationships/tags" Target="../tags/tag857.xml"/><Relationship Id="rId2" Type="http://schemas.openxmlformats.org/officeDocument/2006/relationships/tags" Target="../tags/tag839.xml"/><Relationship Id="rId19" Type="http://schemas.openxmlformats.org/officeDocument/2006/relationships/tags" Target="../tags/tag856.xml"/><Relationship Id="rId18" Type="http://schemas.openxmlformats.org/officeDocument/2006/relationships/tags" Target="../tags/tag855.xml"/><Relationship Id="rId17" Type="http://schemas.openxmlformats.org/officeDocument/2006/relationships/tags" Target="../tags/tag854.xml"/><Relationship Id="rId16" Type="http://schemas.openxmlformats.org/officeDocument/2006/relationships/tags" Target="../tags/tag853.xml"/><Relationship Id="rId15" Type="http://schemas.openxmlformats.org/officeDocument/2006/relationships/tags" Target="../tags/tag852.xml"/><Relationship Id="rId14" Type="http://schemas.openxmlformats.org/officeDocument/2006/relationships/tags" Target="../tags/tag851.xml"/><Relationship Id="rId13" Type="http://schemas.openxmlformats.org/officeDocument/2006/relationships/tags" Target="../tags/tag850.xml"/><Relationship Id="rId12" Type="http://schemas.openxmlformats.org/officeDocument/2006/relationships/tags" Target="../tags/tag849.xml"/><Relationship Id="rId11" Type="http://schemas.openxmlformats.org/officeDocument/2006/relationships/tags" Target="../tags/tag848.xml"/><Relationship Id="rId10" Type="http://schemas.openxmlformats.org/officeDocument/2006/relationships/tags" Target="../tags/tag847.xml"/><Relationship Id="rId1" Type="http://schemas.openxmlformats.org/officeDocument/2006/relationships/tags" Target="../tags/tag838.xml"/></Relationships>
</file>

<file path=ppt/slides/_rels/slide26.xml.rels><?xml version="1.0" encoding="UTF-8" standalone="yes"?>
<Relationships xmlns="http://schemas.openxmlformats.org/package/2006/relationships"><Relationship Id="rId9" Type="http://schemas.openxmlformats.org/officeDocument/2006/relationships/tags" Target="../tags/tag876.xml"/><Relationship Id="rId8" Type="http://schemas.openxmlformats.org/officeDocument/2006/relationships/tags" Target="../tags/tag875.xml"/><Relationship Id="rId7" Type="http://schemas.openxmlformats.org/officeDocument/2006/relationships/image" Target="../media/image23.png"/><Relationship Id="rId6" Type="http://schemas.openxmlformats.org/officeDocument/2006/relationships/tags" Target="../tags/tag874.xml"/><Relationship Id="rId5" Type="http://schemas.openxmlformats.org/officeDocument/2006/relationships/tags" Target="../tags/tag873.xml"/><Relationship Id="rId4" Type="http://schemas.openxmlformats.org/officeDocument/2006/relationships/tags" Target="../tags/tag872.xml"/><Relationship Id="rId3" Type="http://schemas.openxmlformats.org/officeDocument/2006/relationships/tags" Target="../tags/tag871.xml"/><Relationship Id="rId22" Type="http://schemas.openxmlformats.org/officeDocument/2006/relationships/slideLayout" Target="../slideLayouts/slideLayout17.xml"/><Relationship Id="rId21" Type="http://schemas.openxmlformats.org/officeDocument/2006/relationships/image" Target="../media/image48.png"/><Relationship Id="rId20" Type="http://schemas.openxmlformats.org/officeDocument/2006/relationships/customXml" Target="../ink/ink2.xml"/><Relationship Id="rId2" Type="http://schemas.openxmlformats.org/officeDocument/2006/relationships/tags" Target="../tags/tag870.xml"/><Relationship Id="rId19" Type="http://schemas.openxmlformats.org/officeDocument/2006/relationships/image" Target="../media/image47.png"/><Relationship Id="rId18" Type="http://schemas.openxmlformats.org/officeDocument/2006/relationships/customXml" Target="../ink/ink1.xml"/><Relationship Id="rId17" Type="http://schemas.openxmlformats.org/officeDocument/2006/relationships/tags" Target="../tags/tag884.xml"/><Relationship Id="rId16" Type="http://schemas.openxmlformats.org/officeDocument/2006/relationships/tags" Target="../tags/tag883.xml"/><Relationship Id="rId15" Type="http://schemas.openxmlformats.org/officeDocument/2006/relationships/tags" Target="../tags/tag882.xml"/><Relationship Id="rId14" Type="http://schemas.openxmlformats.org/officeDocument/2006/relationships/tags" Target="../tags/tag881.xml"/><Relationship Id="rId13" Type="http://schemas.openxmlformats.org/officeDocument/2006/relationships/tags" Target="../tags/tag880.xml"/><Relationship Id="rId12" Type="http://schemas.openxmlformats.org/officeDocument/2006/relationships/tags" Target="../tags/tag879.xml"/><Relationship Id="rId11" Type="http://schemas.openxmlformats.org/officeDocument/2006/relationships/tags" Target="../tags/tag878.xml"/><Relationship Id="rId10" Type="http://schemas.openxmlformats.org/officeDocument/2006/relationships/tags" Target="../tags/tag877.xml"/><Relationship Id="rId1" Type="http://schemas.openxmlformats.org/officeDocument/2006/relationships/tags" Target="../tags/tag869.xml"/></Relationships>
</file>

<file path=ppt/slides/_rels/slide27.xml.rels><?xml version="1.0" encoding="UTF-8" standalone="yes"?>
<Relationships xmlns="http://schemas.openxmlformats.org/package/2006/relationships"><Relationship Id="rId9" Type="http://schemas.openxmlformats.org/officeDocument/2006/relationships/tags" Target="../tags/tag893.xml"/><Relationship Id="rId8" Type="http://schemas.openxmlformats.org/officeDocument/2006/relationships/tags" Target="../tags/tag892.xml"/><Relationship Id="rId7" Type="http://schemas.openxmlformats.org/officeDocument/2006/relationships/tags" Target="../tags/tag891.xml"/><Relationship Id="rId6" Type="http://schemas.openxmlformats.org/officeDocument/2006/relationships/tags" Target="../tags/tag890.xml"/><Relationship Id="rId5" Type="http://schemas.openxmlformats.org/officeDocument/2006/relationships/tags" Target="../tags/tag889.xml"/><Relationship Id="rId4" Type="http://schemas.openxmlformats.org/officeDocument/2006/relationships/tags" Target="../tags/tag888.xml"/><Relationship Id="rId3" Type="http://schemas.openxmlformats.org/officeDocument/2006/relationships/tags" Target="../tags/tag887.xml"/><Relationship Id="rId24" Type="http://schemas.openxmlformats.org/officeDocument/2006/relationships/slideLayout" Target="../slideLayouts/slideLayout17.xml"/><Relationship Id="rId23" Type="http://schemas.openxmlformats.org/officeDocument/2006/relationships/tags" Target="../tags/tag904.xml"/><Relationship Id="rId22" Type="http://schemas.openxmlformats.org/officeDocument/2006/relationships/image" Target="../media/image49.png"/><Relationship Id="rId21" Type="http://schemas.openxmlformats.org/officeDocument/2006/relationships/customXml" Target="../ink/ink3.xml"/><Relationship Id="rId20" Type="http://schemas.openxmlformats.org/officeDocument/2006/relationships/image" Target="../media/image23.png"/><Relationship Id="rId2" Type="http://schemas.openxmlformats.org/officeDocument/2006/relationships/tags" Target="../tags/tag886.xml"/><Relationship Id="rId19" Type="http://schemas.openxmlformats.org/officeDocument/2006/relationships/tags" Target="../tags/tag903.xml"/><Relationship Id="rId18" Type="http://schemas.openxmlformats.org/officeDocument/2006/relationships/tags" Target="../tags/tag902.xml"/><Relationship Id="rId17" Type="http://schemas.openxmlformats.org/officeDocument/2006/relationships/tags" Target="../tags/tag901.xml"/><Relationship Id="rId16" Type="http://schemas.openxmlformats.org/officeDocument/2006/relationships/tags" Target="../tags/tag900.xml"/><Relationship Id="rId15" Type="http://schemas.openxmlformats.org/officeDocument/2006/relationships/tags" Target="../tags/tag899.xml"/><Relationship Id="rId14" Type="http://schemas.openxmlformats.org/officeDocument/2006/relationships/tags" Target="../tags/tag898.xml"/><Relationship Id="rId13" Type="http://schemas.openxmlformats.org/officeDocument/2006/relationships/tags" Target="../tags/tag897.xml"/><Relationship Id="rId12" Type="http://schemas.openxmlformats.org/officeDocument/2006/relationships/tags" Target="../tags/tag896.xml"/><Relationship Id="rId11" Type="http://schemas.openxmlformats.org/officeDocument/2006/relationships/tags" Target="../tags/tag895.xml"/><Relationship Id="rId10" Type="http://schemas.openxmlformats.org/officeDocument/2006/relationships/tags" Target="../tags/tag894.xml"/><Relationship Id="rId1" Type="http://schemas.openxmlformats.org/officeDocument/2006/relationships/tags" Target="../tags/tag885.xml"/></Relationships>
</file>

<file path=ppt/slides/_rels/slide28.xml.rels><?xml version="1.0" encoding="UTF-8" standalone="yes"?>
<Relationships xmlns="http://schemas.openxmlformats.org/package/2006/relationships"><Relationship Id="rId9" Type="http://schemas.openxmlformats.org/officeDocument/2006/relationships/image" Target="../media/image50.png"/><Relationship Id="rId8" Type="http://schemas.openxmlformats.org/officeDocument/2006/relationships/tags" Target="../tags/tag911.xml"/><Relationship Id="rId7" Type="http://schemas.openxmlformats.org/officeDocument/2006/relationships/image" Target="../media/image23.png"/><Relationship Id="rId67" Type="http://schemas.openxmlformats.org/officeDocument/2006/relationships/slideLayout" Target="../slideLayouts/slideLayout17.xml"/><Relationship Id="rId66" Type="http://schemas.openxmlformats.org/officeDocument/2006/relationships/image" Target="../media/image75.png"/><Relationship Id="rId65" Type="http://schemas.openxmlformats.org/officeDocument/2006/relationships/customXml" Target="../ink/ink27.xml"/><Relationship Id="rId64" Type="http://schemas.openxmlformats.org/officeDocument/2006/relationships/image" Target="../media/image74.png"/><Relationship Id="rId63" Type="http://schemas.openxmlformats.org/officeDocument/2006/relationships/customXml" Target="../ink/ink26.xml"/><Relationship Id="rId62" Type="http://schemas.openxmlformats.org/officeDocument/2006/relationships/image" Target="../media/image73.png"/><Relationship Id="rId61" Type="http://schemas.openxmlformats.org/officeDocument/2006/relationships/customXml" Target="../ink/ink25.xml"/><Relationship Id="rId60" Type="http://schemas.openxmlformats.org/officeDocument/2006/relationships/image" Target="../media/image72.png"/><Relationship Id="rId6" Type="http://schemas.openxmlformats.org/officeDocument/2006/relationships/tags" Target="../tags/tag910.xml"/><Relationship Id="rId59" Type="http://schemas.openxmlformats.org/officeDocument/2006/relationships/customXml" Target="../ink/ink24.xml"/><Relationship Id="rId58" Type="http://schemas.openxmlformats.org/officeDocument/2006/relationships/image" Target="../media/image71.png"/><Relationship Id="rId57" Type="http://schemas.openxmlformats.org/officeDocument/2006/relationships/customXml" Target="../ink/ink23.xml"/><Relationship Id="rId56" Type="http://schemas.openxmlformats.org/officeDocument/2006/relationships/image" Target="../media/image70.png"/><Relationship Id="rId55" Type="http://schemas.openxmlformats.org/officeDocument/2006/relationships/customXml" Target="../ink/ink22.xml"/><Relationship Id="rId54" Type="http://schemas.openxmlformats.org/officeDocument/2006/relationships/image" Target="../media/image69.png"/><Relationship Id="rId53" Type="http://schemas.openxmlformats.org/officeDocument/2006/relationships/customXml" Target="../ink/ink21.xml"/><Relationship Id="rId52" Type="http://schemas.openxmlformats.org/officeDocument/2006/relationships/image" Target="../media/image68.png"/><Relationship Id="rId51" Type="http://schemas.openxmlformats.org/officeDocument/2006/relationships/customXml" Target="../ink/ink20.xml"/><Relationship Id="rId50" Type="http://schemas.openxmlformats.org/officeDocument/2006/relationships/image" Target="../media/image67.png"/><Relationship Id="rId5" Type="http://schemas.openxmlformats.org/officeDocument/2006/relationships/tags" Target="../tags/tag909.xml"/><Relationship Id="rId49" Type="http://schemas.openxmlformats.org/officeDocument/2006/relationships/customXml" Target="../ink/ink19.xml"/><Relationship Id="rId48" Type="http://schemas.openxmlformats.org/officeDocument/2006/relationships/image" Target="../media/image66.png"/><Relationship Id="rId47" Type="http://schemas.openxmlformats.org/officeDocument/2006/relationships/customXml" Target="../ink/ink18.xml"/><Relationship Id="rId46" Type="http://schemas.openxmlformats.org/officeDocument/2006/relationships/image" Target="../media/image65.png"/><Relationship Id="rId45" Type="http://schemas.openxmlformats.org/officeDocument/2006/relationships/customXml" Target="../ink/ink17.xml"/><Relationship Id="rId44" Type="http://schemas.openxmlformats.org/officeDocument/2006/relationships/image" Target="../media/image64.png"/><Relationship Id="rId43" Type="http://schemas.openxmlformats.org/officeDocument/2006/relationships/customXml" Target="../ink/ink16.xml"/><Relationship Id="rId42" Type="http://schemas.openxmlformats.org/officeDocument/2006/relationships/image" Target="../media/image63.png"/><Relationship Id="rId41" Type="http://schemas.openxmlformats.org/officeDocument/2006/relationships/customXml" Target="../ink/ink15.xml"/><Relationship Id="rId40" Type="http://schemas.openxmlformats.org/officeDocument/2006/relationships/image" Target="../media/image62.png"/><Relationship Id="rId4" Type="http://schemas.openxmlformats.org/officeDocument/2006/relationships/tags" Target="../tags/tag908.xml"/><Relationship Id="rId39" Type="http://schemas.openxmlformats.org/officeDocument/2006/relationships/customXml" Target="../ink/ink14.xml"/><Relationship Id="rId38" Type="http://schemas.openxmlformats.org/officeDocument/2006/relationships/image" Target="../media/image61.png"/><Relationship Id="rId37" Type="http://schemas.openxmlformats.org/officeDocument/2006/relationships/customXml" Target="../ink/ink13.xml"/><Relationship Id="rId36" Type="http://schemas.openxmlformats.org/officeDocument/2006/relationships/image" Target="../media/image60.png"/><Relationship Id="rId35" Type="http://schemas.openxmlformats.org/officeDocument/2006/relationships/customXml" Target="../ink/ink12.xml"/><Relationship Id="rId34" Type="http://schemas.openxmlformats.org/officeDocument/2006/relationships/image" Target="../media/image59.png"/><Relationship Id="rId33" Type="http://schemas.openxmlformats.org/officeDocument/2006/relationships/customXml" Target="../ink/ink11.xml"/><Relationship Id="rId32" Type="http://schemas.openxmlformats.org/officeDocument/2006/relationships/image" Target="../media/image58.png"/><Relationship Id="rId31" Type="http://schemas.openxmlformats.org/officeDocument/2006/relationships/customXml" Target="../ink/ink10.xml"/><Relationship Id="rId30" Type="http://schemas.openxmlformats.org/officeDocument/2006/relationships/image" Target="../media/image57.png"/><Relationship Id="rId3" Type="http://schemas.openxmlformats.org/officeDocument/2006/relationships/tags" Target="../tags/tag907.xml"/><Relationship Id="rId29" Type="http://schemas.openxmlformats.org/officeDocument/2006/relationships/customXml" Target="../ink/ink9.xml"/><Relationship Id="rId28" Type="http://schemas.openxmlformats.org/officeDocument/2006/relationships/image" Target="../media/image56.png"/><Relationship Id="rId27" Type="http://schemas.openxmlformats.org/officeDocument/2006/relationships/customXml" Target="../ink/ink8.xml"/><Relationship Id="rId26" Type="http://schemas.openxmlformats.org/officeDocument/2006/relationships/image" Target="../media/image55.png"/><Relationship Id="rId25" Type="http://schemas.openxmlformats.org/officeDocument/2006/relationships/customXml" Target="../ink/ink7.xml"/><Relationship Id="rId24" Type="http://schemas.openxmlformats.org/officeDocument/2006/relationships/image" Target="../media/image54.png"/><Relationship Id="rId23" Type="http://schemas.openxmlformats.org/officeDocument/2006/relationships/customXml" Target="../ink/ink6.xml"/><Relationship Id="rId22" Type="http://schemas.openxmlformats.org/officeDocument/2006/relationships/image" Target="../media/image53.png"/><Relationship Id="rId21" Type="http://schemas.openxmlformats.org/officeDocument/2006/relationships/customXml" Target="../ink/ink5.xml"/><Relationship Id="rId20" Type="http://schemas.openxmlformats.org/officeDocument/2006/relationships/image" Target="../media/image52.png"/><Relationship Id="rId2" Type="http://schemas.openxmlformats.org/officeDocument/2006/relationships/tags" Target="../tags/tag906.xml"/><Relationship Id="rId19" Type="http://schemas.openxmlformats.org/officeDocument/2006/relationships/customXml" Target="../ink/ink4.xml"/><Relationship Id="rId18" Type="http://schemas.openxmlformats.org/officeDocument/2006/relationships/tags" Target="../tags/tag919.xml"/><Relationship Id="rId17" Type="http://schemas.openxmlformats.org/officeDocument/2006/relationships/tags" Target="../tags/tag918.xml"/><Relationship Id="rId16" Type="http://schemas.openxmlformats.org/officeDocument/2006/relationships/tags" Target="../tags/tag917.xml"/><Relationship Id="rId15" Type="http://schemas.openxmlformats.org/officeDocument/2006/relationships/tags" Target="../tags/tag916.xml"/><Relationship Id="rId14" Type="http://schemas.openxmlformats.org/officeDocument/2006/relationships/tags" Target="../tags/tag915.xml"/><Relationship Id="rId13" Type="http://schemas.openxmlformats.org/officeDocument/2006/relationships/tags" Target="../tags/tag914.xml"/><Relationship Id="rId12" Type="http://schemas.openxmlformats.org/officeDocument/2006/relationships/image" Target="../media/image51.png"/><Relationship Id="rId11" Type="http://schemas.openxmlformats.org/officeDocument/2006/relationships/tags" Target="../tags/tag913.xml"/><Relationship Id="rId10" Type="http://schemas.openxmlformats.org/officeDocument/2006/relationships/tags" Target="../tags/tag912.xml"/><Relationship Id="rId1" Type="http://schemas.openxmlformats.org/officeDocument/2006/relationships/tags" Target="../tags/tag905.xml"/></Relationships>
</file>

<file path=ppt/slides/_rels/slide29.xml.rels><?xml version="1.0" encoding="UTF-8" standalone="yes"?>
<Relationships xmlns="http://schemas.openxmlformats.org/package/2006/relationships"><Relationship Id="rId9" Type="http://schemas.openxmlformats.org/officeDocument/2006/relationships/tags" Target="../tags/tag927.xml"/><Relationship Id="rId8" Type="http://schemas.openxmlformats.org/officeDocument/2006/relationships/tags" Target="../tags/tag926.xml"/><Relationship Id="rId7" Type="http://schemas.openxmlformats.org/officeDocument/2006/relationships/tags" Target="../tags/tag925.xml"/><Relationship Id="rId6" Type="http://schemas.openxmlformats.org/officeDocument/2006/relationships/tags" Target="../tags/tag924.xml"/><Relationship Id="rId5" Type="http://schemas.openxmlformats.org/officeDocument/2006/relationships/tags" Target="../tags/tag923.xml"/><Relationship Id="rId4" Type="http://schemas.openxmlformats.org/officeDocument/2006/relationships/image" Target="../media/image76.png"/><Relationship Id="rId35" Type="http://schemas.openxmlformats.org/officeDocument/2006/relationships/notesSlide" Target="../notesSlides/notesSlide7.xml"/><Relationship Id="rId34" Type="http://schemas.openxmlformats.org/officeDocument/2006/relationships/slideLayout" Target="../slideLayouts/slideLayout17.xml"/><Relationship Id="rId33" Type="http://schemas.openxmlformats.org/officeDocument/2006/relationships/image" Target="../media/image23.png"/><Relationship Id="rId32" Type="http://schemas.openxmlformats.org/officeDocument/2006/relationships/tags" Target="../tags/tag949.xml"/><Relationship Id="rId31" Type="http://schemas.openxmlformats.org/officeDocument/2006/relationships/tags" Target="../tags/tag948.xml"/><Relationship Id="rId30" Type="http://schemas.openxmlformats.org/officeDocument/2006/relationships/tags" Target="../tags/tag947.xml"/><Relationship Id="rId3" Type="http://schemas.openxmlformats.org/officeDocument/2006/relationships/tags" Target="../tags/tag922.xml"/><Relationship Id="rId29" Type="http://schemas.openxmlformats.org/officeDocument/2006/relationships/tags" Target="../tags/tag946.xml"/><Relationship Id="rId28" Type="http://schemas.openxmlformats.org/officeDocument/2006/relationships/tags" Target="../tags/tag945.xml"/><Relationship Id="rId27" Type="http://schemas.openxmlformats.org/officeDocument/2006/relationships/image" Target="../media/image77.png"/><Relationship Id="rId26" Type="http://schemas.openxmlformats.org/officeDocument/2006/relationships/tags" Target="../tags/tag944.xml"/><Relationship Id="rId25" Type="http://schemas.openxmlformats.org/officeDocument/2006/relationships/tags" Target="../tags/tag943.xml"/><Relationship Id="rId24" Type="http://schemas.openxmlformats.org/officeDocument/2006/relationships/tags" Target="../tags/tag942.xml"/><Relationship Id="rId23" Type="http://schemas.openxmlformats.org/officeDocument/2006/relationships/tags" Target="../tags/tag941.xml"/><Relationship Id="rId22" Type="http://schemas.openxmlformats.org/officeDocument/2006/relationships/tags" Target="../tags/tag940.xml"/><Relationship Id="rId21" Type="http://schemas.openxmlformats.org/officeDocument/2006/relationships/tags" Target="../tags/tag939.xml"/><Relationship Id="rId20" Type="http://schemas.openxmlformats.org/officeDocument/2006/relationships/tags" Target="../tags/tag938.xml"/><Relationship Id="rId2" Type="http://schemas.openxmlformats.org/officeDocument/2006/relationships/tags" Target="../tags/tag921.xml"/><Relationship Id="rId19" Type="http://schemas.openxmlformats.org/officeDocument/2006/relationships/tags" Target="../tags/tag937.xml"/><Relationship Id="rId18" Type="http://schemas.openxmlformats.org/officeDocument/2006/relationships/tags" Target="../tags/tag936.xml"/><Relationship Id="rId17" Type="http://schemas.openxmlformats.org/officeDocument/2006/relationships/tags" Target="../tags/tag935.xml"/><Relationship Id="rId16" Type="http://schemas.openxmlformats.org/officeDocument/2006/relationships/tags" Target="../tags/tag934.xml"/><Relationship Id="rId15" Type="http://schemas.openxmlformats.org/officeDocument/2006/relationships/tags" Target="../tags/tag933.xml"/><Relationship Id="rId14" Type="http://schemas.openxmlformats.org/officeDocument/2006/relationships/tags" Target="../tags/tag932.xml"/><Relationship Id="rId13" Type="http://schemas.openxmlformats.org/officeDocument/2006/relationships/tags" Target="../tags/tag931.xml"/><Relationship Id="rId12" Type="http://schemas.openxmlformats.org/officeDocument/2006/relationships/tags" Target="../tags/tag930.xml"/><Relationship Id="rId11" Type="http://schemas.openxmlformats.org/officeDocument/2006/relationships/tags" Target="../tags/tag929.xml"/><Relationship Id="rId10" Type="http://schemas.openxmlformats.org/officeDocument/2006/relationships/tags" Target="../tags/tag928.xml"/><Relationship Id="rId1" Type="http://schemas.openxmlformats.org/officeDocument/2006/relationships/tags" Target="../tags/tag920.xml"/></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image" Target="../media/image16.png"/><Relationship Id="rId2" Type="http://schemas.openxmlformats.org/officeDocument/2006/relationships/tags" Target="../tags/tag187.xml"/><Relationship Id="rId1" Type="http://schemas.openxmlformats.org/officeDocument/2006/relationships/tags" Target="../tags/tag186.xml"/></Relationships>
</file>

<file path=ppt/slides/_rels/slide30.xml.rels><?xml version="1.0" encoding="UTF-8" standalone="yes"?>
<Relationships xmlns="http://schemas.openxmlformats.org/package/2006/relationships"><Relationship Id="rId9" Type="http://schemas.openxmlformats.org/officeDocument/2006/relationships/tags" Target="../tags/tag958.xml"/><Relationship Id="rId8" Type="http://schemas.openxmlformats.org/officeDocument/2006/relationships/tags" Target="../tags/tag957.xml"/><Relationship Id="rId7" Type="http://schemas.openxmlformats.org/officeDocument/2006/relationships/tags" Target="../tags/tag956.xml"/><Relationship Id="rId6" Type="http://schemas.openxmlformats.org/officeDocument/2006/relationships/tags" Target="../tags/tag955.xml"/><Relationship Id="rId5" Type="http://schemas.openxmlformats.org/officeDocument/2006/relationships/tags" Target="../tags/tag954.xml"/><Relationship Id="rId4" Type="http://schemas.openxmlformats.org/officeDocument/2006/relationships/tags" Target="../tags/tag953.xml"/><Relationship Id="rId34" Type="http://schemas.openxmlformats.org/officeDocument/2006/relationships/slideLayout" Target="../slideLayouts/slideLayout19.xml"/><Relationship Id="rId33" Type="http://schemas.openxmlformats.org/officeDocument/2006/relationships/tags" Target="../tags/tag979.xml"/><Relationship Id="rId32" Type="http://schemas.openxmlformats.org/officeDocument/2006/relationships/image" Target="../media/image78.png"/><Relationship Id="rId31" Type="http://schemas.openxmlformats.org/officeDocument/2006/relationships/customXml" Target="../ink/ink28.xml"/><Relationship Id="rId30" Type="http://schemas.openxmlformats.org/officeDocument/2006/relationships/image" Target="../media/image23.png"/><Relationship Id="rId3" Type="http://schemas.openxmlformats.org/officeDocument/2006/relationships/tags" Target="../tags/tag952.xml"/><Relationship Id="rId29" Type="http://schemas.openxmlformats.org/officeDocument/2006/relationships/tags" Target="../tags/tag978.xml"/><Relationship Id="rId28" Type="http://schemas.openxmlformats.org/officeDocument/2006/relationships/tags" Target="../tags/tag977.xml"/><Relationship Id="rId27" Type="http://schemas.openxmlformats.org/officeDocument/2006/relationships/tags" Target="../tags/tag976.xml"/><Relationship Id="rId26" Type="http://schemas.openxmlformats.org/officeDocument/2006/relationships/tags" Target="../tags/tag975.xml"/><Relationship Id="rId25" Type="http://schemas.openxmlformats.org/officeDocument/2006/relationships/tags" Target="../tags/tag974.xml"/><Relationship Id="rId24" Type="http://schemas.openxmlformats.org/officeDocument/2006/relationships/tags" Target="../tags/tag973.xml"/><Relationship Id="rId23" Type="http://schemas.openxmlformats.org/officeDocument/2006/relationships/tags" Target="../tags/tag972.xml"/><Relationship Id="rId22" Type="http://schemas.openxmlformats.org/officeDocument/2006/relationships/tags" Target="../tags/tag971.xml"/><Relationship Id="rId21" Type="http://schemas.openxmlformats.org/officeDocument/2006/relationships/tags" Target="../tags/tag970.xml"/><Relationship Id="rId20" Type="http://schemas.openxmlformats.org/officeDocument/2006/relationships/tags" Target="../tags/tag969.xml"/><Relationship Id="rId2" Type="http://schemas.openxmlformats.org/officeDocument/2006/relationships/tags" Target="../tags/tag951.xml"/><Relationship Id="rId19" Type="http://schemas.openxmlformats.org/officeDocument/2006/relationships/tags" Target="../tags/tag968.xml"/><Relationship Id="rId18" Type="http://schemas.openxmlformats.org/officeDocument/2006/relationships/tags" Target="../tags/tag967.xml"/><Relationship Id="rId17" Type="http://schemas.openxmlformats.org/officeDocument/2006/relationships/tags" Target="../tags/tag966.xml"/><Relationship Id="rId16" Type="http://schemas.openxmlformats.org/officeDocument/2006/relationships/tags" Target="../tags/tag965.xml"/><Relationship Id="rId15" Type="http://schemas.openxmlformats.org/officeDocument/2006/relationships/tags" Target="../tags/tag964.xml"/><Relationship Id="rId14" Type="http://schemas.openxmlformats.org/officeDocument/2006/relationships/tags" Target="../tags/tag963.xml"/><Relationship Id="rId13" Type="http://schemas.openxmlformats.org/officeDocument/2006/relationships/tags" Target="../tags/tag962.xml"/><Relationship Id="rId12" Type="http://schemas.openxmlformats.org/officeDocument/2006/relationships/tags" Target="../tags/tag961.xml"/><Relationship Id="rId11" Type="http://schemas.openxmlformats.org/officeDocument/2006/relationships/tags" Target="../tags/tag960.xml"/><Relationship Id="rId10" Type="http://schemas.openxmlformats.org/officeDocument/2006/relationships/tags" Target="../tags/tag959.xml"/><Relationship Id="rId1" Type="http://schemas.openxmlformats.org/officeDocument/2006/relationships/tags" Target="../tags/tag950.xml"/></Relationships>
</file>

<file path=ppt/slides/_rels/slide31.xml.rels><?xml version="1.0" encoding="UTF-8" standalone="yes"?>
<Relationships xmlns="http://schemas.openxmlformats.org/package/2006/relationships"><Relationship Id="rId9" Type="http://schemas.openxmlformats.org/officeDocument/2006/relationships/tags" Target="../tags/tag988.xml"/><Relationship Id="rId8" Type="http://schemas.openxmlformats.org/officeDocument/2006/relationships/tags" Target="../tags/tag987.xml"/><Relationship Id="rId7" Type="http://schemas.openxmlformats.org/officeDocument/2006/relationships/tags" Target="../tags/tag986.xml"/><Relationship Id="rId6" Type="http://schemas.openxmlformats.org/officeDocument/2006/relationships/tags" Target="../tags/tag985.xml"/><Relationship Id="rId5" Type="http://schemas.openxmlformats.org/officeDocument/2006/relationships/tags" Target="../tags/tag984.xml"/><Relationship Id="rId46" Type="http://schemas.openxmlformats.org/officeDocument/2006/relationships/slideLayout" Target="../slideLayouts/slideLayout19.xml"/><Relationship Id="rId45" Type="http://schemas.openxmlformats.org/officeDocument/2006/relationships/tags" Target="../tags/tag1009.xml"/><Relationship Id="rId44" Type="http://schemas.openxmlformats.org/officeDocument/2006/relationships/image" Target="../media/image85.png"/><Relationship Id="rId43" Type="http://schemas.openxmlformats.org/officeDocument/2006/relationships/customXml" Target="../ink/ink35.xml"/><Relationship Id="rId42" Type="http://schemas.openxmlformats.org/officeDocument/2006/relationships/image" Target="../media/image84.png"/><Relationship Id="rId41" Type="http://schemas.openxmlformats.org/officeDocument/2006/relationships/customXml" Target="../ink/ink34.xml"/><Relationship Id="rId40" Type="http://schemas.openxmlformats.org/officeDocument/2006/relationships/image" Target="../media/image83.png"/><Relationship Id="rId4" Type="http://schemas.openxmlformats.org/officeDocument/2006/relationships/tags" Target="../tags/tag983.xml"/><Relationship Id="rId39" Type="http://schemas.openxmlformats.org/officeDocument/2006/relationships/customXml" Target="../ink/ink33.xml"/><Relationship Id="rId38" Type="http://schemas.openxmlformats.org/officeDocument/2006/relationships/image" Target="../media/image82.png"/><Relationship Id="rId37" Type="http://schemas.openxmlformats.org/officeDocument/2006/relationships/customXml" Target="../ink/ink32.xml"/><Relationship Id="rId36" Type="http://schemas.openxmlformats.org/officeDocument/2006/relationships/image" Target="../media/image81.png"/><Relationship Id="rId35" Type="http://schemas.openxmlformats.org/officeDocument/2006/relationships/customXml" Target="../ink/ink31.xml"/><Relationship Id="rId34" Type="http://schemas.openxmlformats.org/officeDocument/2006/relationships/image" Target="../media/image80.png"/><Relationship Id="rId33" Type="http://schemas.openxmlformats.org/officeDocument/2006/relationships/customXml" Target="../ink/ink30.xml"/><Relationship Id="rId32" Type="http://schemas.openxmlformats.org/officeDocument/2006/relationships/image" Target="../media/image79.png"/><Relationship Id="rId31" Type="http://schemas.openxmlformats.org/officeDocument/2006/relationships/customXml" Target="../ink/ink29.xml"/><Relationship Id="rId30" Type="http://schemas.openxmlformats.org/officeDocument/2006/relationships/image" Target="../media/image23.png"/><Relationship Id="rId3" Type="http://schemas.openxmlformats.org/officeDocument/2006/relationships/tags" Target="../tags/tag982.xml"/><Relationship Id="rId29" Type="http://schemas.openxmlformats.org/officeDocument/2006/relationships/tags" Target="../tags/tag1008.xml"/><Relationship Id="rId28" Type="http://schemas.openxmlformats.org/officeDocument/2006/relationships/tags" Target="../tags/tag1007.xml"/><Relationship Id="rId27" Type="http://schemas.openxmlformats.org/officeDocument/2006/relationships/tags" Target="../tags/tag1006.xml"/><Relationship Id="rId26" Type="http://schemas.openxmlformats.org/officeDocument/2006/relationships/tags" Target="../tags/tag1005.xml"/><Relationship Id="rId25" Type="http://schemas.openxmlformats.org/officeDocument/2006/relationships/tags" Target="../tags/tag1004.xml"/><Relationship Id="rId24" Type="http://schemas.openxmlformats.org/officeDocument/2006/relationships/tags" Target="../tags/tag1003.xml"/><Relationship Id="rId23" Type="http://schemas.openxmlformats.org/officeDocument/2006/relationships/tags" Target="../tags/tag1002.xml"/><Relationship Id="rId22" Type="http://schemas.openxmlformats.org/officeDocument/2006/relationships/tags" Target="../tags/tag1001.xml"/><Relationship Id="rId21" Type="http://schemas.openxmlformats.org/officeDocument/2006/relationships/tags" Target="../tags/tag1000.xml"/><Relationship Id="rId20" Type="http://schemas.openxmlformats.org/officeDocument/2006/relationships/tags" Target="../tags/tag999.xml"/><Relationship Id="rId2" Type="http://schemas.openxmlformats.org/officeDocument/2006/relationships/tags" Target="../tags/tag981.xml"/><Relationship Id="rId19" Type="http://schemas.openxmlformats.org/officeDocument/2006/relationships/tags" Target="../tags/tag998.xml"/><Relationship Id="rId18" Type="http://schemas.openxmlformats.org/officeDocument/2006/relationships/tags" Target="../tags/tag997.xml"/><Relationship Id="rId17" Type="http://schemas.openxmlformats.org/officeDocument/2006/relationships/tags" Target="../tags/tag996.xml"/><Relationship Id="rId16" Type="http://schemas.openxmlformats.org/officeDocument/2006/relationships/tags" Target="../tags/tag995.xml"/><Relationship Id="rId15" Type="http://schemas.openxmlformats.org/officeDocument/2006/relationships/tags" Target="../tags/tag994.xml"/><Relationship Id="rId14" Type="http://schemas.openxmlformats.org/officeDocument/2006/relationships/tags" Target="../tags/tag993.xml"/><Relationship Id="rId13" Type="http://schemas.openxmlformats.org/officeDocument/2006/relationships/tags" Target="../tags/tag992.xml"/><Relationship Id="rId12" Type="http://schemas.openxmlformats.org/officeDocument/2006/relationships/tags" Target="../tags/tag991.xml"/><Relationship Id="rId11" Type="http://schemas.openxmlformats.org/officeDocument/2006/relationships/tags" Target="../tags/tag990.xml"/><Relationship Id="rId10" Type="http://schemas.openxmlformats.org/officeDocument/2006/relationships/tags" Target="../tags/tag989.xml"/><Relationship Id="rId1" Type="http://schemas.openxmlformats.org/officeDocument/2006/relationships/tags" Target="../tags/tag980.xml"/></Relationships>
</file>

<file path=ppt/slides/_rels/slide32.xml.rels><?xml version="1.0" encoding="UTF-8" standalone="yes"?>
<Relationships xmlns="http://schemas.openxmlformats.org/package/2006/relationships"><Relationship Id="rId9" Type="http://schemas.openxmlformats.org/officeDocument/2006/relationships/tags" Target="../tags/tag1017.xml"/><Relationship Id="rId8" Type="http://schemas.openxmlformats.org/officeDocument/2006/relationships/tags" Target="../tags/tag1016.xml"/><Relationship Id="rId7" Type="http://schemas.openxmlformats.org/officeDocument/2006/relationships/tags" Target="../tags/tag1015.xml"/><Relationship Id="rId6" Type="http://schemas.openxmlformats.org/officeDocument/2006/relationships/tags" Target="../tags/tag1014.xml"/><Relationship Id="rId54" Type="http://schemas.openxmlformats.org/officeDocument/2006/relationships/slideLayout" Target="../slideLayouts/slideLayout17.xml"/><Relationship Id="rId53" Type="http://schemas.openxmlformats.org/officeDocument/2006/relationships/image" Target="../media/image96.png"/><Relationship Id="rId52" Type="http://schemas.openxmlformats.org/officeDocument/2006/relationships/customXml" Target="../ink/ink43.xml"/><Relationship Id="rId51" Type="http://schemas.openxmlformats.org/officeDocument/2006/relationships/image" Target="../media/image95.png"/><Relationship Id="rId50" Type="http://schemas.openxmlformats.org/officeDocument/2006/relationships/customXml" Target="../ink/ink42.xml"/><Relationship Id="rId5" Type="http://schemas.openxmlformats.org/officeDocument/2006/relationships/tags" Target="../tags/tag1013.xml"/><Relationship Id="rId49" Type="http://schemas.openxmlformats.org/officeDocument/2006/relationships/image" Target="../media/image94.png"/><Relationship Id="rId48" Type="http://schemas.openxmlformats.org/officeDocument/2006/relationships/customXml" Target="../ink/ink41.xml"/><Relationship Id="rId47" Type="http://schemas.openxmlformats.org/officeDocument/2006/relationships/image" Target="../media/image93.png"/><Relationship Id="rId46" Type="http://schemas.openxmlformats.org/officeDocument/2006/relationships/customXml" Target="../ink/ink40.xml"/><Relationship Id="rId45" Type="http://schemas.openxmlformats.org/officeDocument/2006/relationships/image" Target="../media/image92.png"/><Relationship Id="rId44" Type="http://schemas.openxmlformats.org/officeDocument/2006/relationships/customXml" Target="../ink/ink39.xml"/><Relationship Id="rId43" Type="http://schemas.openxmlformats.org/officeDocument/2006/relationships/image" Target="../media/image91.png"/><Relationship Id="rId42" Type="http://schemas.openxmlformats.org/officeDocument/2006/relationships/customXml" Target="../ink/ink38.xml"/><Relationship Id="rId41" Type="http://schemas.openxmlformats.org/officeDocument/2006/relationships/image" Target="../media/image90.png"/><Relationship Id="rId40" Type="http://schemas.openxmlformats.org/officeDocument/2006/relationships/customXml" Target="../ink/ink37.xml"/><Relationship Id="rId4" Type="http://schemas.openxmlformats.org/officeDocument/2006/relationships/tags" Target="../tags/tag1012.xml"/><Relationship Id="rId39" Type="http://schemas.openxmlformats.org/officeDocument/2006/relationships/image" Target="../media/image89.png"/><Relationship Id="rId38" Type="http://schemas.openxmlformats.org/officeDocument/2006/relationships/customXml" Target="../ink/ink36.xml"/><Relationship Id="rId37" Type="http://schemas.openxmlformats.org/officeDocument/2006/relationships/image" Target="../media/image23.png"/><Relationship Id="rId36" Type="http://schemas.openxmlformats.org/officeDocument/2006/relationships/tags" Target="../tags/tag1042.xml"/><Relationship Id="rId35" Type="http://schemas.openxmlformats.org/officeDocument/2006/relationships/tags" Target="../tags/tag1041.xml"/><Relationship Id="rId34" Type="http://schemas.openxmlformats.org/officeDocument/2006/relationships/tags" Target="../tags/tag1040.xml"/><Relationship Id="rId33" Type="http://schemas.openxmlformats.org/officeDocument/2006/relationships/tags" Target="../tags/tag1039.xml"/><Relationship Id="rId32" Type="http://schemas.openxmlformats.org/officeDocument/2006/relationships/tags" Target="../tags/tag1038.xml"/><Relationship Id="rId31" Type="http://schemas.openxmlformats.org/officeDocument/2006/relationships/tags" Target="../tags/tag1037.xml"/><Relationship Id="rId30" Type="http://schemas.openxmlformats.org/officeDocument/2006/relationships/tags" Target="../tags/tag1036.xml"/><Relationship Id="rId3" Type="http://schemas.openxmlformats.org/officeDocument/2006/relationships/tags" Target="../tags/tag1011.xml"/><Relationship Id="rId29" Type="http://schemas.openxmlformats.org/officeDocument/2006/relationships/image" Target="../media/image88.png"/><Relationship Id="rId28" Type="http://schemas.openxmlformats.org/officeDocument/2006/relationships/tags" Target="../tags/tag1035.xml"/><Relationship Id="rId27" Type="http://schemas.openxmlformats.org/officeDocument/2006/relationships/tags" Target="../tags/tag1034.xml"/><Relationship Id="rId26" Type="http://schemas.openxmlformats.org/officeDocument/2006/relationships/tags" Target="../tags/tag1033.xml"/><Relationship Id="rId25" Type="http://schemas.openxmlformats.org/officeDocument/2006/relationships/tags" Target="../tags/tag1032.xml"/><Relationship Id="rId24" Type="http://schemas.openxmlformats.org/officeDocument/2006/relationships/tags" Target="../tags/tag1031.xml"/><Relationship Id="rId23" Type="http://schemas.openxmlformats.org/officeDocument/2006/relationships/tags" Target="../tags/tag1030.xml"/><Relationship Id="rId22" Type="http://schemas.openxmlformats.org/officeDocument/2006/relationships/tags" Target="../tags/tag1029.xml"/><Relationship Id="rId21" Type="http://schemas.openxmlformats.org/officeDocument/2006/relationships/image" Target="../media/image87.png"/><Relationship Id="rId20" Type="http://schemas.openxmlformats.org/officeDocument/2006/relationships/tags" Target="../tags/tag1028.xml"/><Relationship Id="rId2" Type="http://schemas.openxmlformats.org/officeDocument/2006/relationships/image" Target="../media/image86.png"/><Relationship Id="rId19" Type="http://schemas.openxmlformats.org/officeDocument/2006/relationships/tags" Target="../tags/tag1027.xml"/><Relationship Id="rId18" Type="http://schemas.openxmlformats.org/officeDocument/2006/relationships/tags" Target="../tags/tag1026.xml"/><Relationship Id="rId17" Type="http://schemas.openxmlformats.org/officeDocument/2006/relationships/tags" Target="../tags/tag1025.xml"/><Relationship Id="rId16" Type="http://schemas.openxmlformats.org/officeDocument/2006/relationships/tags" Target="../tags/tag1024.xml"/><Relationship Id="rId15" Type="http://schemas.openxmlformats.org/officeDocument/2006/relationships/tags" Target="../tags/tag1023.xml"/><Relationship Id="rId14" Type="http://schemas.openxmlformats.org/officeDocument/2006/relationships/tags" Target="../tags/tag1022.xml"/><Relationship Id="rId13" Type="http://schemas.openxmlformats.org/officeDocument/2006/relationships/tags" Target="../tags/tag1021.xml"/><Relationship Id="rId12" Type="http://schemas.openxmlformats.org/officeDocument/2006/relationships/tags" Target="../tags/tag1020.xml"/><Relationship Id="rId11" Type="http://schemas.openxmlformats.org/officeDocument/2006/relationships/tags" Target="../tags/tag1019.xml"/><Relationship Id="rId10" Type="http://schemas.openxmlformats.org/officeDocument/2006/relationships/tags" Target="../tags/tag1018.xml"/><Relationship Id="rId1" Type="http://schemas.openxmlformats.org/officeDocument/2006/relationships/tags" Target="../tags/tag1010.xml"/></Relationships>
</file>

<file path=ppt/slides/_rels/slide33.xml.rels><?xml version="1.0" encoding="UTF-8" standalone="yes"?>
<Relationships xmlns="http://schemas.openxmlformats.org/package/2006/relationships"><Relationship Id="rId9" Type="http://schemas.openxmlformats.org/officeDocument/2006/relationships/tags" Target="../tags/tag1050.xml"/><Relationship Id="rId8" Type="http://schemas.openxmlformats.org/officeDocument/2006/relationships/tags" Target="../tags/tag1049.xml"/><Relationship Id="rId7" Type="http://schemas.openxmlformats.org/officeDocument/2006/relationships/tags" Target="../tags/tag1048.xml"/><Relationship Id="rId6" Type="http://schemas.openxmlformats.org/officeDocument/2006/relationships/tags" Target="../tags/tag1047.xml"/><Relationship Id="rId5" Type="http://schemas.openxmlformats.org/officeDocument/2006/relationships/tags" Target="../tags/tag1046.xml"/><Relationship Id="rId4" Type="http://schemas.openxmlformats.org/officeDocument/2006/relationships/tags" Target="../tags/tag1045.xml"/><Relationship Id="rId3" Type="http://schemas.openxmlformats.org/officeDocument/2006/relationships/image" Target="../media/image97.jpeg"/><Relationship Id="rId28" Type="http://schemas.openxmlformats.org/officeDocument/2006/relationships/slideLayout" Target="../slideLayouts/slideLayout17.xml"/><Relationship Id="rId27" Type="http://schemas.openxmlformats.org/officeDocument/2006/relationships/image" Target="../media/image23.png"/><Relationship Id="rId26" Type="http://schemas.openxmlformats.org/officeDocument/2006/relationships/tags" Target="../tags/tag1067.xml"/><Relationship Id="rId25" Type="http://schemas.openxmlformats.org/officeDocument/2006/relationships/tags" Target="../tags/tag1066.xml"/><Relationship Id="rId24" Type="http://schemas.openxmlformats.org/officeDocument/2006/relationships/tags" Target="../tags/tag1065.xml"/><Relationship Id="rId23" Type="http://schemas.openxmlformats.org/officeDocument/2006/relationships/tags" Target="../tags/tag1064.xml"/><Relationship Id="rId22" Type="http://schemas.openxmlformats.org/officeDocument/2006/relationships/tags" Target="../tags/tag1063.xml"/><Relationship Id="rId21" Type="http://schemas.openxmlformats.org/officeDocument/2006/relationships/tags" Target="../tags/tag1062.xml"/><Relationship Id="rId20" Type="http://schemas.openxmlformats.org/officeDocument/2006/relationships/tags" Target="../tags/tag1061.xml"/><Relationship Id="rId2" Type="http://schemas.openxmlformats.org/officeDocument/2006/relationships/tags" Target="../tags/tag1044.xml"/><Relationship Id="rId19" Type="http://schemas.openxmlformats.org/officeDocument/2006/relationships/tags" Target="../tags/tag1060.xml"/><Relationship Id="rId18" Type="http://schemas.openxmlformats.org/officeDocument/2006/relationships/tags" Target="../tags/tag1059.xml"/><Relationship Id="rId17" Type="http://schemas.openxmlformats.org/officeDocument/2006/relationships/tags" Target="../tags/tag1058.xml"/><Relationship Id="rId16" Type="http://schemas.openxmlformats.org/officeDocument/2006/relationships/tags" Target="../tags/tag1057.xml"/><Relationship Id="rId15" Type="http://schemas.openxmlformats.org/officeDocument/2006/relationships/tags" Target="../tags/tag1056.xml"/><Relationship Id="rId14" Type="http://schemas.openxmlformats.org/officeDocument/2006/relationships/tags" Target="../tags/tag1055.xml"/><Relationship Id="rId13" Type="http://schemas.openxmlformats.org/officeDocument/2006/relationships/tags" Target="../tags/tag1054.xml"/><Relationship Id="rId12" Type="http://schemas.openxmlformats.org/officeDocument/2006/relationships/tags" Target="../tags/tag1053.xml"/><Relationship Id="rId11" Type="http://schemas.openxmlformats.org/officeDocument/2006/relationships/tags" Target="../tags/tag1052.xml"/><Relationship Id="rId10" Type="http://schemas.openxmlformats.org/officeDocument/2006/relationships/tags" Target="../tags/tag1051.xml"/><Relationship Id="rId1" Type="http://schemas.openxmlformats.org/officeDocument/2006/relationships/tags" Target="../tags/tag1043.xml"/></Relationships>
</file>

<file path=ppt/slides/_rels/slide34.xml.rels><?xml version="1.0" encoding="UTF-8" standalone="yes"?>
<Relationships xmlns="http://schemas.openxmlformats.org/package/2006/relationships"><Relationship Id="rId9" Type="http://schemas.openxmlformats.org/officeDocument/2006/relationships/image" Target="../media/image99.png"/><Relationship Id="rId8" Type="http://schemas.openxmlformats.org/officeDocument/2006/relationships/tags" Target="../tags/tag1074.xml"/><Relationship Id="rId7" Type="http://schemas.openxmlformats.org/officeDocument/2006/relationships/tags" Target="../tags/tag1073.xml"/><Relationship Id="rId6" Type="http://schemas.openxmlformats.org/officeDocument/2006/relationships/tags" Target="../tags/tag1072.xml"/><Relationship Id="rId5" Type="http://schemas.openxmlformats.org/officeDocument/2006/relationships/tags" Target="../tags/tag1071.xml"/><Relationship Id="rId4" Type="http://schemas.openxmlformats.org/officeDocument/2006/relationships/image" Target="../media/image98.jpeg"/><Relationship Id="rId3" Type="http://schemas.openxmlformats.org/officeDocument/2006/relationships/tags" Target="../tags/tag1070.xml"/><Relationship Id="rId26" Type="http://schemas.openxmlformats.org/officeDocument/2006/relationships/slideLayout" Target="../slideLayouts/slideLayout17.xml"/><Relationship Id="rId25" Type="http://schemas.openxmlformats.org/officeDocument/2006/relationships/image" Target="../media/image103.png"/><Relationship Id="rId24" Type="http://schemas.openxmlformats.org/officeDocument/2006/relationships/customXml" Target="../ink/ink46.xml"/><Relationship Id="rId23" Type="http://schemas.openxmlformats.org/officeDocument/2006/relationships/image" Target="../media/image102.png"/><Relationship Id="rId22" Type="http://schemas.openxmlformats.org/officeDocument/2006/relationships/customXml" Target="../ink/ink45.xml"/><Relationship Id="rId21" Type="http://schemas.openxmlformats.org/officeDocument/2006/relationships/image" Target="../media/image101.png"/><Relationship Id="rId20" Type="http://schemas.openxmlformats.org/officeDocument/2006/relationships/customXml" Target="../ink/ink44.xml"/><Relationship Id="rId2" Type="http://schemas.openxmlformats.org/officeDocument/2006/relationships/tags" Target="../tags/tag1069.xml"/><Relationship Id="rId19" Type="http://schemas.openxmlformats.org/officeDocument/2006/relationships/image" Target="../media/image23.png"/><Relationship Id="rId18" Type="http://schemas.openxmlformats.org/officeDocument/2006/relationships/tags" Target="../tags/tag1082.xml"/><Relationship Id="rId17" Type="http://schemas.openxmlformats.org/officeDocument/2006/relationships/tags" Target="../tags/tag1081.xml"/><Relationship Id="rId16" Type="http://schemas.openxmlformats.org/officeDocument/2006/relationships/tags" Target="../tags/tag1080.xml"/><Relationship Id="rId15" Type="http://schemas.openxmlformats.org/officeDocument/2006/relationships/tags" Target="../tags/tag1079.xml"/><Relationship Id="rId14" Type="http://schemas.openxmlformats.org/officeDocument/2006/relationships/tags" Target="../tags/tag1078.xml"/><Relationship Id="rId13" Type="http://schemas.openxmlformats.org/officeDocument/2006/relationships/tags" Target="../tags/tag1077.xml"/><Relationship Id="rId12" Type="http://schemas.openxmlformats.org/officeDocument/2006/relationships/tags" Target="../tags/tag1076.xml"/><Relationship Id="rId11" Type="http://schemas.openxmlformats.org/officeDocument/2006/relationships/image" Target="../media/image100.png"/><Relationship Id="rId10" Type="http://schemas.openxmlformats.org/officeDocument/2006/relationships/tags" Target="../tags/tag1075.xml"/><Relationship Id="rId1" Type="http://schemas.openxmlformats.org/officeDocument/2006/relationships/tags" Target="../tags/tag1068.xml"/></Relationships>
</file>

<file path=ppt/slides/_rels/slide35.xml.rels><?xml version="1.0" encoding="UTF-8" standalone="yes"?>
<Relationships xmlns="http://schemas.openxmlformats.org/package/2006/relationships"><Relationship Id="rId9" Type="http://schemas.openxmlformats.org/officeDocument/2006/relationships/tags" Target="../tags/tag1089.xml"/><Relationship Id="rId8" Type="http://schemas.openxmlformats.org/officeDocument/2006/relationships/tags" Target="../tags/tag1088.xml"/><Relationship Id="rId7" Type="http://schemas.openxmlformats.org/officeDocument/2006/relationships/tags" Target="../tags/tag1087.xml"/><Relationship Id="rId6" Type="http://schemas.openxmlformats.org/officeDocument/2006/relationships/image" Target="../media/image105.png"/><Relationship Id="rId5" Type="http://schemas.openxmlformats.org/officeDocument/2006/relationships/tags" Target="../tags/tag1086.xml"/><Relationship Id="rId40" Type="http://schemas.openxmlformats.org/officeDocument/2006/relationships/slideLayout" Target="../slideLayouts/slideLayout17.xml"/><Relationship Id="rId4" Type="http://schemas.openxmlformats.org/officeDocument/2006/relationships/tags" Target="../tags/tag1085.xml"/><Relationship Id="rId39" Type="http://schemas.openxmlformats.org/officeDocument/2006/relationships/image" Target="../media/image23.png"/><Relationship Id="rId38" Type="http://schemas.openxmlformats.org/officeDocument/2006/relationships/tags" Target="../tags/tag1118.xml"/><Relationship Id="rId37" Type="http://schemas.openxmlformats.org/officeDocument/2006/relationships/tags" Target="../tags/tag1117.xml"/><Relationship Id="rId36" Type="http://schemas.openxmlformats.org/officeDocument/2006/relationships/tags" Target="../tags/tag1116.xml"/><Relationship Id="rId35" Type="http://schemas.openxmlformats.org/officeDocument/2006/relationships/tags" Target="../tags/tag1115.xml"/><Relationship Id="rId34" Type="http://schemas.openxmlformats.org/officeDocument/2006/relationships/tags" Target="../tags/tag1114.xml"/><Relationship Id="rId33" Type="http://schemas.openxmlformats.org/officeDocument/2006/relationships/tags" Target="../tags/tag1113.xml"/><Relationship Id="rId32" Type="http://schemas.openxmlformats.org/officeDocument/2006/relationships/tags" Target="../tags/tag1112.xml"/><Relationship Id="rId31" Type="http://schemas.openxmlformats.org/officeDocument/2006/relationships/tags" Target="../tags/tag1111.xml"/><Relationship Id="rId30" Type="http://schemas.openxmlformats.org/officeDocument/2006/relationships/tags" Target="../tags/tag1110.xml"/><Relationship Id="rId3" Type="http://schemas.openxmlformats.org/officeDocument/2006/relationships/image" Target="../media/image104.png"/><Relationship Id="rId29" Type="http://schemas.openxmlformats.org/officeDocument/2006/relationships/tags" Target="../tags/tag1109.xml"/><Relationship Id="rId28" Type="http://schemas.openxmlformats.org/officeDocument/2006/relationships/tags" Target="../tags/tag1108.xml"/><Relationship Id="rId27" Type="http://schemas.openxmlformats.org/officeDocument/2006/relationships/tags" Target="../tags/tag1107.xml"/><Relationship Id="rId26" Type="http://schemas.openxmlformats.org/officeDocument/2006/relationships/tags" Target="../tags/tag1106.xml"/><Relationship Id="rId25" Type="http://schemas.openxmlformats.org/officeDocument/2006/relationships/tags" Target="../tags/tag1105.xml"/><Relationship Id="rId24" Type="http://schemas.openxmlformats.org/officeDocument/2006/relationships/tags" Target="../tags/tag1104.xml"/><Relationship Id="rId23" Type="http://schemas.openxmlformats.org/officeDocument/2006/relationships/tags" Target="../tags/tag1103.xml"/><Relationship Id="rId22" Type="http://schemas.openxmlformats.org/officeDocument/2006/relationships/tags" Target="../tags/tag1102.xml"/><Relationship Id="rId21" Type="http://schemas.openxmlformats.org/officeDocument/2006/relationships/tags" Target="../tags/tag1101.xml"/><Relationship Id="rId20" Type="http://schemas.openxmlformats.org/officeDocument/2006/relationships/tags" Target="../tags/tag1100.xml"/><Relationship Id="rId2" Type="http://schemas.openxmlformats.org/officeDocument/2006/relationships/tags" Target="../tags/tag1084.xml"/><Relationship Id="rId19" Type="http://schemas.openxmlformats.org/officeDocument/2006/relationships/tags" Target="../tags/tag1099.xml"/><Relationship Id="rId18" Type="http://schemas.openxmlformats.org/officeDocument/2006/relationships/tags" Target="../tags/tag1098.xml"/><Relationship Id="rId17" Type="http://schemas.openxmlformats.org/officeDocument/2006/relationships/tags" Target="../tags/tag1097.xml"/><Relationship Id="rId16" Type="http://schemas.openxmlformats.org/officeDocument/2006/relationships/tags" Target="../tags/tag1096.xml"/><Relationship Id="rId15" Type="http://schemas.openxmlformats.org/officeDocument/2006/relationships/tags" Target="../tags/tag1095.xml"/><Relationship Id="rId14" Type="http://schemas.openxmlformats.org/officeDocument/2006/relationships/tags" Target="../tags/tag1094.xml"/><Relationship Id="rId13" Type="http://schemas.openxmlformats.org/officeDocument/2006/relationships/tags" Target="../tags/tag1093.xml"/><Relationship Id="rId12" Type="http://schemas.openxmlformats.org/officeDocument/2006/relationships/tags" Target="../tags/tag1092.xml"/><Relationship Id="rId11" Type="http://schemas.openxmlformats.org/officeDocument/2006/relationships/tags" Target="../tags/tag1091.xml"/><Relationship Id="rId10" Type="http://schemas.openxmlformats.org/officeDocument/2006/relationships/tags" Target="../tags/tag1090.xml"/><Relationship Id="rId1" Type="http://schemas.openxmlformats.org/officeDocument/2006/relationships/tags" Target="../tags/tag1083.xml"/></Relationships>
</file>

<file path=ppt/slides/_rels/slide36.xml.rels><?xml version="1.0" encoding="UTF-8" standalone="yes"?>
<Relationships xmlns="http://schemas.openxmlformats.org/package/2006/relationships"><Relationship Id="rId9" Type="http://schemas.openxmlformats.org/officeDocument/2006/relationships/tags" Target="../tags/tag1127.xml"/><Relationship Id="rId8" Type="http://schemas.openxmlformats.org/officeDocument/2006/relationships/tags" Target="../tags/tag1126.xml"/><Relationship Id="rId76" Type="http://schemas.openxmlformats.org/officeDocument/2006/relationships/notesSlide" Target="../notesSlides/notesSlide8.xml"/><Relationship Id="rId75" Type="http://schemas.openxmlformats.org/officeDocument/2006/relationships/slideLayout" Target="../slideLayouts/slideLayout17.xml"/><Relationship Id="rId74" Type="http://schemas.openxmlformats.org/officeDocument/2006/relationships/image" Target="../media/image112.png"/><Relationship Id="rId73" Type="http://schemas.openxmlformats.org/officeDocument/2006/relationships/customXml" Target="../ink/ink52.xml"/><Relationship Id="rId72" Type="http://schemas.openxmlformats.org/officeDocument/2006/relationships/image" Target="../media/image111.png"/><Relationship Id="rId71" Type="http://schemas.openxmlformats.org/officeDocument/2006/relationships/customXml" Target="../ink/ink51.xml"/><Relationship Id="rId70" Type="http://schemas.openxmlformats.org/officeDocument/2006/relationships/image" Target="../media/image110.png"/><Relationship Id="rId7" Type="http://schemas.openxmlformats.org/officeDocument/2006/relationships/tags" Target="../tags/tag1125.xml"/><Relationship Id="rId69" Type="http://schemas.openxmlformats.org/officeDocument/2006/relationships/customXml" Target="../ink/ink50.xml"/><Relationship Id="rId68" Type="http://schemas.openxmlformats.org/officeDocument/2006/relationships/image" Target="../media/image109.png"/><Relationship Id="rId67" Type="http://schemas.openxmlformats.org/officeDocument/2006/relationships/customXml" Target="../ink/ink49.xml"/><Relationship Id="rId66" Type="http://schemas.openxmlformats.org/officeDocument/2006/relationships/image" Target="../media/image108.png"/><Relationship Id="rId65" Type="http://schemas.openxmlformats.org/officeDocument/2006/relationships/customXml" Target="../ink/ink48.xml"/><Relationship Id="rId64" Type="http://schemas.openxmlformats.org/officeDocument/2006/relationships/image" Target="../media/image107.png"/><Relationship Id="rId63" Type="http://schemas.openxmlformats.org/officeDocument/2006/relationships/customXml" Target="../ink/ink47.xml"/><Relationship Id="rId62" Type="http://schemas.openxmlformats.org/officeDocument/2006/relationships/tags" Target="../tags/tag1178.xml"/><Relationship Id="rId61" Type="http://schemas.openxmlformats.org/officeDocument/2006/relationships/image" Target="../media/image23.png"/><Relationship Id="rId60" Type="http://schemas.openxmlformats.org/officeDocument/2006/relationships/tags" Target="../tags/tag1177.xml"/><Relationship Id="rId6" Type="http://schemas.openxmlformats.org/officeDocument/2006/relationships/tags" Target="../tags/tag1124.xml"/><Relationship Id="rId59" Type="http://schemas.openxmlformats.org/officeDocument/2006/relationships/tags" Target="../tags/tag1176.xml"/><Relationship Id="rId58" Type="http://schemas.openxmlformats.org/officeDocument/2006/relationships/tags" Target="../tags/tag1175.xml"/><Relationship Id="rId57" Type="http://schemas.openxmlformats.org/officeDocument/2006/relationships/tags" Target="../tags/tag1174.xml"/><Relationship Id="rId56" Type="http://schemas.openxmlformats.org/officeDocument/2006/relationships/tags" Target="../tags/tag1173.xml"/><Relationship Id="rId55" Type="http://schemas.openxmlformats.org/officeDocument/2006/relationships/tags" Target="../tags/tag1172.xml"/><Relationship Id="rId54" Type="http://schemas.openxmlformats.org/officeDocument/2006/relationships/tags" Target="../tags/tag1171.xml"/><Relationship Id="rId53" Type="http://schemas.openxmlformats.org/officeDocument/2006/relationships/tags" Target="../tags/tag1170.xml"/><Relationship Id="rId52" Type="http://schemas.openxmlformats.org/officeDocument/2006/relationships/image" Target="../media/image106.png"/><Relationship Id="rId51" Type="http://schemas.openxmlformats.org/officeDocument/2006/relationships/tags" Target="../tags/tag1169.xml"/><Relationship Id="rId50" Type="http://schemas.openxmlformats.org/officeDocument/2006/relationships/tags" Target="../tags/tag1168.xml"/><Relationship Id="rId5" Type="http://schemas.openxmlformats.org/officeDocument/2006/relationships/tags" Target="../tags/tag1123.xml"/><Relationship Id="rId49" Type="http://schemas.openxmlformats.org/officeDocument/2006/relationships/tags" Target="../tags/tag1167.xml"/><Relationship Id="rId48" Type="http://schemas.openxmlformats.org/officeDocument/2006/relationships/tags" Target="../tags/tag1166.xml"/><Relationship Id="rId47" Type="http://schemas.openxmlformats.org/officeDocument/2006/relationships/tags" Target="../tags/tag1165.xml"/><Relationship Id="rId46" Type="http://schemas.openxmlformats.org/officeDocument/2006/relationships/tags" Target="../tags/tag1164.xml"/><Relationship Id="rId45" Type="http://schemas.openxmlformats.org/officeDocument/2006/relationships/tags" Target="../tags/tag1163.xml"/><Relationship Id="rId44" Type="http://schemas.openxmlformats.org/officeDocument/2006/relationships/tags" Target="../tags/tag1162.xml"/><Relationship Id="rId43" Type="http://schemas.openxmlformats.org/officeDocument/2006/relationships/tags" Target="../tags/tag1161.xml"/><Relationship Id="rId42" Type="http://schemas.openxmlformats.org/officeDocument/2006/relationships/tags" Target="../tags/tag1160.xml"/><Relationship Id="rId41" Type="http://schemas.openxmlformats.org/officeDocument/2006/relationships/tags" Target="../tags/tag1159.xml"/><Relationship Id="rId40" Type="http://schemas.openxmlformats.org/officeDocument/2006/relationships/tags" Target="../tags/tag1158.xml"/><Relationship Id="rId4" Type="http://schemas.openxmlformats.org/officeDocument/2006/relationships/tags" Target="../tags/tag1122.xml"/><Relationship Id="rId39" Type="http://schemas.openxmlformats.org/officeDocument/2006/relationships/tags" Target="../tags/tag1157.xml"/><Relationship Id="rId38" Type="http://schemas.openxmlformats.org/officeDocument/2006/relationships/tags" Target="../tags/tag1156.xml"/><Relationship Id="rId37" Type="http://schemas.openxmlformats.org/officeDocument/2006/relationships/tags" Target="../tags/tag1155.xml"/><Relationship Id="rId36" Type="http://schemas.openxmlformats.org/officeDocument/2006/relationships/tags" Target="../tags/tag1154.xml"/><Relationship Id="rId35" Type="http://schemas.openxmlformats.org/officeDocument/2006/relationships/tags" Target="../tags/tag1153.xml"/><Relationship Id="rId34" Type="http://schemas.openxmlformats.org/officeDocument/2006/relationships/tags" Target="../tags/tag1152.xml"/><Relationship Id="rId33" Type="http://schemas.openxmlformats.org/officeDocument/2006/relationships/tags" Target="../tags/tag1151.xml"/><Relationship Id="rId32" Type="http://schemas.openxmlformats.org/officeDocument/2006/relationships/tags" Target="../tags/tag1150.xml"/><Relationship Id="rId31" Type="http://schemas.openxmlformats.org/officeDocument/2006/relationships/tags" Target="../tags/tag1149.xml"/><Relationship Id="rId30" Type="http://schemas.openxmlformats.org/officeDocument/2006/relationships/tags" Target="../tags/tag1148.xml"/><Relationship Id="rId3" Type="http://schemas.openxmlformats.org/officeDocument/2006/relationships/tags" Target="../tags/tag1121.xml"/><Relationship Id="rId29" Type="http://schemas.openxmlformats.org/officeDocument/2006/relationships/tags" Target="../tags/tag1147.xml"/><Relationship Id="rId28" Type="http://schemas.openxmlformats.org/officeDocument/2006/relationships/tags" Target="../tags/tag1146.xml"/><Relationship Id="rId27" Type="http://schemas.openxmlformats.org/officeDocument/2006/relationships/tags" Target="../tags/tag1145.xml"/><Relationship Id="rId26" Type="http://schemas.openxmlformats.org/officeDocument/2006/relationships/tags" Target="../tags/tag1144.xml"/><Relationship Id="rId25" Type="http://schemas.openxmlformats.org/officeDocument/2006/relationships/tags" Target="../tags/tag1143.xml"/><Relationship Id="rId24" Type="http://schemas.openxmlformats.org/officeDocument/2006/relationships/tags" Target="../tags/tag1142.xml"/><Relationship Id="rId23" Type="http://schemas.openxmlformats.org/officeDocument/2006/relationships/tags" Target="../tags/tag1141.xml"/><Relationship Id="rId22" Type="http://schemas.openxmlformats.org/officeDocument/2006/relationships/tags" Target="../tags/tag1140.xml"/><Relationship Id="rId21" Type="http://schemas.openxmlformats.org/officeDocument/2006/relationships/tags" Target="../tags/tag1139.xml"/><Relationship Id="rId20" Type="http://schemas.openxmlformats.org/officeDocument/2006/relationships/tags" Target="../tags/tag1138.xml"/><Relationship Id="rId2" Type="http://schemas.openxmlformats.org/officeDocument/2006/relationships/tags" Target="../tags/tag1120.xml"/><Relationship Id="rId19" Type="http://schemas.openxmlformats.org/officeDocument/2006/relationships/tags" Target="../tags/tag1137.xml"/><Relationship Id="rId18" Type="http://schemas.openxmlformats.org/officeDocument/2006/relationships/tags" Target="../tags/tag1136.xml"/><Relationship Id="rId17" Type="http://schemas.openxmlformats.org/officeDocument/2006/relationships/tags" Target="../tags/tag1135.xml"/><Relationship Id="rId16" Type="http://schemas.openxmlformats.org/officeDocument/2006/relationships/tags" Target="../tags/tag1134.xml"/><Relationship Id="rId15" Type="http://schemas.openxmlformats.org/officeDocument/2006/relationships/tags" Target="../tags/tag1133.xml"/><Relationship Id="rId14" Type="http://schemas.openxmlformats.org/officeDocument/2006/relationships/tags" Target="../tags/tag1132.xml"/><Relationship Id="rId13" Type="http://schemas.openxmlformats.org/officeDocument/2006/relationships/tags" Target="../tags/tag1131.xml"/><Relationship Id="rId12" Type="http://schemas.openxmlformats.org/officeDocument/2006/relationships/tags" Target="../tags/tag1130.xml"/><Relationship Id="rId11" Type="http://schemas.openxmlformats.org/officeDocument/2006/relationships/tags" Target="../tags/tag1129.xml"/><Relationship Id="rId10" Type="http://schemas.openxmlformats.org/officeDocument/2006/relationships/tags" Target="../tags/tag1128.xml"/><Relationship Id="rId1" Type="http://schemas.openxmlformats.org/officeDocument/2006/relationships/tags" Target="../tags/tag1119.xml"/></Relationships>
</file>

<file path=ppt/slides/_rels/slide37.xml.rels><?xml version="1.0" encoding="UTF-8" standalone="yes"?>
<Relationships xmlns="http://schemas.openxmlformats.org/package/2006/relationships"><Relationship Id="rId9" Type="http://schemas.openxmlformats.org/officeDocument/2006/relationships/tags" Target="../tags/tag1187.xml"/><Relationship Id="rId8" Type="http://schemas.openxmlformats.org/officeDocument/2006/relationships/tags" Target="../tags/tag1186.xml"/><Relationship Id="rId7" Type="http://schemas.openxmlformats.org/officeDocument/2006/relationships/tags" Target="../tags/tag1185.xml"/><Relationship Id="rId6" Type="http://schemas.openxmlformats.org/officeDocument/2006/relationships/tags" Target="../tags/tag1184.xml"/><Relationship Id="rId5" Type="http://schemas.openxmlformats.org/officeDocument/2006/relationships/tags" Target="../tags/tag1183.xml"/><Relationship Id="rId4" Type="http://schemas.openxmlformats.org/officeDocument/2006/relationships/tags" Target="../tags/tag1182.xml"/><Relationship Id="rId3" Type="http://schemas.openxmlformats.org/officeDocument/2006/relationships/tags" Target="../tags/tag1181.xml"/><Relationship Id="rId21" Type="http://schemas.openxmlformats.org/officeDocument/2006/relationships/slideLayout" Target="../slideLayouts/slideLayout17.xml"/><Relationship Id="rId20" Type="http://schemas.openxmlformats.org/officeDocument/2006/relationships/image" Target="../media/image114.jpeg"/><Relationship Id="rId2" Type="http://schemas.openxmlformats.org/officeDocument/2006/relationships/tags" Target="../tags/tag1180.xml"/><Relationship Id="rId19" Type="http://schemas.openxmlformats.org/officeDocument/2006/relationships/image" Target="../media/image113.jpeg"/><Relationship Id="rId18" Type="http://schemas.openxmlformats.org/officeDocument/2006/relationships/image" Target="../media/image23.png"/><Relationship Id="rId17" Type="http://schemas.openxmlformats.org/officeDocument/2006/relationships/tags" Target="../tags/tag1195.xml"/><Relationship Id="rId16" Type="http://schemas.openxmlformats.org/officeDocument/2006/relationships/tags" Target="../tags/tag1194.xml"/><Relationship Id="rId15" Type="http://schemas.openxmlformats.org/officeDocument/2006/relationships/tags" Target="../tags/tag1193.xml"/><Relationship Id="rId14" Type="http://schemas.openxmlformats.org/officeDocument/2006/relationships/tags" Target="../tags/tag1192.xml"/><Relationship Id="rId13" Type="http://schemas.openxmlformats.org/officeDocument/2006/relationships/tags" Target="../tags/tag1191.xml"/><Relationship Id="rId12" Type="http://schemas.openxmlformats.org/officeDocument/2006/relationships/tags" Target="../tags/tag1190.xml"/><Relationship Id="rId11" Type="http://schemas.openxmlformats.org/officeDocument/2006/relationships/tags" Target="../tags/tag1189.xml"/><Relationship Id="rId10" Type="http://schemas.openxmlformats.org/officeDocument/2006/relationships/tags" Target="../tags/tag1188.xml"/><Relationship Id="rId1" Type="http://schemas.openxmlformats.org/officeDocument/2006/relationships/tags" Target="../tags/tag1179.xml"/></Relationships>
</file>

<file path=ppt/slides/_rels/slide38.xml.rels><?xml version="1.0" encoding="UTF-8" standalone="yes"?>
<Relationships xmlns="http://schemas.openxmlformats.org/package/2006/relationships"><Relationship Id="rId9" Type="http://schemas.openxmlformats.org/officeDocument/2006/relationships/tags" Target="../tags/tag1203.xml"/><Relationship Id="rId8" Type="http://schemas.openxmlformats.org/officeDocument/2006/relationships/tags" Target="../tags/tag1202.xml"/><Relationship Id="rId7" Type="http://schemas.openxmlformats.org/officeDocument/2006/relationships/tags" Target="../tags/tag1201.xml"/><Relationship Id="rId6" Type="http://schemas.openxmlformats.org/officeDocument/2006/relationships/tags" Target="../tags/tag1200.xml"/><Relationship Id="rId5" Type="http://schemas.openxmlformats.org/officeDocument/2006/relationships/tags" Target="../tags/tag1199.xml"/><Relationship Id="rId4" Type="http://schemas.openxmlformats.org/officeDocument/2006/relationships/image" Target="../media/image115.jpeg"/><Relationship Id="rId3" Type="http://schemas.openxmlformats.org/officeDocument/2006/relationships/tags" Target="../tags/tag1198.xml"/><Relationship Id="rId2" Type="http://schemas.openxmlformats.org/officeDocument/2006/relationships/tags" Target="../tags/tag1197.xml"/><Relationship Id="rId18" Type="http://schemas.openxmlformats.org/officeDocument/2006/relationships/slideLayout" Target="../slideLayouts/slideLayout17.xml"/><Relationship Id="rId17" Type="http://schemas.openxmlformats.org/officeDocument/2006/relationships/image" Target="../media/image117.jpeg"/><Relationship Id="rId16" Type="http://schemas.openxmlformats.org/officeDocument/2006/relationships/image" Target="../media/image116.jpeg"/><Relationship Id="rId15" Type="http://schemas.openxmlformats.org/officeDocument/2006/relationships/image" Target="../media/image23.png"/><Relationship Id="rId14" Type="http://schemas.openxmlformats.org/officeDocument/2006/relationships/tags" Target="../tags/tag1208.xml"/><Relationship Id="rId13" Type="http://schemas.openxmlformats.org/officeDocument/2006/relationships/tags" Target="../tags/tag1207.xml"/><Relationship Id="rId12" Type="http://schemas.openxmlformats.org/officeDocument/2006/relationships/tags" Target="../tags/tag1206.xml"/><Relationship Id="rId11" Type="http://schemas.openxmlformats.org/officeDocument/2006/relationships/tags" Target="../tags/tag1205.xml"/><Relationship Id="rId10" Type="http://schemas.openxmlformats.org/officeDocument/2006/relationships/tags" Target="../tags/tag1204.xml"/><Relationship Id="rId1" Type="http://schemas.openxmlformats.org/officeDocument/2006/relationships/tags" Target="../tags/tag1196.xml"/></Relationships>
</file>

<file path=ppt/slides/_rels/slide39.xml.rels><?xml version="1.0" encoding="UTF-8" standalone="yes"?>
<Relationships xmlns="http://schemas.openxmlformats.org/package/2006/relationships"><Relationship Id="rId9" Type="http://schemas.openxmlformats.org/officeDocument/2006/relationships/tags" Target="../tags/tag1215.xml"/><Relationship Id="rId8" Type="http://schemas.openxmlformats.org/officeDocument/2006/relationships/tags" Target="../tags/tag1214.xml"/><Relationship Id="rId7" Type="http://schemas.openxmlformats.org/officeDocument/2006/relationships/tags" Target="../tags/tag1213.xml"/><Relationship Id="rId6" Type="http://schemas.openxmlformats.org/officeDocument/2006/relationships/tags" Target="../tags/tag1212.xml"/><Relationship Id="rId5" Type="http://schemas.openxmlformats.org/officeDocument/2006/relationships/tags" Target="../tags/tag1211.xml"/><Relationship Id="rId4" Type="http://schemas.openxmlformats.org/officeDocument/2006/relationships/tags" Target="../tags/tag1210.xml"/><Relationship Id="rId3" Type="http://schemas.openxmlformats.org/officeDocument/2006/relationships/image" Target="../media/image119.jpeg"/><Relationship Id="rId2" Type="http://schemas.openxmlformats.org/officeDocument/2006/relationships/image" Target="../media/image118.jpeg"/><Relationship Id="rId11" Type="http://schemas.openxmlformats.org/officeDocument/2006/relationships/slideLayout" Target="../slideLayouts/slideLayout17.xml"/><Relationship Id="rId10" Type="http://schemas.openxmlformats.org/officeDocument/2006/relationships/image" Target="../media/image23.png"/><Relationship Id="rId1" Type="http://schemas.openxmlformats.org/officeDocument/2006/relationships/tags" Target="../tags/tag1209.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4.xml"/><Relationship Id="rId1" Type="http://schemas.openxmlformats.org/officeDocument/2006/relationships/tags" Target="../tags/tag188.xml"/></Relationships>
</file>

<file path=ppt/slides/_rels/slide40.xml.rels><?xml version="1.0" encoding="UTF-8" standalone="yes"?>
<Relationships xmlns="http://schemas.openxmlformats.org/package/2006/relationships"><Relationship Id="rId9" Type="http://schemas.openxmlformats.org/officeDocument/2006/relationships/tags" Target="../tags/tag1222.xml"/><Relationship Id="rId8" Type="http://schemas.openxmlformats.org/officeDocument/2006/relationships/tags" Target="../tags/tag1221.xml"/><Relationship Id="rId7" Type="http://schemas.openxmlformats.org/officeDocument/2006/relationships/tags" Target="../tags/tag1220.xml"/><Relationship Id="rId6" Type="http://schemas.openxmlformats.org/officeDocument/2006/relationships/tags" Target="../tags/tag1219.xml"/><Relationship Id="rId5" Type="http://schemas.openxmlformats.org/officeDocument/2006/relationships/tags" Target="../tags/tag1218.xml"/><Relationship Id="rId4" Type="http://schemas.openxmlformats.org/officeDocument/2006/relationships/image" Target="../media/image121.png"/><Relationship Id="rId3" Type="http://schemas.openxmlformats.org/officeDocument/2006/relationships/tags" Target="../tags/tag1217.xml"/><Relationship Id="rId2" Type="http://schemas.openxmlformats.org/officeDocument/2006/relationships/image" Target="../media/image120.png"/><Relationship Id="rId12" Type="http://schemas.openxmlformats.org/officeDocument/2006/relationships/slideLayout" Target="../slideLayouts/slideLayout17.xml"/><Relationship Id="rId11" Type="http://schemas.openxmlformats.org/officeDocument/2006/relationships/image" Target="../media/image23.png"/><Relationship Id="rId10" Type="http://schemas.openxmlformats.org/officeDocument/2006/relationships/tags" Target="../tags/tag1223.xml"/><Relationship Id="rId1" Type="http://schemas.openxmlformats.org/officeDocument/2006/relationships/tags" Target="../tags/tag1216.xml"/></Relationships>
</file>

<file path=ppt/slides/_rels/slide41.xml.rels><?xml version="1.0" encoding="UTF-8" standalone="yes"?>
<Relationships xmlns="http://schemas.openxmlformats.org/package/2006/relationships"><Relationship Id="rId9" Type="http://schemas.openxmlformats.org/officeDocument/2006/relationships/tags" Target="../tags/tag1230.xml"/><Relationship Id="rId8" Type="http://schemas.openxmlformats.org/officeDocument/2006/relationships/tags" Target="../tags/tag1229.xml"/><Relationship Id="rId7" Type="http://schemas.openxmlformats.org/officeDocument/2006/relationships/tags" Target="../tags/tag1228.xml"/><Relationship Id="rId6" Type="http://schemas.openxmlformats.org/officeDocument/2006/relationships/tags" Target="../tags/tag1227.xml"/><Relationship Id="rId5" Type="http://schemas.openxmlformats.org/officeDocument/2006/relationships/tags" Target="../tags/tag1226.xml"/><Relationship Id="rId4" Type="http://schemas.openxmlformats.org/officeDocument/2006/relationships/image" Target="../media/image123.png"/><Relationship Id="rId3" Type="http://schemas.openxmlformats.org/officeDocument/2006/relationships/tags" Target="../tags/tag1225.xml"/><Relationship Id="rId2" Type="http://schemas.openxmlformats.org/officeDocument/2006/relationships/image" Target="../media/image122.png"/><Relationship Id="rId12" Type="http://schemas.openxmlformats.org/officeDocument/2006/relationships/slideLayout" Target="../slideLayouts/slideLayout17.xml"/><Relationship Id="rId11" Type="http://schemas.openxmlformats.org/officeDocument/2006/relationships/image" Target="../media/image23.png"/><Relationship Id="rId10" Type="http://schemas.openxmlformats.org/officeDocument/2006/relationships/tags" Target="../tags/tag1231.xml"/><Relationship Id="rId1" Type="http://schemas.openxmlformats.org/officeDocument/2006/relationships/tags" Target="../tags/tag1224.xml"/></Relationships>
</file>

<file path=ppt/slides/_rels/slide42.xml.rels><?xml version="1.0" encoding="UTF-8" standalone="yes"?>
<Relationships xmlns="http://schemas.openxmlformats.org/package/2006/relationships"><Relationship Id="rId9" Type="http://schemas.openxmlformats.org/officeDocument/2006/relationships/tags" Target="../tags/tag1240.xml"/><Relationship Id="rId8" Type="http://schemas.openxmlformats.org/officeDocument/2006/relationships/tags" Target="../tags/tag1239.xml"/><Relationship Id="rId7" Type="http://schemas.openxmlformats.org/officeDocument/2006/relationships/tags" Target="../tags/tag1238.xml"/><Relationship Id="rId6" Type="http://schemas.openxmlformats.org/officeDocument/2006/relationships/tags" Target="../tags/tag1237.xml"/><Relationship Id="rId5" Type="http://schemas.openxmlformats.org/officeDocument/2006/relationships/tags" Target="../tags/tag1236.xml"/><Relationship Id="rId4" Type="http://schemas.openxmlformats.org/officeDocument/2006/relationships/tags" Target="../tags/tag1235.xml"/><Relationship Id="rId3" Type="http://schemas.openxmlformats.org/officeDocument/2006/relationships/tags" Target="../tags/tag1234.xml"/><Relationship Id="rId21" Type="http://schemas.openxmlformats.org/officeDocument/2006/relationships/slideLayout" Target="../slideLayouts/slideLayout19.xml"/><Relationship Id="rId20" Type="http://schemas.openxmlformats.org/officeDocument/2006/relationships/tags" Target="../tags/tag1249.xml"/><Relationship Id="rId2" Type="http://schemas.openxmlformats.org/officeDocument/2006/relationships/tags" Target="../tags/tag1233.xml"/><Relationship Id="rId19" Type="http://schemas.openxmlformats.org/officeDocument/2006/relationships/tags" Target="../tags/tag1248.xml"/><Relationship Id="rId18" Type="http://schemas.openxmlformats.org/officeDocument/2006/relationships/tags" Target="../tags/tag1247.xml"/><Relationship Id="rId17" Type="http://schemas.openxmlformats.org/officeDocument/2006/relationships/tags" Target="../tags/tag1246.xml"/><Relationship Id="rId16" Type="http://schemas.openxmlformats.org/officeDocument/2006/relationships/tags" Target="../tags/tag1245.xml"/><Relationship Id="rId15" Type="http://schemas.openxmlformats.org/officeDocument/2006/relationships/tags" Target="../tags/tag1244.xml"/><Relationship Id="rId14" Type="http://schemas.openxmlformats.org/officeDocument/2006/relationships/tags" Target="../tags/tag1243.xml"/><Relationship Id="rId13" Type="http://schemas.openxmlformats.org/officeDocument/2006/relationships/tags" Target="../tags/tag1242.xml"/><Relationship Id="rId12" Type="http://schemas.openxmlformats.org/officeDocument/2006/relationships/tags" Target="../tags/tag1241.xml"/><Relationship Id="rId11" Type="http://schemas.openxmlformats.org/officeDocument/2006/relationships/image" Target="../media/image124.png"/><Relationship Id="rId10" Type="http://schemas.openxmlformats.org/officeDocument/2006/relationships/image" Target="../media/image23.png"/><Relationship Id="rId1" Type="http://schemas.openxmlformats.org/officeDocument/2006/relationships/tags" Target="../tags/tag1232.xml"/></Relationships>
</file>

<file path=ppt/slides/_rels/slide43.xml.rels><?xml version="1.0" encoding="UTF-8" standalone="yes"?>
<Relationships xmlns="http://schemas.openxmlformats.org/package/2006/relationships"><Relationship Id="rId9" Type="http://schemas.openxmlformats.org/officeDocument/2006/relationships/slideLayout" Target="../slideLayouts/slideLayout14.xml"/><Relationship Id="rId8" Type="http://schemas.openxmlformats.org/officeDocument/2006/relationships/tags" Target="../tags/tag1255.xml"/><Relationship Id="rId7" Type="http://schemas.openxmlformats.org/officeDocument/2006/relationships/tags" Target="../tags/tag1254.xml"/><Relationship Id="rId6" Type="http://schemas.openxmlformats.org/officeDocument/2006/relationships/tags" Target="../tags/tag1253.xml"/><Relationship Id="rId5" Type="http://schemas.openxmlformats.org/officeDocument/2006/relationships/tags" Target="../tags/tag1252.xml"/><Relationship Id="rId4" Type="http://schemas.openxmlformats.org/officeDocument/2006/relationships/tags" Target="../tags/tag1251.xml"/><Relationship Id="rId3" Type="http://schemas.openxmlformats.org/officeDocument/2006/relationships/image" Target="../media/image126.svg"/><Relationship Id="rId2" Type="http://schemas.openxmlformats.org/officeDocument/2006/relationships/image" Target="../media/image125.png"/><Relationship Id="rId1" Type="http://schemas.openxmlformats.org/officeDocument/2006/relationships/tags" Target="../tags/tag1250.xml"/></Relationships>
</file>

<file path=ppt/slides/_rels/slide44.xml.rels><?xml version="1.0" encoding="UTF-8" standalone="yes"?>
<Relationships xmlns="http://schemas.openxmlformats.org/package/2006/relationships"><Relationship Id="rId9" Type="http://schemas.openxmlformats.org/officeDocument/2006/relationships/tags" Target="../tags/tag1260.xml"/><Relationship Id="rId8" Type="http://schemas.openxmlformats.org/officeDocument/2006/relationships/tags" Target="../tags/tag1259.xml"/><Relationship Id="rId7" Type="http://schemas.openxmlformats.org/officeDocument/2006/relationships/image" Target="../media/image128.svg"/><Relationship Id="rId6" Type="http://schemas.openxmlformats.org/officeDocument/2006/relationships/image" Target="../media/image127.png"/><Relationship Id="rId5" Type="http://schemas.openxmlformats.org/officeDocument/2006/relationships/tags" Target="../tags/tag1258.xml"/><Relationship Id="rId4" Type="http://schemas.openxmlformats.org/officeDocument/2006/relationships/image" Target="../media/image126.svg"/><Relationship Id="rId3" Type="http://schemas.openxmlformats.org/officeDocument/2006/relationships/image" Target="../media/image125.png"/><Relationship Id="rId2" Type="http://schemas.openxmlformats.org/officeDocument/2006/relationships/tags" Target="../tags/tag1257.xml"/><Relationship Id="rId12" Type="http://schemas.openxmlformats.org/officeDocument/2006/relationships/slideLayout" Target="../slideLayouts/slideLayout14.xml"/><Relationship Id="rId11" Type="http://schemas.openxmlformats.org/officeDocument/2006/relationships/tags" Target="../tags/tag1262.xml"/><Relationship Id="rId10" Type="http://schemas.openxmlformats.org/officeDocument/2006/relationships/tags" Target="../tags/tag1261.xml"/><Relationship Id="rId1" Type="http://schemas.openxmlformats.org/officeDocument/2006/relationships/tags" Target="../tags/tag1256.xml"/></Relationships>
</file>

<file path=ppt/slides/_rels/slide45.xml.rels><?xml version="1.0" encoding="UTF-8" standalone="yes"?>
<Relationships xmlns="http://schemas.openxmlformats.org/package/2006/relationships"><Relationship Id="rId9" Type="http://schemas.openxmlformats.org/officeDocument/2006/relationships/tags" Target="../tags/tag1268.xml"/><Relationship Id="rId8" Type="http://schemas.openxmlformats.org/officeDocument/2006/relationships/tags" Target="../tags/tag1267.xml"/><Relationship Id="rId7" Type="http://schemas.openxmlformats.org/officeDocument/2006/relationships/tags" Target="../tags/tag1266.xml"/><Relationship Id="rId6" Type="http://schemas.openxmlformats.org/officeDocument/2006/relationships/tags" Target="../tags/tag1265.xml"/><Relationship Id="rId5" Type="http://schemas.openxmlformats.org/officeDocument/2006/relationships/image" Target="../media/image131.png"/><Relationship Id="rId4" Type="http://schemas.openxmlformats.org/officeDocument/2006/relationships/tags" Target="../tags/tag1264.xml"/><Relationship Id="rId3" Type="http://schemas.openxmlformats.org/officeDocument/2006/relationships/image" Target="../media/image130.svg"/><Relationship Id="rId23" Type="http://schemas.openxmlformats.org/officeDocument/2006/relationships/slideLayout" Target="../slideLayouts/slideLayout14.xml"/><Relationship Id="rId22" Type="http://schemas.openxmlformats.org/officeDocument/2006/relationships/tags" Target="../tags/tag1281.xml"/><Relationship Id="rId21" Type="http://schemas.openxmlformats.org/officeDocument/2006/relationships/tags" Target="../tags/tag1280.xml"/><Relationship Id="rId20" Type="http://schemas.openxmlformats.org/officeDocument/2006/relationships/tags" Target="../tags/tag1279.xml"/><Relationship Id="rId2" Type="http://schemas.openxmlformats.org/officeDocument/2006/relationships/image" Target="../media/image129.png"/><Relationship Id="rId19" Type="http://schemas.openxmlformats.org/officeDocument/2006/relationships/tags" Target="../tags/tag1278.xml"/><Relationship Id="rId18" Type="http://schemas.openxmlformats.org/officeDocument/2006/relationships/tags" Target="../tags/tag1277.xml"/><Relationship Id="rId17" Type="http://schemas.openxmlformats.org/officeDocument/2006/relationships/tags" Target="../tags/tag1276.xml"/><Relationship Id="rId16" Type="http://schemas.openxmlformats.org/officeDocument/2006/relationships/tags" Target="../tags/tag1275.xml"/><Relationship Id="rId15" Type="http://schemas.openxmlformats.org/officeDocument/2006/relationships/tags" Target="../tags/tag1274.xml"/><Relationship Id="rId14" Type="http://schemas.openxmlformats.org/officeDocument/2006/relationships/tags" Target="../tags/tag1273.xml"/><Relationship Id="rId13" Type="http://schemas.openxmlformats.org/officeDocument/2006/relationships/tags" Target="../tags/tag1272.xml"/><Relationship Id="rId12" Type="http://schemas.openxmlformats.org/officeDocument/2006/relationships/tags" Target="../tags/tag1271.xml"/><Relationship Id="rId11" Type="http://schemas.openxmlformats.org/officeDocument/2006/relationships/tags" Target="../tags/tag1270.xml"/><Relationship Id="rId10" Type="http://schemas.openxmlformats.org/officeDocument/2006/relationships/tags" Target="../tags/tag1269.xml"/><Relationship Id="rId1" Type="http://schemas.openxmlformats.org/officeDocument/2006/relationships/tags" Target="../tags/tag1263.xml"/></Relationships>
</file>

<file path=ppt/slides/_rels/slide46.xml.rels><?xml version="1.0" encoding="UTF-8" standalone="yes"?>
<Relationships xmlns="http://schemas.openxmlformats.org/package/2006/relationships"><Relationship Id="rId9" Type="http://schemas.openxmlformats.org/officeDocument/2006/relationships/image" Target="../media/image129.png"/><Relationship Id="rId8" Type="http://schemas.openxmlformats.org/officeDocument/2006/relationships/tags" Target="../tags/tag1289.xml"/><Relationship Id="rId7" Type="http://schemas.openxmlformats.org/officeDocument/2006/relationships/tags" Target="../tags/tag1288.xml"/><Relationship Id="rId6" Type="http://schemas.openxmlformats.org/officeDocument/2006/relationships/tags" Target="../tags/tag1287.xml"/><Relationship Id="rId5" Type="http://schemas.openxmlformats.org/officeDocument/2006/relationships/tags" Target="../tags/tag1286.xml"/><Relationship Id="rId4" Type="http://schemas.openxmlformats.org/officeDocument/2006/relationships/tags" Target="../tags/tag1285.xml"/><Relationship Id="rId3" Type="http://schemas.openxmlformats.org/officeDocument/2006/relationships/tags" Target="../tags/tag1284.xml"/><Relationship Id="rId2" Type="http://schemas.openxmlformats.org/officeDocument/2006/relationships/tags" Target="../tags/tag1283.xml"/><Relationship Id="rId15" Type="http://schemas.openxmlformats.org/officeDocument/2006/relationships/slideLayout" Target="../slideLayouts/slideLayout14.xml"/><Relationship Id="rId14" Type="http://schemas.openxmlformats.org/officeDocument/2006/relationships/tags" Target="../tags/tag1292.xml"/><Relationship Id="rId13" Type="http://schemas.openxmlformats.org/officeDocument/2006/relationships/tags" Target="../tags/tag1291.xml"/><Relationship Id="rId12" Type="http://schemas.openxmlformats.org/officeDocument/2006/relationships/image" Target="../media/image131.png"/><Relationship Id="rId11" Type="http://schemas.openxmlformats.org/officeDocument/2006/relationships/tags" Target="../tags/tag1290.xml"/><Relationship Id="rId10" Type="http://schemas.openxmlformats.org/officeDocument/2006/relationships/image" Target="../media/image130.svg"/><Relationship Id="rId1" Type="http://schemas.openxmlformats.org/officeDocument/2006/relationships/tags" Target="../tags/tag1282.xml"/></Relationships>
</file>

<file path=ppt/slides/_rels/slide47.xml.rels><?xml version="1.0" encoding="UTF-8" standalone="yes"?>
<Relationships xmlns="http://schemas.openxmlformats.org/package/2006/relationships"><Relationship Id="rId9" Type="http://schemas.openxmlformats.org/officeDocument/2006/relationships/slideLayout" Target="../slideLayouts/slideLayout14.xml"/><Relationship Id="rId8" Type="http://schemas.openxmlformats.org/officeDocument/2006/relationships/tags" Target="../tags/tag1297.xml"/><Relationship Id="rId7" Type="http://schemas.openxmlformats.org/officeDocument/2006/relationships/tags" Target="../tags/tag1296.xml"/><Relationship Id="rId6" Type="http://schemas.openxmlformats.org/officeDocument/2006/relationships/tags" Target="../tags/tag1295.xml"/><Relationship Id="rId5" Type="http://schemas.openxmlformats.org/officeDocument/2006/relationships/image" Target="../media/image131.png"/><Relationship Id="rId4" Type="http://schemas.openxmlformats.org/officeDocument/2006/relationships/tags" Target="../tags/tag1294.xml"/><Relationship Id="rId3" Type="http://schemas.openxmlformats.org/officeDocument/2006/relationships/image" Target="../media/image130.svg"/><Relationship Id="rId2" Type="http://schemas.openxmlformats.org/officeDocument/2006/relationships/image" Target="../media/image129.png"/><Relationship Id="rId1" Type="http://schemas.openxmlformats.org/officeDocument/2006/relationships/tags" Target="../tags/tag1293.xml"/></Relationships>
</file>

<file path=ppt/slides/_rels/slide48.xml.rels><?xml version="1.0" encoding="UTF-8" standalone="yes"?>
<Relationships xmlns="http://schemas.openxmlformats.org/package/2006/relationships"><Relationship Id="rId9" Type="http://schemas.openxmlformats.org/officeDocument/2006/relationships/tags" Target="../tags/tag1303.xml"/><Relationship Id="rId8" Type="http://schemas.openxmlformats.org/officeDocument/2006/relationships/image" Target="../media/image131.png"/><Relationship Id="rId7" Type="http://schemas.openxmlformats.org/officeDocument/2006/relationships/tags" Target="../tags/tag1302.xml"/><Relationship Id="rId6" Type="http://schemas.openxmlformats.org/officeDocument/2006/relationships/image" Target="../media/image130.svg"/><Relationship Id="rId5" Type="http://schemas.openxmlformats.org/officeDocument/2006/relationships/image" Target="../media/image129.png"/><Relationship Id="rId4" Type="http://schemas.openxmlformats.org/officeDocument/2006/relationships/tags" Target="../tags/tag1301.xml"/><Relationship Id="rId3" Type="http://schemas.openxmlformats.org/officeDocument/2006/relationships/tags" Target="../tags/tag1300.xml"/><Relationship Id="rId2" Type="http://schemas.openxmlformats.org/officeDocument/2006/relationships/tags" Target="../tags/tag1299.xml"/><Relationship Id="rId12" Type="http://schemas.openxmlformats.org/officeDocument/2006/relationships/slideLayout" Target="../slideLayouts/slideLayout14.xml"/><Relationship Id="rId11" Type="http://schemas.openxmlformats.org/officeDocument/2006/relationships/tags" Target="../tags/tag1305.xml"/><Relationship Id="rId10" Type="http://schemas.openxmlformats.org/officeDocument/2006/relationships/tags" Target="../tags/tag1304.xml"/><Relationship Id="rId1" Type="http://schemas.openxmlformats.org/officeDocument/2006/relationships/tags" Target="../tags/tag1298.xml"/></Relationships>
</file>

<file path=ppt/slides/_rels/slide49.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image" Target="../media/image16.png"/><Relationship Id="rId2" Type="http://schemas.openxmlformats.org/officeDocument/2006/relationships/tags" Target="../tags/tag1307.xml"/><Relationship Id="rId1" Type="http://schemas.openxmlformats.org/officeDocument/2006/relationships/tags" Target="../tags/tag1306.xml"/></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image" Target="../media/image16.png"/><Relationship Id="rId2" Type="http://schemas.openxmlformats.org/officeDocument/2006/relationships/tags" Target="../tags/tag190.xml"/><Relationship Id="rId1" Type="http://schemas.openxmlformats.org/officeDocument/2006/relationships/tags" Target="../tags/tag189.xml"/></Relationships>
</file>

<file path=ppt/slides/_rels/slide50.xml.rels><?xml version="1.0" encoding="UTF-8" standalone="yes"?>
<Relationships xmlns="http://schemas.openxmlformats.org/package/2006/relationships"><Relationship Id="rId6" Type="http://schemas.openxmlformats.org/officeDocument/2006/relationships/notesSlide" Target="../notesSlides/notesSlide9.xml"/><Relationship Id="rId5" Type="http://schemas.openxmlformats.org/officeDocument/2006/relationships/slideLayout" Target="../slideLayouts/slideLayout14.xml"/><Relationship Id="rId4" Type="http://schemas.openxmlformats.org/officeDocument/2006/relationships/image" Target="../media/image132.png"/><Relationship Id="rId3" Type="http://schemas.openxmlformats.org/officeDocument/2006/relationships/tags" Target="../tags/tag1310.xml"/><Relationship Id="rId2" Type="http://schemas.openxmlformats.org/officeDocument/2006/relationships/tags" Target="../tags/tag1309.xml"/><Relationship Id="rId1" Type="http://schemas.openxmlformats.org/officeDocument/2006/relationships/tags" Target="../tags/tag1308.xml"/></Relationships>
</file>

<file path=ppt/slides/_rels/slide51.xml.rels><?xml version="1.0" encoding="UTF-8" standalone="yes"?>
<Relationships xmlns="http://schemas.openxmlformats.org/package/2006/relationships"><Relationship Id="rId5" Type="http://schemas.openxmlformats.org/officeDocument/2006/relationships/notesSlide" Target="../notesSlides/notesSlide10.xml"/><Relationship Id="rId4" Type="http://schemas.openxmlformats.org/officeDocument/2006/relationships/slideLayout" Target="../slideLayouts/slideLayout14.xml"/><Relationship Id="rId3" Type="http://schemas.openxmlformats.org/officeDocument/2006/relationships/tags" Target="../tags/tag1313.xml"/><Relationship Id="rId2" Type="http://schemas.openxmlformats.org/officeDocument/2006/relationships/tags" Target="../tags/tag1312.xml"/><Relationship Id="rId1" Type="http://schemas.openxmlformats.org/officeDocument/2006/relationships/tags" Target="../tags/tag1311.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4.xml"/><Relationship Id="rId1" Type="http://schemas.openxmlformats.org/officeDocument/2006/relationships/tags" Target="../tags/tag1314.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4.xml"/><Relationship Id="rId1" Type="http://schemas.openxmlformats.org/officeDocument/2006/relationships/tags" Target="../tags/tag1315.xml"/></Relationships>
</file>

<file path=ppt/slides/_rels/slide54.xml.rels><?xml version="1.0" encoding="UTF-8" standalone="yes"?>
<Relationships xmlns="http://schemas.openxmlformats.org/package/2006/relationships"><Relationship Id="rId9" Type="http://schemas.openxmlformats.org/officeDocument/2006/relationships/tags" Target="../tags/tag1324.xml"/><Relationship Id="rId8" Type="http://schemas.openxmlformats.org/officeDocument/2006/relationships/tags" Target="../tags/tag1323.xml"/><Relationship Id="rId7" Type="http://schemas.openxmlformats.org/officeDocument/2006/relationships/tags" Target="../tags/tag1322.xml"/><Relationship Id="rId6" Type="http://schemas.openxmlformats.org/officeDocument/2006/relationships/tags" Target="../tags/tag1321.xml"/><Relationship Id="rId5" Type="http://schemas.openxmlformats.org/officeDocument/2006/relationships/tags" Target="../tags/tag1320.xml"/><Relationship Id="rId4" Type="http://schemas.openxmlformats.org/officeDocument/2006/relationships/tags" Target="../tags/tag1319.xml"/><Relationship Id="rId3" Type="http://schemas.openxmlformats.org/officeDocument/2006/relationships/tags" Target="../tags/tag1318.xml"/><Relationship Id="rId2" Type="http://schemas.openxmlformats.org/officeDocument/2006/relationships/tags" Target="../tags/tag1317.xml"/><Relationship Id="rId14" Type="http://schemas.openxmlformats.org/officeDocument/2006/relationships/notesSlide" Target="../notesSlides/notesSlide13.xml"/><Relationship Id="rId13" Type="http://schemas.openxmlformats.org/officeDocument/2006/relationships/slideLayout" Target="../slideLayouts/slideLayout14.xml"/><Relationship Id="rId12" Type="http://schemas.openxmlformats.org/officeDocument/2006/relationships/tags" Target="../tags/tag1327.xml"/><Relationship Id="rId11" Type="http://schemas.openxmlformats.org/officeDocument/2006/relationships/tags" Target="../tags/tag1326.xml"/><Relationship Id="rId10" Type="http://schemas.openxmlformats.org/officeDocument/2006/relationships/tags" Target="../tags/tag1325.xml"/><Relationship Id="rId1" Type="http://schemas.openxmlformats.org/officeDocument/2006/relationships/tags" Target="../tags/tag1316.xml"/></Relationships>
</file>

<file path=ppt/slides/_rels/slide55.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image" Target="../media/image16.png"/><Relationship Id="rId2" Type="http://schemas.openxmlformats.org/officeDocument/2006/relationships/tags" Target="../tags/tag1329.xml"/><Relationship Id="rId1" Type="http://schemas.openxmlformats.org/officeDocument/2006/relationships/tags" Target="../tags/tag1328.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4.xml"/><Relationship Id="rId1" Type="http://schemas.openxmlformats.org/officeDocument/2006/relationships/image" Target="../media/image133.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4.xml"/><Relationship Id="rId1" Type="http://schemas.openxmlformats.org/officeDocument/2006/relationships/image" Target="../media/image134.pn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4.xml"/><Relationship Id="rId1" Type="http://schemas.openxmlformats.org/officeDocument/2006/relationships/image" Target="../media/image135.png"/></Relationships>
</file>

<file path=ppt/slides/_rels/slide6.xml.rels><?xml version="1.0" encoding="UTF-8" standalone="yes"?>
<Relationships xmlns="http://schemas.openxmlformats.org/package/2006/relationships"><Relationship Id="rId9" Type="http://schemas.openxmlformats.org/officeDocument/2006/relationships/tags" Target="../tags/tag197.xml"/><Relationship Id="rId8" Type="http://schemas.openxmlformats.org/officeDocument/2006/relationships/tags" Target="../tags/tag196.xml"/><Relationship Id="rId7" Type="http://schemas.openxmlformats.org/officeDocument/2006/relationships/image" Target="../media/image20.png"/><Relationship Id="rId6" Type="http://schemas.openxmlformats.org/officeDocument/2006/relationships/tags" Target="../tags/tag195.xml"/><Relationship Id="rId5" Type="http://schemas.openxmlformats.org/officeDocument/2006/relationships/tags" Target="../tags/tag194.xml"/><Relationship Id="rId4" Type="http://schemas.openxmlformats.org/officeDocument/2006/relationships/tags" Target="../tags/tag193.xml"/><Relationship Id="rId3" Type="http://schemas.openxmlformats.org/officeDocument/2006/relationships/tags" Target="../tags/tag192.xml"/><Relationship Id="rId2" Type="http://schemas.openxmlformats.org/officeDocument/2006/relationships/tags" Target="../tags/tag191.xml"/><Relationship Id="rId16" Type="http://schemas.openxmlformats.org/officeDocument/2006/relationships/slideLayout" Target="../slideLayouts/slideLayout13.xml"/><Relationship Id="rId15" Type="http://schemas.openxmlformats.org/officeDocument/2006/relationships/image" Target="../media/image22.png"/><Relationship Id="rId14" Type="http://schemas.openxmlformats.org/officeDocument/2006/relationships/tags" Target="../tags/tag201.xml"/><Relationship Id="rId13" Type="http://schemas.openxmlformats.org/officeDocument/2006/relationships/tags" Target="../tags/tag200.xml"/><Relationship Id="rId12" Type="http://schemas.openxmlformats.org/officeDocument/2006/relationships/image" Target="../media/image21.png"/><Relationship Id="rId11" Type="http://schemas.openxmlformats.org/officeDocument/2006/relationships/tags" Target="../tags/tag199.xml"/><Relationship Id="rId10" Type="http://schemas.openxmlformats.org/officeDocument/2006/relationships/tags" Target="../tags/tag198.xml"/><Relationship Id="rId1" Type="http://schemas.openxmlformats.org/officeDocument/2006/relationships/image" Target="../media/image19.pn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image" Target="../media/image16.png"/><Relationship Id="rId2" Type="http://schemas.openxmlformats.org/officeDocument/2006/relationships/tags" Target="../tags/tag203.xml"/><Relationship Id="rId1" Type="http://schemas.openxmlformats.org/officeDocument/2006/relationships/tags" Target="../tags/tag202.xml"/></Relationships>
</file>

<file path=ppt/slides/_rels/slide8.xml.rels><?xml version="1.0" encoding="UTF-8" standalone="yes"?>
<Relationships xmlns="http://schemas.openxmlformats.org/package/2006/relationships"><Relationship Id="rId9" Type="http://schemas.openxmlformats.org/officeDocument/2006/relationships/tags" Target="../tags/tag212.xml"/><Relationship Id="rId8" Type="http://schemas.openxmlformats.org/officeDocument/2006/relationships/tags" Target="../tags/tag211.xml"/><Relationship Id="rId7" Type="http://schemas.openxmlformats.org/officeDocument/2006/relationships/tags" Target="../tags/tag210.xml"/><Relationship Id="rId6" Type="http://schemas.openxmlformats.org/officeDocument/2006/relationships/tags" Target="../tags/tag209.xml"/><Relationship Id="rId5" Type="http://schemas.openxmlformats.org/officeDocument/2006/relationships/tags" Target="../tags/tag208.xml"/><Relationship Id="rId4" Type="http://schemas.openxmlformats.org/officeDocument/2006/relationships/tags" Target="../tags/tag207.xml"/><Relationship Id="rId3" Type="http://schemas.openxmlformats.org/officeDocument/2006/relationships/tags" Target="../tags/tag206.xml"/><Relationship Id="rId2" Type="http://schemas.openxmlformats.org/officeDocument/2006/relationships/tags" Target="../tags/tag205.xml"/><Relationship Id="rId19" Type="http://schemas.openxmlformats.org/officeDocument/2006/relationships/slideLayout" Target="../slideLayouts/slideLayout17.xml"/><Relationship Id="rId18" Type="http://schemas.openxmlformats.org/officeDocument/2006/relationships/tags" Target="../tags/tag220.xml"/><Relationship Id="rId17" Type="http://schemas.openxmlformats.org/officeDocument/2006/relationships/image" Target="../media/image23.png"/><Relationship Id="rId16" Type="http://schemas.openxmlformats.org/officeDocument/2006/relationships/tags" Target="../tags/tag219.xml"/><Relationship Id="rId15" Type="http://schemas.openxmlformats.org/officeDocument/2006/relationships/tags" Target="../tags/tag218.xml"/><Relationship Id="rId14" Type="http://schemas.openxmlformats.org/officeDocument/2006/relationships/tags" Target="../tags/tag217.xml"/><Relationship Id="rId13" Type="http://schemas.openxmlformats.org/officeDocument/2006/relationships/tags" Target="../tags/tag216.xml"/><Relationship Id="rId12" Type="http://schemas.openxmlformats.org/officeDocument/2006/relationships/tags" Target="../tags/tag215.xml"/><Relationship Id="rId11" Type="http://schemas.openxmlformats.org/officeDocument/2006/relationships/tags" Target="../tags/tag214.xml"/><Relationship Id="rId10" Type="http://schemas.openxmlformats.org/officeDocument/2006/relationships/tags" Target="../tags/tag213.xml"/><Relationship Id="rId1" Type="http://schemas.openxmlformats.org/officeDocument/2006/relationships/tags" Target="../tags/tag204.xml"/></Relationships>
</file>

<file path=ppt/slides/_rels/slide9.xml.rels><?xml version="1.0" encoding="UTF-8" standalone="yes"?>
<Relationships xmlns="http://schemas.openxmlformats.org/package/2006/relationships"><Relationship Id="rId9" Type="http://schemas.openxmlformats.org/officeDocument/2006/relationships/tags" Target="../tags/tag227.xml"/><Relationship Id="rId8" Type="http://schemas.openxmlformats.org/officeDocument/2006/relationships/tags" Target="../tags/tag226.xml"/><Relationship Id="rId7" Type="http://schemas.openxmlformats.org/officeDocument/2006/relationships/tags" Target="../tags/tag225.xml"/><Relationship Id="rId6" Type="http://schemas.openxmlformats.org/officeDocument/2006/relationships/image" Target="../media/image25.png"/><Relationship Id="rId5" Type="http://schemas.openxmlformats.org/officeDocument/2006/relationships/tags" Target="../tags/tag224.xml"/><Relationship Id="rId4" Type="http://schemas.openxmlformats.org/officeDocument/2006/relationships/tags" Target="../tags/tag223.xml"/><Relationship Id="rId3" Type="http://schemas.openxmlformats.org/officeDocument/2006/relationships/image" Target="../media/image24.png"/><Relationship Id="rId29" Type="http://schemas.openxmlformats.org/officeDocument/2006/relationships/notesSlide" Target="../notesSlides/notesSlide4.xml"/><Relationship Id="rId28" Type="http://schemas.openxmlformats.org/officeDocument/2006/relationships/slideLayout" Target="../slideLayouts/slideLayout17.xml"/><Relationship Id="rId27" Type="http://schemas.openxmlformats.org/officeDocument/2006/relationships/image" Target="../media/image23.png"/><Relationship Id="rId26" Type="http://schemas.openxmlformats.org/officeDocument/2006/relationships/tags" Target="../tags/tag243.xml"/><Relationship Id="rId25" Type="http://schemas.openxmlformats.org/officeDocument/2006/relationships/tags" Target="../tags/tag242.xml"/><Relationship Id="rId24" Type="http://schemas.openxmlformats.org/officeDocument/2006/relationships/tags" Target="../tags/tag241.xml"/><Relationship Id="rId23" Type="http://schemas.openxmlformats.org/officeDocument/2006/relationships/tags" Target="../tags/tag240.xml"/><Relationship Id="rId22" Type="http://schemas.openxmlformats.org/officeDocument/2006/relationships/tags" Target="../tags/tag239.xml"/><Relationship Id="rId21" Type="http://schemas.openxmlformats.org/officeDocument/2006/relationships/tags" Target="../tags/tag238.xml"/><Relationship Id="rId20" Type="http://schemas.openxmlformats.org/officeDocument/2006/relationships/tags" Target="../tags/tag237.xml"/><Relationship Id="rId2" Type="http://schemas.openxmlformats.org/officeDocument/2006/relationships/tags" Target="../tags/tag222.xml"/><Relationship Id="rId19" Type="http://schemas.openxmlformats.org/officeDocument/2006/relationships/tags" Target="../tags/tag236.xml"/><Relationship Id="rId18" Type="http://schemas.openxmlformats.org/officeDocument/2006/relationships/tags" Target="../tags/tag235.xml"/><Relationship Id="rId17" Type="http://schemas.openxmlformats.org/officeDocument/2006/relationships/tags" Target="../tags/tag234.xml"/><Relationship Id="rId16" Type="http://schemas.openxmlformats.org/officeDocument/2006/relationships/tags" Target="../tags/tag233.xml"/><Relationship Id="rId15" Type="http://schemas.openxmlformats.org/officeDocument/2006/relationships/tags" Target="../tags/tag232.xml"/><Relationship Id="rId14" Type="http://schemas.openxmlformats.org/officeDocument/2006/relationships/tags" Target="../tags/tag231.xml"/><Relationship Id="rId13" Type="http://schemas.openxmlformats.org/officeDocument/2006/relationships/tags" Target="../tags/tag230.xml"/><Relationship Id="rId12" Type="http://schemas.openxmlformats.org/officeDocument/2006/relationships/tags" Target="../tags/tag229.xml"/><Relationship Id="rId11" Type="http://schemas.openxmlformats.org/officeDocument/2006/relationships/image" Target="../media/image26.png"/><Relationship Id="rId10" Type="http://schemas.openxmlformats.org/officeDocument/2006/relationships/tags" Target="../tags/tag228.xml"/><Relationship Id="rId1" Type="http://schemas.openxmlformats.org/officeDocument/2006/relationships/tags" Target="../tags/tag2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任意多边形: 形状 34"/>
          <p:cNvSpPr/>
          <p:nvPr/>
        </p:nvSpPr>
        <p:spPr>
          <a:xfrm>
            <a:off x="630528" y="1382383"/>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5" name="任意多边形: 形状 54"/>
          <p:cNvSpPr/>
          <p:nvPr/>
        </p:nvSpPr>
        <p:spPr>
          <a:xfrm>
            <a:off x="3153575" y="-1"/>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1"/>
            </p:custDataLst>
          </p:nvPr>
        </p:nvSpPr>
        <p:spPr>
          <a:xfrm>
            <a:off x="5047676" y="463293"/>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nvSpPr>
        <p:spPr>
          <a:xfrm flipV="1">
            <a:off x="1483995" y="633004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0" name="TextBox 5"/>
          <p:cNvSpPr txBox="1"/>
          <p:nvPr/>
        </p:nvSpPr>
        <p:spPr>
          <a:xfrm>
            <a:off x="1138090" y="4786726"/>
            <a:ext cx="1312545" cy="378460"/>
          </a:xfrm>
          <a:prstGeom prst="rect">
            <a:avLst/>
          </a:prstGeom>
          <a:noFill/>
        </p:spPr>
        <p:txBody>
          <a:bodyPr wrap="none" lIns="91440" tIns="45720" rIns="91440" bIns="4572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865"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思源黑体 CN Normal" panose="020B0400000000000000" charset="-122"/>
              </a:rPr>
              <a:t>讲师：</a:t>
            </a:r>
            <a:r>
              <a:rPr kumimoji="0" lang="en-US" altLang="zh-CN" sz="1865"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思源黑体 CN Normal" panose="020B0400000000000000" charset="-122"/>
              </a:rPr>
              <a:t>xxx</a:t>
            </a:r>
            <a:endParaRPr kumimoji="0" lang="en-US" altLang="zh-CN" sz="1865"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思源黑体 CN Normal" panose="020B0400000000000000" charset="-122"/>
            </a:endParaRPr>
          </a:p>
        </p:txBody>
      </p:sp>
      <p:grpSp>
        <p:nvGrpSpPr>
          <p:cNvPr id="8" name="组合 7"/>
          <p:cNvGrpSpPr/>
          <p:nvPr/>
        </p:nvGrpSpPr>
        <p:grpSpPr>
          <a:xfrm>
            <a:off x="492125" y="1953634"/>
            <a:ext cx="4458970" cy="2377717"/>
            <a:chOff x="734" y="3379"/>
            <a:chExt cx="7022" cy="3040"/>
          </a:xfrm>
        </p:grpSpPr>
        <p:sp>
          <p:nvSpPr>
            <p:cNvPr id="9" name="文本框 8"/>
            <p:cNvSpPr txBox="1"/>
            <p:nvPr/>
          </p:nvSpPr>
          <p:spPr>
            <a:xfrm>
              <a:off x="2830" y="3379"/>
              <a:ext cx="3399" cy="1012"/>
            </a:xfrm>
            <a:prstGeom prst="rect">
              <a:avLst/>
            </a:prstGeom>
            <a:noFill/>
          </p:spPr>
          <p:txBody>
            <a:bodyPr wrap="none" lIns="0" tIns="0" rIns="0" bIns="0" rtlCol="0">
              <a:noAutofit/>
            </a:bodyPr>
            <a:lstStyle/>
            <a:p>
              <a:pPr marL="0" marR="0" lvl="0" indent="0" algn="l" defTabSz="914400" rtl="0" eaLnBrk="1" fontAlgn="auto" latinLnBrk="0" hangingPunct="1">
                <a:lnSpc>
                  <a:spcPct val="110000"/>
                </a:lnSpc>
                <a:spcBef>
                  <a:spcPct val="0"/>
                </a:spcBef>
                <a:spcAft>
                  <a:spcPct val="0"/>
                </a:spcAft>
                <a:buClrTx/>
                <a:buSzTx/>
                <a:buFontTx/>
                <a:buNone/>
                <a:defRPr/>
              </a:pPr>
              <a:r>
                <a:rPr kumimoji="0" lang="zh-CN" altLang="en-US" sz="4800" b="1" i="0" u="none" strike="noStrike" kern="1200" cap="none" spc="0" normalizeH="0" baseline="0" noProof="0">
                  <a:ln>
                    <a:noFill/>
                  </a:ln>
                  <a:solidFill>
                    <a:schemeClr val="accent4"/>
                  </a:solidFill>
                  <a:effectLst/>
                  <a:uLnTx/>
                  <a:uFillTx/>
                  <a:latin typeface="微软雅黑" panose="020B0503020204020204" pitchFamily="34" charset="-122"/>
                  <a:ea typeface="微软雅黑" panose="020B0503020204020204" pitchFamily="34" charset="-122"/>
                  <a:cs typeface="Arial" panose="020B0604020202020204"/>
                </a:rPr>
                <a:t>第</a:t>
              </a:r>
              <a:r>
                <a:rPr kumimoji="0" lang="en-US" altLang="zh-CN" sz="4800" b="1" i="0" u="none" strike="noStrike" kern="1200" cap="none" spc="0" normalizeH="0" baseline="0" noProof="0">
                  <a:ln>
                    <a:noFill/>
                  </a:ln>
                  <a:solidFill>
                    <a:schemeClr val="accent4"/>
                  </a:solidFill>
                  <a:effectLst/>
                  <a:uLnTx/>
                  <a:uFillTx/>
                  <a:latin typeface="微软雅黑" panose="020B0503020204020204" pitchFamily="34" charset="-122"/>
                  <a:ea typeface="微软雅黑" panose="020B0503020204020204" pitchFamily="34" charset="-122"/>
                  <a:cs typeface="Arial" panose="020B0604020202020204"/>
                </a:rPr>
                <a:t>09</a:t>
              </a:r>
              <a:r>
                <a:rPr kumimoji="0" lang="zh-CN" altLang="en-US" sz="4800" b="1" i="0" u="none" strike="noStrike" kern="1200" cap="none" spc="0" normalizeH="0" baseline="0" noProof="0">
                  <a:ln>
                    <a:noFill/>
                  </a:ln>
                  <a:solidFill>
                    <a:schemeClr val="accent4"/>
                  </a:solidFill>
                  <a:effectLst/>
                  <a:uLnTx/>
                  <a:uFillTx/>
                  <a:latin typeface="微软雅黑" panose="020B0503020204020204" pitchFamily="34" charset="-122"/>
                  <a:ea typeface="微软雅黑" panose="020B0503020204020204" pitchFamily="34" charset="-122"/>
                  <a:cs typeface="Arial" panose="020B0604020202020204"/>
                </a:rPr>
                <a:t>讲</a:t>
              </a:r>
              <a:endParaRPr kumimoji="0" lang="zh-CN" altLang="en-US" sz="4800" b="1" i="0" u="none" strike="noStrike" kern="1200" cap="none" spc="0" normalizeH="0" baseline="0" noProof="0">
                <a:ln>
                  <a:noFill/>
                </a:ln>
                <a:solidFill>
                  <a:schemeClr val="accent4"/>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14" name="文本框 13"/>
            <p:cNvSpPr txBox="1"/>
            <p:nvPr/>
          </p:nvSpPr>
          <p:spPr>
            <a:xfrm>
              <a:off x="734" y="4974"/>
              <a:ext cx="7022" cy="144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5400" b="1" i="0" u="none" strike="noStrike" kern="1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rPr>
                <a:t>   </a:t>
              </a:r>
              <a:r>
                <a:rPr kumimoji="0" lang="zh-CN" altLang="en-US" sz="5400" b="1" i="0" u="none" strike="noStrike" kern="1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rPr>
                <a:t>细胞呼吸</a:t>
              </a:r>
              <a:r>
                <a:rPr kumimoji="0" lang="en-US" altLang="zh-CN" sz="5400" b="1" i="0" u="none" strike="noStrike" kern="1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rPr>
                <a:t> </a:t>
              </a:r>
              <a:endParaRPr kumimoji="0" lang="en-US" altLang="zh-CN" sz="5400" b="1" i="0" u="none" strike="noStrike" kern="1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endParaRPr>
            </a:p>
          </p:txBody>
        </p:sp>
      </p:grpSp>
      <p:pic>
        <p:nvPicPr>
          <p:cNvPr id="2" name="Picture 2"/>
          <p:cNvPicPr>
            <a:picLocks noChangeAspect="1"/>
          </p:cNvPicPr>
          <p:nvPr/>
        </p:nvPicPr>
        <p:blipFill>
          <a:blip r:embed="rId2"/>
          <a:stretch>
            <a:fillRect/>
          </a:stretch>
        </p:blipFill>
        <p:spPr>
          <a:xfrm flipH="1">
            <a:off x="11988800" y="10922000"/>
            <a:ext cx="0" cy="0"/>
          </a:xfrm>
          <a:prstGeom prst="rect">
            <a:avLst/>
          </a:prstGeom>
          <a:ln>
            <a:noFill/>
          </a:ln>
        </p:spPr>
      </p:pic>
      <p:sp>
        <p:nvSpPr>
          <p:cNvPr id="4" name="椭圆 3"/>
          <p:cNvSpPr/>
          <p:nvPr/>
        </p:nvSpPr>
        <p:spPr>
          <a:xfrm>
            <a:off x="5906135" y="-437515"/>
            <a:ext cx="8125460" cy="8143240"/>
          </a:xfrm>
          <a:prstGeom prst="ellipse">
            <a:avLst/>
          </a:prstGeom>
          <a:solidFill>
            <a:schemeClr val="accent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F35B0BEE-F18A-47BB-8FCB-E00DA2F2635D-1" descr="C:/Users/hp/AppData/Local/Temp/wpp.GWbXotwpp"/>
          <p:cNvPicPr>
            <a:picLocks noChangeAspect="1"/>
          </p:cNvPicPr>
          <p:nvPr/>
        </p:nvPicPr>
        <p:blipFill>
          <a:blip r:embed="rId3"/>
          <a:stretch>
            <a:fillRect/>
          </a:stretch>
        </p:blipFill>
        <p:spPr>
          <a:xfrm>
            <a:off x="6191250" y="-198120"/>
            <a:ext cx="8156575" cy="7737475"/>
          </a:xfrm>
          <a:prstGeom prst="rect">
            <a:avLst/>
          </a:prstGeom>
          <a:noFill/>
        </p:spPr>
      </p:pic>
      <p:sp>
        <p:nvSpPr>
          <p:cNvPr id="6" name="圆角矩形 5"/>
          <p:cNvSpPr/>
          <p:nvPr/>
        </p:nvSpPr>
        <p:spPr>
          <a:xfrm>
            <a:off x="2077085" y="1216025"/>
            <a:ext cx="2551430" cy="539750"/>
          </a:xfrm>
          <a:prstGeom prst="roundRect">
            <a:avLst>
              <a:gd name="adj" fmla="val 5000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rPr>
              <a:t>2026</a:t>
            </a:r>
            <a:r>
              <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rPr>
              <a:t>年高考一轮复习</a:t>
            </a:r>
            <a:endPar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15" name="圆角矩形 14"/>
          <p:cNvSpPr/>
          <p:nvPr/>
        </p:nvSpPr>
        <p:spPr>
          <a:xfrm>
            <a:off x="2124710" y="4525010"/>
            <a:ext cx="2551430" cy="539750"/>
          </a:xfrm>
          <a:prstGeom prst="roundRect">
            <a:avLst>
              <a:gd name="adj" fmla="val 5000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rPr>
              <a:t>广东专用</a:t>
            </a:r>
            <a:r>
              <a:rPr kumimoji="0" lang="en-US" altLang="zh-CN"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rPr>
              <a:t> | </a:t>
            </a:r>
            <a:r>
              <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rPr>
              <a:t>高考</a:t>
            </a:r>
            <a:r>
              <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rPr>
              <a:t>生物</a:t>
            </a:r>
            <a:endPar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10" name="任意多边形: 形状 34"/>
          <p:cNvSpPr/>
          <p:nvPr/>
        </p:nvSpPr>
        <p:spPr>
          <a:xfrm>
            <a:off x="630528" y="4700258"/>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custDataLst>
              <p:tags r:id="rId1"/>
            </p:custDataLst>
          </p:nvPr>
        </p:nvSpPr>
        <p:spPr>
          <a:xfrm>
            <a:off x="600075" y="1390015"/>
            <a:ext cx="7995285" cy="2408555"/>
          </a:xfrm>
          <a:prstGeom prst="rect">
            <a:avLst/>
          </a:prstGeom>
          <a:noFill/>
          <a:ln w="22225">
            <a:solidFill>
              <a:schemeClr val="accent2"/>
            </a:solidFill>
          </a:ln>
        </p:spPr>
        <p:txBody>
          <a:bodyPr wrap="square" rtlCol="0">
            <a:noAutofit/>
          </a:bodyPr>
          <a:lstStyle/>
          <a:p>
            <a:pPr indent="0" algn="just">
              <a:lnSpc>
                <a:spcPct val="130000"/>
              </a:lnSpc>
              <a:spcBef>
                <a:spcPts val="1200"/>
              </a:spcBef>
              <a:spcAft>
                <a:spcPct val="0"/>
              </a:spcAft>
              <a:buClrTx/>
              <a:buSzTx/>
              <a:buFont typeface="Wingdings" panose="05000000000000000000" charset="0"/>
              <a:buNone/>
            </a:pPr>
            <a:r>
              <a:rPr lang="en-US" altLang="zh-CN" sz="2400">
                <a:solidFill>
                  <a:schemeClr val="tx1"/>
                </a:solidFill>
                <a:effectLst/>
                <a:latin typeface="微软雅黑" panose="020B0503020204020204" pitchFamily="34" charset="-122"/>
                <a:ea typeface="微软雅黑" panose="020B0503020204020204" pitchFamily="34" charset="-122"/>
              </a:rPr>
              <a:t>        </a:t>
            </a:r>
            <a:r>
              <a:rPr lang="zh-CN" sz="2400">
                <a:solidFill>
                  <a:schemeClr val="tx1"/>
                </a:solidFill>
                <a:effectLst/>
                <a:latin typeface="微软雅黑" panose="020B0503020204020204" pitchFamily="34" charset="-122"/>
                <a:ea typeface="微软雅黑" panose="020B0503020204020204" pitchFamily="34" charset="-122"/>
              </a:rPr>
              <a:t>酵母菌是一类单细胞真菌，与人类的生活息息相关，酵母菌细胞富含蛋白质，可以用作饲料添加剂，在培养酵母菌用作饲料添加剂时，要给培养装置通气或进行振荡，以利于酵母菌大量繁殖。</a:t>
            </a:r>
            <a:r>
              <a:rPr lang="zh-CN" sz="2400">
                <a:effectLst/>
                <a:latin typeface="微软雅黑" panose="020B0503020204020204" pitchFamily="34" charset="-122"/>
                <a:ea typeface="微软雅黑" panose="020B0503020204020204" pitchFamily="34" charset="-122"/>
                <a:sym typeface="+mn-ea"/>
              </a:rPr>
              <a:t>利用酵母菌生产葡萄酒时，却需要密封发酵。</a:t>
            </a:r>
            <a:endParaRPr lang="zh-CN" sz="2400">
              <a:solidFill>
                <a:schemeClr val="tx1"/>
              </a:solidFill>
              <a:effectLst/>
              <a:latin typeface="微软雅黑" panose="020B0503020204020204" pitchFamily="34" charset="-122"/>
              <a:ea typeface="微软雅黑" panose="020B0503020204020204" pitchFamily="34" charset="-122"/>
            </a:endParaRPr>
          </a:p>
          <a:p>
            <a:pPr indent="0" algn="just">
              <a:lnSpc>
                <a:spcPct val="130000"/>
              </a:lnSpc>
              <a:spcBef>
                <a:spcPts val="1200"/>
              </a:spcBef>
              <a:spcAft>
                <a:spcPct val="0"/>
              </a:spcAft>
              <a:buClrTx/>
              <a:buSzTx/>
              <a:buFont typeface="Wingdings" panose="05000000000000000000" charset="0"/>
              <a:buNone/>
            </a:pPr>
            <a:endParaRPr lang="zh-CN" sz="2400">
              <a:solidFill>
                <a:schemeClr val="tx1"/>
              </a:solidFill>
              <a:effectLst/>
              <a:latin typeface="微软雅黑" panose="020B0503020204020204" pitchFamily="34" charset="-122"/>
              <a:ea typeface="微软雅黑" panose="020B0503020204020204" pitchFamily="34" charset="-122"/>
            </a:endParaRPr>
          </a:p>
        </p:txBody>
      </p:sp>
      <p:sp>
        <p:nvSpPr>
          <p:cNvPr id="27" name="文本框 26"/>
          <p:cNvSpPr txBox="1"/>
          <p:nvPr>
            <p:custDataLst>
              <p:tags r:id="rId2"/>
            </p:custDataLst>
          </p:nvPr>
        </p:nvSpPr>
        <p:spPr>
          <a:xfrm>
            <a:off x="527685" y="3976370"/>
            <a:ext cx="10297795" cy="570865"/>
          </a:xfrm>
          <a:prstGeom prst="rect">
            <a:avLst/>
          </a:prstGeom>
          <a:noFill/>
          <a:ln w="9525">
            <a:noFill/>
          </a:ln>
        </p:spPr>
        <p:txBody>
          <a:bodyPr wrap="square">
            <a:spAutoFit/>
          </a:bodyPr>
          <a:lstStyle/>
          <a:p>
            <a:pPr marL="342900" indent="-342900" fontAlgn="auto">
              <a:lnSpc>
                <a:spcPct val="130000"/>
              </a:lnSpc>
              <a:buFont typeface="Wingdings" panose="05000000000000000000" charset="0"/>
              <a:buChar char="Ø"/>
            </a:pPr>
            <a:r>
              <a:rPr lang="zh-CN"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培养酵母菌时，为什么有的需要通气，有的却需要密封？</a:t>
            </a:r>
            <a:endParaRPr lang="zh-CN"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1" name="文本框 40"/>
          <p:cNvSpPr txBox="1">
            <a:spLocks noChangeArrowheads="1"/>
          </p:cNvSpPr>
          <p:nvPr>
            <p:custDataLst>
              <p:tags r:id="rId3"/>
            </p:custDataLst>
          </p:nvPr>
        </p:nvSpPr>
        <p:spPr bwMode="auto">
          <a:xfrm>
            <a:off x="600291" y="1390262"/>
            <a:ext cx="792480" cy="460375"/>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00000"/>
              </a:lnSpc>
              <a:spcBef>
                <a:spcPct val="0"/>
              </a:spcBef>
              <a:spcAft>
                <a:spcPct val="0"/>
              </a:spcAft>
            </a:pPr>
            <a:r>
              <a:rPr lang="zh-CN" altLang="en-US" sz="2400" b="1">
                <a:solidFill>
                  <a:srgbClr val="0000FF"/>
                </a:solidFill>
                <a:latin typeface="微软雅黑" panose="020B0503020204020204" pitchFamily="34" charset="-122"/>
                <a:ea typeface="微软雅黑" panose="020B0503020204020204" pitchFamily="34" charset="-122"/>
              </a:rPr>
              <a:t>资料</a:t>
            </a:r>
            <a:endParaRPr lang="zh-CN" altLang="en-US" sz="2400" b="1">
              <a:solidFill>
                <a:srgbClr val="0000FF"/>
              </a:solidFill>
              <a:latin typeface="微软雅黑" panose="020B0503020204020204" pitchFamily="34" charset="-122"/>
              <a:ea typeface="微软雅黑" panose="020B0503020204020204" pitchFamily="34" charset="-122"/>
            </a:endParaRPr>
          </a:p>
        </p:txBody>
      </p:sp>
      <p:sp>
        <p:nvSpPr>
          <p:cNvPr id="43" name="文本框 42"/>
          <p:cNvSpPr txBox="1"/>
          <p:nvPr>
            <p:custDataLst>
              <p:tags r:id="rId4"/>
            </p:custDataLst>
          </p:nvPr>
        </p:nvSpPr>
        <p:spPr>
          <a:xfrm>
            <a:off x="800735" y="4557395"/>
            <a:ext cx="10297795" cy="1050290"/>
          </a:xfrm>
          <a:prstGeom prst="rect">
            <a:avLst/>
          </a:prstGeom>
          <a:noFill/>
          <a:ln w="9525">
            <a:noFill/>
          </a:ln>
        </p:spPr>
        <p:txBody>
          <a:bodyPr wrap="square">
            <a:spAutoFit/>
          </a:bodyPr>
          <a:lstStyle/>
          <a:p>
            <a:pPr indent="0" fontAlgn="auto">
              <a:lnSpc>
                <a:spcPct val="130000"/>
              </a:lnSpc>
            </a:pPr>
            <a:r>
              <a:rPr lang="zh-CN"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2"/>
              </a:rPr>
              <a:t>通气可以给酵母菌提供呼吸需要的氧气，利于酵母菌进行旺盛的细胞分裂；密封则可以避免空气进入，使酵母菌在无氧条件下分解有机物产生酒精。</a:t>
            </a:r>
            <a:endParaRPr lang="zh-CN"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4" name="图片 43"/>
          <p:cNvPicPr>
            <a:picLocks noChangeAspect="1"/>
          </p:cNvPicPr>
          <p:nvPr>
            <p:custDataLst>
              <p:tags r:id="rId5"/>
            </p:custDataLst>
          </p:nvPr>
        </p:nvPicPr>
        <p:blipFill>
          <a:blip r:embed="rId6"/>
          <a:stretch>
            <a:fillRect/>
          </a:stretch>
        </p:blipFill>
        <p:spPr>
          <a:xfrm>
            <a:off x="8750300" y="1395730"/>
            <a:ext cx="3204000" cy="2403000"/>
          </a:xfrm>
          <a:prstGeom prst="rect">
            <a:avLst/>
          </a:prstGeom>
        </p:spPr>
      </p:pic>
      <p:sp>
        <p:nvSpPr>
          <p:cNvPr id="45" name="文本框 44"/>
          <p:cNvSpPr txBox="1"/>
          <p:nvPr>
            <p:custDataLst>
              <p:tags r:id="rId7"/>
            </p:custDataLst>
          </p:nvPr>
        </p:nvSpPr>
        <p:spPr>
          <a:xfrm>
            <a:off x="527685" y="5704840"/>
            <a:ext cx="11376025" cy="1050290"/>
          </a:xfrm>
          <a:prstGeom prst="rect">
            <a:avLst/>
          </a:prstGeom>
          <a:noFill/>
          <a:ln w="9525">
            <a:noFill/>
          </a:ln>
        </p:spPr>
        <p:txBody>
          <a:bodyPr wrap="square">
            <a:spAutoFit/>
          </a:bodyPr>
          <a:lstStyle/>
          <a:p>
            <a:pPr marL="342900" indent="-342900" fontAlgn="auto">
              <a:lnSpc>
                <a:spcPct val="130000"/>
              </a:lnSpc>
              <a:buFont typeface="Wingdings" panose="05000000000000000000" charset="0"/>
              <a:buChar char="ü"/>
            </a:pPr>
            <a:r>
              <a:rPr lang="zh-CN"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酵母菌在有氧和无氧条件下都能生存，属于</a:t>
            </a:r>
            <a:r>
              <a:rPr lang="en-US" altLang="zh-CN" sz="2400" b="1" u="sng">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，因此便于用来</a:t>
            </a:r>
            <a:r>
              <a:rPr lang="zh-CN"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2"/>
              </a:rPr>
              <a:t>研究细胞呼吸的不同方式</a:t>
            </a:r>
            <a:r>
              <a:rPr lang="zh-CN"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0" name="文本框 59"/>
          <p:cNvSpPr txBox="1"/>
          <p:nvPr>
            <p:custDataLst>
              <p:tags r:id="rId8"/>
            </p:custDataLst>
          </p:nvPr>
        </p:nvSpPr>
        <p:spPr>
          <a:xfrm>
            <a:off x="6860540" y="5769610"/>
            <a:ext cx="2003425" cy="460375"/>
          </a:xfrm>
          <a:prstGeom prst="rect">
            <a:avLst/>
          </a:prstGeom>
          <a:noFill/>
        </p:spPr>
        <p:txBody>
          <a:bodyPr wrap="square" rtlCol="0">
            <a:spAutoFit/>
          </a:bodyPr>
          <a:lstStyle/>
          <a:p>
            <a:pPr algn="ctr"/>
            <a:r>
              <a:rPr lang="zh-CN" altLang="en-US" sz="2400" b="1">
                <a:solidFill>
                  <a:srgbClr val="FF0000"/>
                </a:solidFill>
                <a:latin typeface="微软雅黑" panose="020B0503020204020204" pitchFamily="34" charset="-122"/>
                <a:ea typeface="微软雅黑" panose="020B0503020204020204" pitchFamily="34" charset="-122"/>
              </a:rPr>
              <a:t>兼性厌氧菌</a:t>
            </a:r>
            <a:endParaRPr lang="zh-CN" altLang="en-US" sz="2400" b="1">
              <a:solidFill>
                <a:srgbClr val="FF0000"/>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149225" y="81280"/>
            <a:ext cx="5759450" cy="1169670"/>
            <a:chOff x="235" y="128"/>
            <a:chExt cx="10309" cy="1842"/>
          </a:xfrm>
        </p:grpSpPr>
        <p:sp>
          <p:nvSpPr>
            <p:cNvPr id="23" name="文本框 22"/>
            <p:cNvSpPr txBox="1"/>
            <p:nvPr>
              <p:custDataLst>
                <p:tags r:id="rId9"/>
              </p:custDataLst>
            </p:nvPr>
          </p:nvSpPr>
          <p:spPr>
            <a:xfrm>
              <a:off x="558" y="954"/>
              <a:ext cx="914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探究酵母菌细胞呼吸的</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方式</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10"/>
              </p:custDataLst>
            </p:nvPr>
          </p:nvGrpSpPr>
          <p:grpSpPr>
            <a:xfrm rot="0">
              <a:off x="235" y="128"/>
              <a:ext cx="10309" cy="899"/>
              <a:chOff x="587375" y="977268"/>
              <a:chExt cx="6546004" cy="570900"/>
            </a:xfrm>
          </p:grpSpPr>
          <p:sp>
            <p:nvSpPr>
              <p:cNvPr id="215" name="任意多边形: 形状 17"/>
              <p:cNvSpPr/>
              <p:nvPr>
                <p:custDataLst>
                  <p:tags r:id="rId11"/>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16" name="文本框 215"/>
              <p:cNvSpPr txBox="1"/>
              <p:nvPr>
                <p:custDataLst>
                  <p:tags r:id="rId12"/>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219" name="任意多边形: 形状 18"/>
              <p:cNvSpPr/>
              <p:nvPr>
                <p:custDataLst>
                  <p:tags r:id="rId13"/>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24" name="文本框 223"/>
              <p:cNvSpPr txBox="1"/>
              <p:nvPr>
                <p:custDataLst>
                  <p:tags r:id="rId14"/>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3" name="图片 2" descr="32303137373532353b32303137393931383bc9faceefcfd4cea2beb5cfb8b0fb"/>
            <p:cNvPicPr>
              <a:picLocks noChangeAspect="1"/>
            </p:cNvPicPr>
            <p:nvPr/>
          </p:nvPicPr>
          <p:blipFill>
            <a:blip r:embed="rId15"/>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43"/>
                                        </p:tgtEl>
                                        <p:attrNameLst>
                                          <p:attrName>style.visibility</p:attrName>
                                        </p:attrNameLst>
                                      </p:cBhvr>
                                      <p:to>
                                        <p:strVal val="visible"/>
                                      </p:to>
                                    </p:set>
                                    <p:animEffect transition="in" filter="fade">
                                      <p:cBhvr>
                                        <p:cTn id="24" dur="500"/>
                                        <p:tgtEl>
                                          <p:spTgt spid="4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45"/>
                                        </p:tgtEl>
                                        <p:attrNameLst>
                                          <p:attrName>style.visibility</p:attrName>
                                        </p:attrNameLst>
                                      </p:cBhvr>
                                      <p:to>
                                        <p:strVal val="visible"/>
                                      </p:to>
                                    </p:set>
                                    <p:animEffect transition="in" filter="fade">
                                      <p:cBhvr>
                                        <p:cTn id="29" dur="500"/>
                                        <p:tgtEl>
                                          <p:spTgt spid="45"/>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60"/>
                                        </p:tgtEl>
                                        <p:attrNameLst>
                                          <p:attrName>style.visibility</p:attrName>
                                        </p:attrNameLst>
                                      </p:cBhvr>
                                      <p:to>
                                        <p:strVal val="visible"/>
                                      </p:to>
                                    </p:set>
                                    <p:animEffect transition="in" filter="fade">
                                      <p:cBhvr>
                                        <p:cTn id="34"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27" grpId="0"/>
      <p:bldP spid="41" grpId="0" bldLvl="0" animBg="1"/>
      <p:bldP spid="43" grpId="0"/>
      <p:bldP spid="45" grpId="0"/>
      <p:bldP spid="6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149225" y="81280"/>
            <a:ext cx="5759450" cy="1169670"/>
            <a:chOff x="235" y="128"/>
            <a:chExt cx="10309" cy="1842"/>
          </a:xfrm>
        </p:grpSpPr>
        <p:sp>
          <p:nvSpPr>
            <p:cNvPr id="23" name="文本框 22"/>
            <p:cNvSpPr txBox="1"/>
            <p:nvPr>
              <p:custDataLst>
                <p:tags r:id="rId1"/>
              </p:custDataLst>
            </p:nvPr>
          </p:nvSpPr>
          <p:spPr>
            <a:xfrm>
              <a:off x="558" y="954"/>
              <a:ext cx="914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探究酵母菌细胞呼吸的</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方式</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2"/>
              </p:custDataLst>
            </p:nvPr>
          </p:nvGrpSpPr>
          <p:grpSpPr>
            <a:xfrm rot="0">
              <a:off x="235" y="128"/>
              <a:ext cx="10309" cy="899"/>
              <a:chOff x="587375" y="977268"/>
              <a:chExt cx="6546004" cy="570900"/>
            </a:xfrm>
          </p:grpSpPr>
          <p:sp>
            <p:nvSpPr>
              <p:cNvPr id="215" name="任意多边形: 形状 17"/>
              <p:cNvSpPr/>
              <p:nvPr>
                <p:custDataLst>
                  <p:tags r:id="rId3"/>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16" name="文本框 215"/>
              <p:cNvSpPr txBox="1"/>
              <p:nvPr>
                <p:custDataLst>
                  <p:tags r:id="rId4"/>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219" name="任意多边形: 形状 18"/>
              <p:cNvSpPr/>
              <p:nvPr>
                <p:custDataLst>
                  <p:tags r:id="rId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24" name="文本框 223"/>
              <p:cNvSpPr txBox="1"/>
              <p:nvPr>
                <p:custDataLst>
                  <p:tags r:id="rId6"/>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9" name="图片 8" descr="32303137373532353b32303137393931383bc9faceefcfd4cea2beb5cfb8b0fb"/>
            <p:cNvPicPr>
              <a:picLocks noChangeAspect="1"/>
            </p:cNvPicPr>
            <p:nvPr/>
          </p:nvPicPr>
          <p:blipFill>
            <a:blip r:embed="rId7"/>
            <a:stretch>
              <a:fillRect/>
            </a:stretch>
          </p:blipFill>
          <p:spPr>
            <a:xfrm>
              <a:off x="1119" y="207"/>
              <a:ext cx="719" cy="719"/>
            </a:xfrm>
            <a:prstGeom prst="rect">
              <a:avLst/>
            </a:prstGeom>
          </p:spPr>
        </p:pic>
      </p:grpSp>
      <p:sp>
        <p:nvSpPr>
          <p:cNvPr id="18437" name="矩形 19460"/>
          <p:cNvSpPr/>
          <p:nvPr>
            <p:custDataLst>
              <p:tags r:id="rId8"/>
            </p:custDataLst>
          </p:nvPr>
        </p:nvSpPr>
        <p:spPr>
          <a:xfrm>
            <a:off x="7410450" y="3352165"/>
            <a:ext cx="309880" cy="52197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endParaRPr lang="zh-CN" altLang="en-US" sz="2800" b="1">
              <a:solidFill>
                <a:srgbClr val="666633"/>
              </a:solidFill>
              <a:latin typeface="微软雅黑" panose="020B0503020204020204" pitchFamily="34" charset="-122"/>
              <a:ea typeface="微软雅黑" panose="020B0503020204020204" pitchFamily="34" charset="-122"/>
            </a:endParaRPr>
          </a:p>
        </p:txBody>
      </p:sp>
      <p:grpSp>
        <p:nvGrpSpPr>
          <p:cNvPr id="5" name="组合 4"/>
          <p:cNvGrpSpPr/>
          <p:nvPr>
            <p:custDataLst>
              <p:tags r:id="rId9"/>
            </p:custDataLst>
          </p:nvPr>
        </p:nvGrpSpPr>
        <p:grpSpPr>
          <a:xfrm>
            <a:off x="-270" y="1516808"/>
            <a:ext cx="2252345" cy="5248611"/>
            <a:chOff x="96501" y="1031510"/>
            <a:chExt cx="2252345" cy="5248611"/>
          </a:xfrm>
        </p:grpSpPr>
        <p:grpSp>
          <p:nvGrpSpPr>
            <p:cNvPr id="2" name="组合 1"/>
            <p:cNvGrpSpPr/>
            <p:nvPr>
              <p:custDataLst>
                <p:tags r:id="rId10"/>
              </p:custDataLst>
            </p:nvPr>
          </p:nvGrpSpPr>
          <p:grpSpPr>
            <a:xfrm>
              <a:off x="96501" y="1031510"/>
              <a:ext cx="2252345" cy="5248611"/>
              <a:chOff x="70485" y="1054454"/>
              <a:chExt cx="2252345" cy="5248611"/>
            </a:xfrm>
          </p:grpSpPr>
          <p:grpSp>
            <p:nvGrpSpPr>
              <p:cNvPr id="3" name="组合 2"/>
              <p:cNvGrpSpPr/>
              <p:nvPr>
                <p:custDataLst>
                  <p:tags r:id="rId11"/>
                </p:custDataLst>
              </p:nvPr>
            </p:nvGrpSpPr>
            <p:grpSpPr>
              <a:xfrm>
                <a:off x="70485" y="1657732"/>
                <a:ext cx="2252345" cy="4645333"/>
                <a:chOff x="1128" y="2506"/>
                <a:chExt cx="3547" cy="6729"/>
              </a:xfrm>
            </p:grpSpPr>
            <p:cxnSp>
              <p:nvCxnSpPr>
                <p:cNvPr id="51210" name="Line 10"/>
                <p:cNvCxnSpPr/>
                <p:nvPr>
                  <p:custDataLst>
                    <p:tags r:id="rId12"/>
                  </p:custDataLst>
                </p:nvPr>
              </p:nvCxnSpPr>
              <p:spPr>
                <a:xfrm flipH="1">
                  <a:off x="2520" y="6737"/>
                  <a:ext cx="0" cy="600"/>
                </a:xfrm>
                <a:prstGeom prst="line">
                  <a:avLst/>
                </a:prstGeom>
                <a:ln w="57150">
                  <a:headEnd type="none" w="med" len="med"/>
                  <a:tailEnd type="triangle" w="med" len="med"/>
                </a:ln>
              </p:spPr>
              <p:style>
                <a:lnRef idx="3">
                  <a:schemeClr val="accent4"/>
                </a:lnRef>
                <a:fillRef idx="0">
                  <a:schemeClr val="accent4"/>
                </a:fillRef>
                <a:effectRef idx="2">
                  <a:schemeClr val="accent4"/>
                </a:effectRef>
                <a:fontRef idx="minor">
                  <a:schemeClr val="tx1"/>
                </a:fontRef>
              </p:style>
            </p:cxnSp>
            <p:cxnSp>
              <p:nvCxnSpPr>
                <p:cNvPr id="51212" name="Line 12"/>
                <p:cNvCxnSpPr/>
                <p:nvPr>
                  <p:custDataLst>
                    <p:tags r:id="rId13"/>
                  </p:custDataLst>
                </p:nvPr>
              </p:nvCxnSpPr>
              <p:spPr>
                <a:xfrm flipH="1">
                  <a:off x="2504" y="8008"/>
                  <a:ext cx="0" cy="600"/>
                </a:xfrm>
                <a:prstGeom prst="line">
                  <a:avLst/>
                </a:prstGeom>
                <a:ln w="57150">
                  <a:headEnd type="none" w="med" len="med"/>
                  <a:tailEnd type="triangle" w="med" len="med"/>
                </a:ln>
              </p:spPr>
              <p:style>
                <a:lnRef idx="3">
                  <a:schemeClr val="accent4"/>
                </a:lnRef>
                <a:fillRef idx="0">
                  <a:schemeClr val="accent4"/>
                </a:fillRef>
                <a:effectRef idx="2">
                  <a:schemeClr val="accent4"/>
                </a:effectRef>
                <a:fontRef idx="minor">
                  <a:schemeClr val="tx1"/>
                </a:fontRef>
              </p:style>
            </p:cxnSp>
            <p:grpSp>
              <p:nvGrpSpPr>
                <p:cNvPr id="4" name="组合 3"/>
                <p:cNvGrpSpPr/>
                <p:nvPr>
                  <p:custDataLst>
                    <p:tags r:id="rId14"/>
                  </p:custDataLst>
                </p:nvPr>
              </p:nvGrpSpPr>
              <p:grpSpPr>
                <a:xfrm>
                  <a:off x="1128" y="2506"/>
                  <a:ext cx="3547" cy="6729"/>
                  <a:chOff x="556" y="2491"/>
                  <a:chExt cx="3547" cy="6729"/>
                </a:xfrm>
              </p:grpSpPr>
              <p:cxnSp>
                <p:nvCxnSpPr>
                  <p:cNvPr id="51204" name="Line 4"/>
                  <p:cNvCxnSpPr/>
                  <p:nvPr>
                    <p:custDataLst>
                      <p:tags r:id="rId15"/>
                    </p:custDataLst>
                  </p:nvPr>
                </p:nvCxnSpPr>
                <p:spPr>
                  <a:xfrm flipH="1">
                    <a:off x="2011" y="2491"/>
                    <a:ext cx="0" cy="600"/>
                  </a:xfrm>
                  <a:prstGeom prst="line">
                    <a:avLst/>
                  </a:prstGeom>
                  <a:ln w="57150">
                    <a:headEnd type="none" w="med" len="med"/>
                    <a:tailEnd type="triangle" w="med" len="med"/>
                  </a:ln>
                </p:spPr>
                <p:style>
                  <a:lnRef idx="3">
                    <a:schemeClr val="accent4"/>
                  </a:lnRef>
                  <a:fillRef idx="0">
                    <a:schemeClr val="accent4"/>
                  </a:fillRef>
                  <a:effectRef idx="2">
                    <a:schemeClr val="accent4"/>
                  </a:effectRef>
                  <a:fontRef idx="minor">
                    <a:schemeClr val="tx1"/>
                  </a:fontRef>
                </p:style>
              </p:cxnSp>
              <p:cxnSp>
                <p:nvCxnSpPr>
                  <p:cNvPr id="51206" name="Line 6"/>
                  <p:cNvCxnSpPr/>
                  <p:nvPr>
                    <p:custDataLst>
                      <p:tags r:id="rId16"/>
                    </p:custDataLst>
                  </p:nvPr>
                </p:nvCxnSpPr>
                <p:spPr>
                  <a:xfrm flipH="1">
                    <a:off x="2011" y="3928"/>
                    <a:ext cx="0" cy="600"/>
                  </a:xfrm>
                  <a:prstGeom prst="line">
                    <a:avLst/>
                  </a:prstGeom>
                  <a:ln w="57150">
                    <a:headEnd type="none" w="med" len="med"/>
                    <a:tailEnd type="triangle" w="med" len="med"/>
                  </a:ln>
                </p:spPr>
                <p:style>
                  <a:lnRef idx="3">
                    <a:schemeClr val="accent4"/>
                  </a:lnRef>
                  <a:fillRef idx="0">
                    <a:schemeClr val="accent4"/>
                  </a:fillRef>
                  <a:effectRef idx="2">
                    <a:schemeClr val="accent4"/>
                  </a:effectRef>
                  <a:fontRef idx="minor">
                    <a:schemeClr val="tx1"/>
                  </a:fontRef>
                </p:style>
              </p:cxnSp>
              <p:sp>
                <p:nvSpPr>
                  <p:cNvPr id="51207" name="Rectangle 7"/>
                  <p:cNvSpPr/>
                  <p:nvPr>
                    <p:custDataLst>
                      <p:tags r:id="rId17"/>
                    </p:custDataLst>
                  </p:nvPr>
                </p:nvSpPr>
                <p:spPr bwMode="auto">
                  <a:xfrm>
                    <a:off x="556" y="4591"/>
                    <a:ext cx="2640" cy="756"/>
                  </a:xfrm>
                  <a:prstGeom prst="rect">
                    <a:avLst/>
                  </a:prstGeom>
                  <a:solidFill>
                    <a:schemeClr val="accent1">
                      <a:lumMod val="40000"/>
                      <a:lumOff val="60000"/>
                    </a:schemeClr>
                  </a:solidFill>
                </p:spPr>
                <p:style>
                  <a:lnRef idx="1">
                    <a:schemeClr val="accent6"/>
                  </a:lnRef>
                  <a:fillRef idx="2">
                    <a:schemeClr val="accent6"/>
                  </a:fillRef>
                  <a:effectRef idx="1">
                    <a:schemeClr val="accent6"/>
                  </a:effectRef>
                  <a:fontRef idx="minor">
                    <a:schemeClr val="dk1"/>
                  </a:fontRef>
                </p:style>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设计实验</a:t>
                    </a:r>
                    <a:endPar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cxnSp>
                <p:nvCxnSpPr>
                  <p:cNvPr id="51208" name="Line 8"/>
                  <p:cNvCxnSpPr/>
                  <p:nvPr>
                    <p:custDataLst>
                      <p:tags r:id="rId18"/>
                    </p:custDataLst>
                  </p:nvPr>
                </p:nvCxnSpPr>
                <p:spPr>
                  <a:xfrm flipH="1">
                    <a:off x="2011" y="5367"/>
                    <a:ext cx="0" cy="600"/>
                  </a:xfrm>
                  <a:prstGeom prst="line">
                    <a:avLst/>
                  </a:prstGeom>
                  <a:ln w="57150">
                    <a:headEnd type="none" w="med" len="med"/>
                    <a:tailEnd type="triangle" w="med" len="med"/>
                  </a:ln>
                </p:spPr>
                <p:style>
                  <a:lnRef idx="3">
                    <a:schemeClr val="accent4"/>
                  </a:lnRef>
                  <a:fillRef idx="0">
                    <a:schemeClr val="accent4"/>
                  </a:fillRef>
                  <a:effectRef idx="2">
                    <a:schemeClr val="accent4"/>
                  </a:effectRef>
                  <a:fontRef idx="minor">
                    <a:schemeClr val="tx1"/>
                  </a:fontRef>
                </p:style>
              </p:cxnSp>
              <p:sp>
                <p:nvSpPr>
                  <p:cNvPr id="51209" name="Rectangle 9"/>
                  <p:cNvSpPr/>
                  <p:nvPr>
                    <p:custDataLst>
                      <p:tags r:id="rId19"/>
                    </p:custDataLst>
                  </p:nvPr>
                </p:nvSpPr>
                <p:spPr bwMode="auto">
                  <a:xfrm>
                    <a:off x="686" y="5966"/>
                    <a:ext cx="2825" cy="756"/>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进行实验</a:t>
                    </a:r>
                    <a:endPar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sp>
                <p:nvSpPr>
                  <p:cNvPr id="51211" name="Rectangle 11"/>
                  <p:cNvSpPr/>
                  <p:nvPr>
                    <p:custDataLst>
                      <p:tags r:id="rId20"/>
                    </p:custDataLst>
                  </p:nvPr>
                </p:nvSpPr>
                <p:spPr bwMode="auto">
                  <a:xfrm>
                    <a:off x="660" y="7215"/>
                    <a:ext cx="2760" cy="756"/>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观察</a:t>
                    </a:r>
                    <a:r>
                      <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结果</a:t>
                    </a:r>
                    <a:endPar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sp>
                <p:nvSpPr>
                  <p:cNvPr id="51213" name="Rectangle 13"/>
                  <p:cNvSpPr/>
                  <p:nvPr>
                    <p:custDataLst>
                      <p:tags r:id="rId21"/>
                    </p:custDataLst>
                  </p:nvPr>
                </p:nvSpPr>
                <p:spPr bwMode="auto">
                  <a:xfrm>
                    <a:off x="623" y="8464"/>
                    <a:ext cx="3480" cy="756"/>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latin typeface="微软雅黑" panose="020B0503020204020204" pitchFamily="34" charset="-122"/>
                        <a:ea typeface="微软雅黑" panose="020B0503020204020204" pitchFamily="34" charset="-122"/>
                        <a:sym typeface="Wingdings" panose="05000000000000000000" pitchFamily="2" charset="2"/>
                      </a:rPr>
                      <a:t>得出</a:t>
                    </a: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结论</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grpSp>
          <p:sp>
            <p:nvSpPr>
              <p:cNvPr id="6" name="Rectangle 5"/>
              <p:cNvSpPr/>
              <p:nvPr>
                <p:custDataLst>
                  <p:tags r:id="rId22"/>
                </p:custDataLst>
              </p:nvPr>
            </p:nvSpPr>
            <p:spPr bwMode="auto">
              <a:xfrm>
                <a:off x="170180" y="1054454"/>
                <a:ext cx="1649095" cy="521970"/>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提出问题</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sp>
          <p:nvSpPr>
            <p:cNvPr id="10" name="Rectangle 7"/>
            <p:cNvSpPr/>
            <p:nvPr>
              <p:custDataLst>
                <p:tags r:id="rId23"/>
              </p:custDataLst>
            </p:nvPr>
          </p:nvSpPr>
          <p:spPr bwMode="auto">
            <a:xfrm>
              <a:off x="254000" y="2047825"/>
              <a:ext cx="1676400" cy="521970"/>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作出假设</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sp>
        <p:nvSpPr>
          <p:cNvPr id="13" name="文本框 12"/>
          <p:cNvSpPr txBox="1"/>
          <p:nvPr>
            <p:custDataLst>
              <p:tags r:id="rId24"/>
            </p:custDataLst>
          </p:nvPr>
        </p:nvSpPr>
        <p:spPr>
          <a:xfrm>
            <a:off x="2199005" y="3543935"/>
            <a:ext cx="2403475" cy="52197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zh-CN" altLang="en-US" sz="2800" b="1">
                <a:solidFill>
                  <a:srgbClr val="7030A0"/>
                </a:solidFill>
                <a:latin typeface="微软雅黑" panose="020B0503020204020204" pitchFamily="34" charset="-122"/>
                <a:ea typeface="微软雅黑" panose="020B0503020204020204" pitchFamily="34" charset="-122"/>
              </a:rPr>
              <a:t>确定实验目的</a:t>
            </a:r>
            <a:endParaRPr lang="zh-CN" altLang="en-US" sz="2800" b="1">
              <a:solidFill>
                <a:srgbClr val="7030A0"/>
              </a:solidFill>
              <a:latin typeface="微软雅黑" panose="020B0503020204020204" pitchFamily="34" charset="-122"/>
              <a:ea typeface="微软雅黑" panose="020B0503020204020204" pitchFamily="34" charset="-122"/>
            </a:endParaRPr>
          </a:p>
        </p:txBody>
      </p:sp>
      <p:sp>
        <p:nvSpPr>
          <p:cNvPr id="17" name="文本框 16"/>
          <p:cNvSpPr txBox="1"/>
          <p:nvPr>
            <p:custDataLst>
              <p:tags r:id="rId25"/>
            </p:custDataLst>
          </p:nvPr>
        </p:nvSpPr>
        <p:spPr>
          <a:xfrm>
            <a:off x="1946275" y="1516802"/>
            <a:ext cx="9038590" cy="521970"/>
          </a:xfrm>
          <a:prstGeom prst="rect">
            <a:avLst/>
          </a:prstGeom>
          <a:noFill/>
        </p:spPr>
        <p:txBody>
          <a:bodyPr wrap="square" rtlCol="0">
            <a:spAutoFit/>
          </a:bodyPr>
          <a:lstStyle/>
          <a:p>
            <a:pPr indent="0">
              <a:spcBef>
                <a:spcPct val="50000"/>
              </a:spcBef>
              <a:buFont typeface="Wingdings" panose="05000000000000000000" pitchFamily="2" charset="2"/>
              <a:buNone/>
            </a:pPr>
            <a:r>
              <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酵母菌什么条件下产生</a:t>
            </a:r>
            <a:r>
              <a:rPr lang="en-US" altLang="zh-CN"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CO</a:t>
            </a:r>
            <a:r>
              <a:rPr lang="en-US" altLang="zh-CN" sz="2800" b="1" baseline="-2500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？什么条件下产生酒精？</a:t>
            </a:r>
            <a:endParaRPr kumimoji="1" lang="zh-CN" altLang="en-US" sz="2800" b="1" noProof="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8" name="文本框 17"/>
          <p:cNvSpPr txBox="1"/>
          <p:nvPr>
            <p:custDataLst>
              <p:tags r:id="rId26"/>
            </p:custDataLst>
          </p:nvPr>
        </p:nvSpPr>
        <p:spPr>
          <a:xfrm>
            <a:off x="2252345" y="2665095"/>
            <a:ext cx="9850120" cy="521970"/>
          </a:xfrm>
          <a:prstGeom prst="rect">
            <a:avLst/>
          </a:prstGeom>
          <a:noFill/>
        </p:spPr>
        <p:txBody>
          <a:bodyPr wrap="square" rtlCol="0">
            <a:spAutoFit/>
          </a:bodyPr>
          <a:lstStyle/>
          <a:p>
            <a:pPr marL="0" lvl="0" indent="0" algn="just" eaLnBrk="1" hangingPunct="1">
              <a:spcBef>
                <a:spcPct val="0"/>
              </a:spcBef>
              <a:buNone/>
            </a:pPr>
            <a:r>
              <a:rPr lang="zh-CN" altLang="en-US" sz="2800" b="1">
                <a:solidFill>
                  <a:srgbClr val="131FEE"/>
                </a:solidFill>
                <a:latin typeface="微软雅黑" panose="020B0503020204020204" pitchFamily="34" charset="-122"/>
                <a:ea typeface="微软雅黑" panose="020B0503020204020204" pitchFamily="34" charset="-122"/>
                <a:cs typeface="微软雅黑" panose="020B0503020204020204" pitchFamily="34" charset="-122"/>
                <a:sym typeface="+mn-ea"/>
              </a:rPr>
              <a:t>有氧条件产生</a:t>
            </a:r>
            <a:r>
              <a:rPr lang="en-US" altLang="zh-CN" sz="2800" b="1">
                <a:solidFill>
                  <a:srgbClr val="131FEE"/>
                </a:solidFill>
                <a:latin typeface="微软雅黑" panose="020B0503020204020204" pitchFamily="34" charset="-122"/>
                <a:ea typeface="微软雅黑" panose="020B0503020204020204" pitchFamily="34" charset="-122"/>
                <a:cs typeface="微软雅黑" panose="020B0503020204020204" pitchFamily="34" charset="-122"/>
                <a:sym typeface="+mn-ea"/>
              </a:rPr>
              <a:t>CO</a:t>
            </a:r>
            <a:r>
              <a:rPr lang="en-US" altLang="zh-CN" sz="2800" b="1" baseline="-25000">
                <a:solidFill>
                  <a:srgbClr val="131FEE"/>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800" b="1" baseline="-25000">
                <a:solidFill>
                  <a:srgbClr val="131FEE"/>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800" b="1">
                <a:solidFill>
                  <a:srgbClr val="131FEE"/>
                </a:solidFill>
                <a:latin typeface="微软雅黑" panose="020B0503020204020204" pitchFamily="34" charset="-122"/>
                <a:ea typeface="微软雅黑" panose="020B0503020204020204" pitchFamily="34" charset="-122"/>
                <a:cs typeface="微软雅黑" panose="020B0503020204020204" pitchFamily="34" charset="-122"/>
                <a:sym typeface="+mn-ea"/>
              </a:rPr>
              <a:t>无氧条件产生</a:t>
            </a:r>
            <a:r>
              <a:rPr lang="en-US" altLang="zh-CN" sz="2800" b="1">
                <a:solidFill>
                  <a:srgbClr val="131FEE"/>
                </a:solidFill>
                <a:latin typeface="微软雅黑" panose="020B0503020204020204" pitchFamily="34" charset="-122"/>
                <a:ea typeface="微软雅黑" panose="020B0503020204020204" pitchFamily="34" charset="-122"/>
                <a:cs typeface="微软雅黑" panose="020B0503020204020204" pitchFamily="34" charset="-122"/>
                <a:sym typeface="+mn-ea"/>
              </a:rPr>
              <a:t>CO</a:t>
            </a:r>
            <a:r>
              <a:rPr lang="en-US" altLang="zh-CN" sz="2800" b="1" baseline="-25000">
                <a:solidFill>
                  <a:srgbClr val="131FEE"/>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800" b="1">
                <a:solidFill>
                  <a:srgbClr val="131FEE"/>
                </a:solidFill>
                <a:latin typeface="微软雅黑" panose="020B0503020204020204" pitchFamily="34" charset="-122"/>
                <a:ea typeface="微软雅黑" panose="020B0503020204020204" pitchFamily="34" charset="-122"/>
                <a:cs typeface="微软雅黑" panose="020B0503020204020204" pitchFamily="34" charset="-122"/>
                <a:sym typeface="+mn-ea"/>
              </a:rPr>
              <a:t>和酒精。</a:t>
            </a:r>
            <a:endParaRPr kumimoji="1" lang="zh-CN" altLang="en-US" sz="2800" b="1" noProof="0">
              <a:ln>
                <a:noFill/>
              </a:ln>
              <a:solidFill>
                <a:srgbClr val="131FEE"/>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1" name="右箭头 10"/>
          <p:cNvSpPr/>
          <p:nvPr>
            <p:custDataLst>
              <p:tags r:id="rId27"/>
            </p:custDataLst>
          </p:nvPr>
        </p:nvSpPr>
        <p:spPr>
          <a:xfrm>
            <a:off x="4655820" y="3705860"/>
            <a:ext cx="560705" cy="168275"/>
          </a:xfrm>
          <a:prstGeom prst="rightArrow">
            <a:avLst>
              <a:gd name="adj1" fmla="val 100000"/>
              <a:gd name="adj2" fmla="val 50000"/>
            </a:avLst>
          </a:prstGeom>
          <a:solidFill>
            <a:srgbClr val="00B05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b="1">
              <a:latin typeface="微软雅黑" panose="020B0503020204020204" pitchFamily="34" charset="-122"/>
              <a:ea typeface="微软雅黑" panose="020B0503020204020204" pitchFamily="34" charset="-122"/>
            </a:endParaRPr>
          </a:p>
        </p:txBody>
      </p:sp>
      <p:sp>
        <p:nvSpPr>
          <p:cNvPr id="16" name="等腰三角形 15"/>
          <p:cNvSpPr/>
          <p:nvPr>
            <p:custDataLst>
              <p:tags r:id="rId28"/>
            </p:custDataLst>
          </p:nvPr>
        </p:nvSpPr>
        <p:spPr>
          <a:xfrm rot="5400000">
            <a:off x="1699895" y="3627755"/>
            <a:ext cx="490220" cy="393065"/>
          </a:xfrm>
          <a:prstGeom prst="triangle">
            <a:avLst/>
          </a:prstGeom>
          <a:gradFill>
            <a:gsLst>
              <a:gs pos="0">
                <a:srgbClr val="14CD68"/>
              </a:gs>
              <a:gs pos="100000">
                <a:srgbClr val="0B6E38"/>
              </a:gs>
            </a:gsLst>
            <a:lin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等腰三角形 18"/>
          <p:cNvSpPr/>
          <p:nvPr>
            <p:custDataLst>
              <p:tags r:id="rId29"/>
            </p:custDataLst>
          </p:nvPr>
        </p:nvSpPr>
        <p:spPr>
          <a:xfrm rot="5400000">
            <a:off x="1715135" y="2652395"/>
            <a:ext cx="490220" cy="393065"/>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6" name="组合 35"/>
          <p:cNvGrpSpPr/>
          <p:nvPr>
            <p:custDataLst>
              <p:tags r:id="rId30"/>
            </p:custDataLst>
          </p:nvPr>
        </p:nvGrpSpPr>
        <p:grpSpPr>
          <a:xfrm>
            <a:off x="5269865" y="3513455"/>
            <a:ext cx="6765290" cy="2081530"/>
            <a:chOff x="8383" y="4477"/>
            <a:chExt cx="10654" cy="3278"/>
          </a:xfrm>
        </p:grpSpPr>
        <p:sp>
          <p:nvSpPr>
            <p:cNvPr id="20" name="文本框 19"/>
            <p:cNvSpPr txBox="1"/>
            <p:nvPr>
              <p:custDataLst>
                <p:tags r:id="rId31"/>
              </p:custDataLst>
            </p:nvPr>
          </p:nvSpPr>
          <p:spPr>
            <a:xfrm>
              <a:off x="8383" y="4477"/>
              <a:ext cx="9883" cy="822"/>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zh-CN" altLang="zh-CN" sz="2800" b="1">
                  <a:solidFill>
                    <a:srgbClr val="7030A0"/>
                  </a:solidFill>
                  <a:latin typeface="微软雅黑" panose="020B0503020204020204" pitchFamily="34" charset="-122"/>
                  <a:ea typeface="微软雅黑" panose="020B0503020204020204" pitchFamily="34" charset="-122"/>
                </a:rPr>
                <a:t>本实验的</a:t>
              </a:r>
              <a:r>
                <a:rPr lang="zh-CN" altLang="zh-CN" sz="2800" b="1">
                  <a:solidFill>
                    <a:srgbClr val="FF0000"/>
                  </a:solidFill>
                  <a:latin typeface="微软雅黑" panose="020B0503020204020204" pitchFamily="34" charset="-122"/>
                  <a:ea typeface="微软雅黑" panose="020B0503020204020204" pitchFamily="34" charset="-122"/>
                </a:rPr>
                <a:t>自变量</a:t>
              </a:r>
              <a:r>
                <a:rPr lang="zh-CN" altLang="zh-CN" sz="2800" b="1">
                  <a:solidFill>
                    <a:srgbClr val="7030A0"/>
                  </a:solidFill>
                  <a:latin typeface="微软雅黑" panose="020B0503020204020204" pitchFamily="34" charset="-122"/>
                  <a:ea typeface="微软雅黑" panose="020B0503020204020204" pitchFamily="34" charset="-122"/>
                </a:rPr>
                <a:t>是？如何控制自变量？</a:t>
              </a:r>
              <a:endParaRPr lang="zh-CN" altLang="zh-CN" sz="2800" b="1">
                <a:solidFill>
                  <a:srgbClr val="7030A0"/>
                </a:solidFill>
                <a:latin typeface="微软雅黑" panose="020B0503020204020204" pitchFamily="34" charset="-122"/>
                <a:ea typeface="微软雅黑" panose="020B0503020204020204" pitchFamily="34" charset="-122"/>
              </a:endParaRPr>
            </a:p>
          </p:txBody>
        </p:sp>
        <p:sp>
          <p:nvSpPr>
            <p:cNvPr id="30" name="文本框 29"/>
            <p:cNvSpPr txBox="1"/>
            <p:nvPr>
              <p:custDataLst>
                <p:tags r:id="rId32"/>
              </p:custDataLst>
            </p:nvPr>
          </p:nvSpPr>
          <p:spPr>
            <a:xfrm>
              <a:off x="8383" y="5627"/>
              <a:ext cx="9883" cy="822"/>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zh-CN" altLang="zh-CN" sz="2800" b="1">
                  <a:solidFill>
                    <a:srgbClr val="7030A0"/>
                  </a:solidFill>
                  <a:latin typeface="微软雅黑" panose="020B0503020204020204" pitchFamily="34" charset="-122"/>
                  <a:ea typeface="微软雅黑" panose="020B0503020204020204" pitchFamily="34" charset="-122"/>
                </a:rPr>
                <a:t>本实验的</a:t>
              </a:r>
              <a:r>
                <a:rPr lang="zh-CN" altLang="zh-CN" sz="2800" b="1">
                  <a:solidFill>
                    <a:srgbClr val="131FEE"/>
                  </a:solidFill>
                  <a:latin typeface="微软雅黑" panose="020B0503020204020204" pitchFamily="34" charset="-122"/>
                  <a:ea typeface="微软雅黑" panose="020B0503020204020204" pitchFamily="34" charset="-122"/>
                </a:rPr>
                <a:t>因变量</a:t>
              </a:r>
              <a:r>
                <a:rPr lang="zh-CN" altLang="zh-CN" sz="2800" b="1">
                  <a:solidFill>
                    <a:srgbClr val="7030A0"/>
                  </a:solidFill>
                  <a:latin typeface="微软雅黑" panose="020B0503020204020204" pitchFamily="34" charset="-122"/>
                  <a:ea typeface="微软雅黑" panose="020B0503020204020204" pitchFamily="34" charset="-122"/>
                </a:rPr>
                <a:t>是？如何检测因变量？</a:t>
              </a:r>
              <a:endParaRPr lang="zh-CN" altLang="zh-CN" sz="2800" b="1">
                <a:solidFill>
                  <a:srgbClr val="7030A0"/>
                </a:solidFill>
                <a:latin typeface="微软雅黑" panose="020B0503020204020204" pitchFamily="34" charset="-122"/>
                <a:ea typeface="微软雅黑" panose="020B0503020204020204" pitchFamily="34" charset="-122"/>
              </a:endParaRPr>
            </a:p>
          </p:txBody>
        </p:sp>
        <p:sp>
          <p:nvSpPr>
            <p:cNvPr id="35" name="文本框 34"/>
            <p:cNvSpPr txBox="1"/>
            <p:nvPr>
              <p:custDataLst>
                <p:tags r:id="rId33"/>
              </p:custDataLst>
            </p:nvPr>
          </p:nvSpPr>
          <p:spPr>
            <a:xfrm>
              <a:off x="8414" y="6933"/>
              <a:ext cx="10623" cy="822"/>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zh-CN" altLang="zh-CN" sz="2800" b="1">
                  <a:solidFill>
                    <a:srgbClr val="7030A0"/>
                  </a:solidFill>
                  <a:latin typeface="微软雅黑" panose="020B0503020204020204" pitchFamily="34" charset="-122"/>
                  <a:ea typeface="微软雅黑" panose="020B0503020204020204" pitchFamily="34" charset="-122"/>
                </a:rPr>
                <a:t>本实验的</a:t>
              </a:r>
              <a:r>
                <a:rPr lang="zh-CN" altLang="zh-CN" sz="2800" b="1">
                  <a:solidFill>
                    <a:schemeClr val="tx1"/>
                  </a:solidFill>
                  <a:latin typeface="微软雅黑" panose="020B0503020204020204" pitchFamily="34" charset="-122"/>
                  <a:ea typeface="微软雅黑" panose="020B0503020204020204" pitchFamily="34" charset="-122"/>
                </a:rPr>
                <a:t>无关变量</a:t>
              </a:r>
              <a:r>
                <a:rPr lang="zh-CN" altLang="zh-CN" sz="2800" b="1">
                  <a:solidFill>
                    <a:srgbClr val="7030A0"/>
                  </a:solidFill>
                  <a:latin typeface="微软雅黑" panose="020B0503020204020204" pitchFamily="34" charset="-122"/>
                  <a:ea typeface="微软雅黑" panose="020B0503020204020204" pitchFamily="34" charset="-122"/>
                </a:rPr>
                <a:t>是？如何控制无关变量？</a:t>
              </a:r>
              <a:endParaRPr lang="zh-CN" altLang="zh-CN" sz="2800" b="1">
                <a:solidFill>
                  <a:srgbClr val="7030A0"/>
                </a:solidFill>
                <a:latin typeface="微软雅黑" panose="020B0503020204020204" pitchFamily="34" charset="-122"/>
                <a:ea typeface="微软雅黑" panose="020B0503020204020204" pitchFamily="34" charset="-122"/>
              </a:endParaRPr>
            </a:p>
          </p:txBody>
        </p:sp>
      </p:grpSp>
      <p:pic>
        <p:nvPicPr>
          <p:cNvPr id="37" name="图片 36"/>
          <p:cNvPicPr>
            <a:picLocks noChangeAspect="1"/>
          </p:cNvPicPr>
          <p:nvPr>
            <p:custDataLst>
              <p:tags r:id="rId34"/>
            </p:custDataLst>
          </p:nvPr>
        </p:nvPicPr>
        <p:blipFill>
          <a:blip r:embed="rId35"/>
          <a:stretch>
            <a:fillRect/>
          </a:stretch>
        </p:blipFill>
        <p:spPr>
          <a:xfrm>
            <a:off x="9004300" y="5822950"/>
            <a:ext cx="3083560" cy="990600"/>
          </a:xfrm>
          <a:prstGeom prst="rect">
            <a:avLst/>
          </a:prstGeom>
          <a:noFill/>
          <a:ln w="9525">
            <a:noFill/>
          </a:ln>
        </p:spPr>
      </p:pic>
      <p:sp>
        <p:nvSpPr>
          <p:cNvPr id="12" name="矩形 11"/>
          <p:cNvSpPr/>
          <p:nvPr/>
        </p:nvSpPr>
        <p:spPr>
          <a:xfrm>
            <a:off x="0" y="1433830"/>
            <a:ext cx="1748790" cy="5337810"/>
          </a:xfrm>
          <a:prstGeom prst="rect">
            <a:avLst/>
          </a:prstGeom>
          <a:noFill/>
          <a:ln>
            <a:solidFill>
              <a:srgbClr val="7030A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par>
                          <p:cTn id="13" fill="hold">
                            <p:stCondLst>
                              <p:cond delay="0"/>
                            </p:stCondLst>
                            <p:childTnLst>
                              <p:par>
                                <p:cTn id="14" presetID="2" presetClass="entr" presetSubtype="4"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additive="base">
                                        <p:cTn id="16" dur="500" fill="hold"/>
                                        <p:tgtEl>
                                          <p:spTgt spid="13"/>
                                        </p:tgtEl>
                                        <p:attrNameLst>
                                          <p:attrName>ppt_x</p:attrName>
                                        </p:attrNameLst>
                                      </p:cBhvr>
                                      <p:tavLst>
                                        <p:tav tm="0">
                                          <p:val>
                                            <p:strVal val="#ppt_x"/>
                                          </p:val>
                                        </p:tav>
                                        <p:tav tm="100000">
                                          <p:val>
                                            <p:strVal val="#ppt_x"/>
                                          </p:val>
                                        </p:tav>
                                      </p:tavLst>
                                    </p:anim>
                                    <p:anim calcmode="lin" valueType="num">
                                      <p:cBhvr additive="base">
                                        <p:cTn id="17"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6"/>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37"/>
                                        </p:tgtEl>
                                        <p:attrNameLst>
                                          <p:attrName>style.visibility</p:attrName>
                                        </p:attrNameLst>
                                      </p:cBhvr>
                                      <p:to>
                                        <p:strVal val="visible"/>
                                      </p:to>
                                    </p:set>
                                    <p:animEffect transition="in" filter="circle(in)">
                                      <p:cBhvr>
                                        <p:cTn id="30" dur="1000"/>
                                        <p:tgtEl>
                                          <p:spTgt spid="37"/>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animBg="1"/>
      <p:bldP spid="18" grpId="0"/>
      <p:bldP spid="11" grpId="0" bldLvl="0" animBg="1"/>
      <p:bldP spid="16"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149225" y="81280"/>
            <a:ext cx="5759450" cy="1169670"/>
            <a:chOff x="235" y="128"/>
            <a:chExt cx="10309" cy="1842"/>
          </a:xfrm>
        </p:grpSpPr>
        <p:sp>
          <p:nvSpPr>
            <p:cNvPr id="9" name="文本框 8"/>
            <p:cNvSpPr txBox="1"/>
            <p:nvPr>
              <p:custDataLst>
                <p:tags r:id="rId1"/>
              </p:custDataLst>
            </p:nvPr>
          </p:nvSpPr>
          <p:spPr>
            <a:xfrm>
              <a:off x="558" y="954"/>
              <a:ext cx="914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探究酵母菌细胞呼吸的</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方式</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11" name="组合 10"/>
            <p:cNvGrpSpPr/>
            <p:nvPr>
              <p:custDataLst>
                <p:tags r:id="rId2"/>
              </p:custDataLst>
            </p:nvPr>
          </p:nvGrpSpPr>
          <p:grpSpPr>
            <a:xfrm rot="0">
              <a:off x="235" y="128"/>
              <a:ext cx="10309" cy="899"/>
              <a:chOff x="587375" y="977268"/>
              <a:chExt cx="6546004" cy="570900"/>
            </a:xfrm>
          </p:grpSpPr>
          <p:sp>
            <p:nvSpPr>
              <p:cNvPr id="215" name="任意多边形: 形状 17"/>
              <p:cNvSpPr/>
              <p:nvPr>
                <p:custDataLst>
                  <p:tags r:id="rId3"/>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16" name="文本框 215"/>
              <p:cNvSpPr txBox="1"/>
              <p:nvPr>
                <p:custDataLst>
                  <p:tags r:id="rId4"/>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219" name="任意多边形: 形状 18"/>
              <p:cNvSpPr/>
              <p:nvPr>
                <p:custDataLst>
                  <p:tags r:id="rId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24" name="文本框 223"/>
              <p:cNvSpPr txBox="1"/>
              <p:nvPr>
                <p:custDataLst>
                  <p:tags r:id="rId6"/>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13" name="图片 12" descr="32303137373532353b32303137393931383bc9faceefcfd4cea2beb5cfb8b0fb"/>
            <p:cNvPicPr>
              <a:picLocks noChangeAspect="1"/>
            </p:cNvPicPr>
            <p:nvPr/>
          </p:nvPicPr>
          <p:blipFill>
            <a:blip r:embed="rId7"/>
            <a:stretch>
              <a:fillRect/>
            </a:stretch>
          </p:blipFill>
          <p:spPr>
            <a:xfrm>
              <a:off x="1119" y="207"/>
              <a:ext cx="719" cy="719"/>
            </a:xfrm>
            <a:prstGeom prst="rect">
              <a:avLst/>
            </a:prstGeom>
          </p:spPr>
        </p:pic>
      </p:grpSp>
      <p:sp>
        <p:nvSpPr>
          <p:cNvPr id="18437" name="矩形 19460"/>
          <p:cNvSpPr/>
          <p:nvPr>
            <p:custDataLst>
              <p:tags r:id="rId8"/>
            </p:custDataLst>
          </p:nvPr>
        </p:nvSpPr>
        <p:spPr>
          <a:xfrm>
            <a:off x="7410450" y="3352165"/>
            <a:ext cx="309880" cy="52197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endParaRPr lang="zh-CN" altLang="en-US" sz="2800" b="1">
              <a:solidFill>
                <a:srgbClr val="666633"/>
              </a:solidFill>
              <a:latin typeface="微软雅黑" panose="020B0503020204020204" pitchFamily="34" charset="-122"/>
              <a:ea typeface="微软雅黑" panose="020B0503020204020204" pitchFamily="34" charset="-122"/>
            </a:endParaRPr>
          </a:p>
        </p:txBody>
      </p:sp>
      <p:grpSp>
        <p:nvGrpSpPr>
          <p:cNvPr id="5" name="组合 4"/>
          <p:cNvGrpSpPr/>
          <p:nvPr>
            <p:custDataLst>
              <p:tags r:id="rId9"/>
            </p:custDataLst>
          </p:nvPr>
        </p:nvGrpSpPr>
        <p:grpSpPr>
          <a:xfrm>
            <a:off x="63865" y="1522523"/>
            <a:ext cx="2209800" cy="5248611"/>
            <a:chOff x="139046" y="1031510"/>
            <a:chExt cx="2209800" cy="5248611"/>
          </a:xfrm>
        </p:grpSpPr>
        <p:grpSp>
          <p:nvGrpSpPr>
            <p:cNvPr id="2" name="组合 1"/>
            <p:cNvGrpSpPr/>
            <p:nvPr>
              <p:custDataLst>
                <p:tags r:id="rId10"/>
              </p:custDataLst>
            </p:nvPr>
          </p:nvGrpSpPr>
          <p:grpSpPr>
            <a:xfrm>
              <a:off x="139046" y="1031510"/>
              <a:ext cx="2209800" cy="5248611"/>
              <a:chOff x="113030" y="1054454"/>
              <a:chExt cx="2209800" cy="5248611"/>
            </a:xfrm>
          </p:grpSpPr>
          <p:grpSp>
            <p:nvGrpSpPr>
              <p:cNvPr id="3" name="组合 2"/>
              <p:cNvGrpSpPr/>
              <p:nvPr>
                <p:custDataLst>
                  <p:tags r:id="rId11"/>
                </p:custDataLst>
              </p:nvPr>
            </p:nvGrpSpPr>
            <p:grpSpPr>
              <a:xfrm>
                <a:off x="113030" y="1657732"/>
                <a:ext cx="2209800" cy="4645333"/>
                <a:chOff x="1195" y="2506"/>
                <a:chExt cx="3480" cy="6729"/>
              </a:xfrm>
            </p:grpSpPr>
            <p:cxnSp>
              <p:nvCxnSpPr>
                <p:cNvPr id="51210" name="Line 10"/>
                <p:cNvCxnSpPr/>
                <p:nvPr>
                  <p:custDataLst>
                    <p:tags r:id="rId12"/>
                  </p:custDataLst>
                </p:nvPr>
              </p:nvCxnSpPr>
              <p:spPr>
                <a:xfrm flipH="1">
                  <a:off x="2520" y="6737"/>
                  <a:ext cx="0" cy="600"/>
                </a:xfrm>
                <a:prstGeom prst="line">
                  <a:avLst/>
                </a:prstGeom>
                <a:ln w="57150">
                  <a:headEnd type="none" w="med" len="med"/>
                  <a:tailEnd type="triangle" w="med" len="med"/>
                </a:ln>
              </p:spPr>
              <p:style>
                <a:lnRef idx="3">
                  <a:schemeClr val="accent4"/>
                </a:lnRef>
                <a:fillRef idx="0">
                  <a:schemeClr val="accent4"/>
                </a:fillRef>
                <a:effectRef idx="2">
                  <a:schemeClr val="accent4"/>
                </a:effectRef>
                <a:fontRef idx="minor">
                  <a:schemeClr val="tx1"/>
                </a:fontRef>
              </p:style>
            </p:cxnSp>
            <p:cxnSp>
              <p:nvCxnSpPr>
                <p:cNvPr id="51212" name="Line 12"/>
                <p:cNvCxnSpPr/>
                <p:nvPr>
                  <p:custDataLst>
                    <p:tags r:id="rId13"/>
                  </p:custDataLst>
                </p:nvPr>
              </p:nvCxnSpPr>
              <p:spPr>
                <a:xfrm flipH="1">
                  <a:off x="2504" y="8008"/>
                  <a:ext cx="0" cy="600"/>
                </a:xfrm>
                <a:prstGeom prst="line">
                  <a:avLst/>
                </a:prstGeom>
                <a:ln w="57150">
                  <a:headEnd type="none" w="med" len="med"/>
                  <a:tailEnd type="triangle" w="med" len="med"/>
                </a:ln>
              </p:spPr>
              <p:style>
                <a:lnRef idx="3">
                  <a:schemeClr val="accent4"/>
                </a:lnRef>
                <a:fillRef idx="0">
                  <a:schemeClr val="accent4"/>
                </a:fillRef>
                <a:effectRef idx="2">
                  <a:schemeClr val="accent4"/>
                </a:effectRef>
                <a:fontRef idx="minor">
                  <a:schemeClr val="tx1"/>
                </a:fontRef>
              </p:style>
            </p:cxnSp>
            <p:grpSp>
              <p:nvGrpSpPr>
                <p:cNvPr id="4" name="组合 3"/>
                <p:cNvGrpSpPr/>
                <p:nvPr>
                  <p:custDataLst>
                    <p:tags r:id="rId14"/>
                  </p:custDataLst>
                </p:nvPr>
              </p:nvGrpSpPr>
              <p:grpSpPr>
                <a:xfrm>
                  <a:off x="1195" y="2506"/>
                  <a:ext cx="3480" cy="6729"/>
                  <a:chOff x="623" y="2491"/>
                  <a:chExt cx="3480" cy="6729"/>
                </a:xfrm>
              </p:grpSpPr>
              <p:cxnSp>
                <p:nvCxnSpPr>
                  <p:cNvPr id="51204" name="Line 4"/>
                  <p:cNvCxnSpPr/>
                  <p:nvPr>
                    <p:custDataLst>
                      <p:tags r:id="rId15"/>
                    </p:custDataLst>
                  </p:nvPr>
                </p:nvCxnSpPr>
                <p:spPr>
                  <a:xfrm flipH="1">
                    <a:off x="2011" y="2491"/>
                    <a:ext cx="0" cy="600"/>
                  </a:xfrm>
                  <a:prstGeom prst="line">
                    <a:avLst/>
                  </a:prstGeom>
                  <a:ln w="57150">
                    <a:headEnd type="none" w="med" len="med"/>
                    <a:tailEnd type="triangle" w="med" len="med"/>
                  </a:ln>
                </p:spPr>
                <p:style>
                  <a:lnRef idx="3">
                    <a:schemeClr val="accent4"/>
                  </a:lnRef>
                  <a:fillRef idx="0">
                    <a:schemeClr val="accent4"/>
                  </a:fillRef>
                  <a:effectRef idx="2">
                    <a:schemeClr val="accent4"/>
                  </a:effectRef>
                  <a:fontRef idx="minor">
                    <a:schemeClr val="tx1"/>
                  </a:fontRef>
                </p:style>
              </p:cxnSp>
              <p:cxnSp>
                <p:nvCxnSpPr>
                  <p:cNvPr id="51206" name="Line 6"/>
                  <p:cNvCxnSpPr/>
                  <p:nvPr>
                    <p:custDataLst>
                      <p:tags r:id="rId16"/>
                    </p:custDataLst>
                  </p:nvPr>
                </p:nvCxnSpPr>
                <p:spPr>
                  <a:xfrm flipH="1">
                    <a:off x="2011" y="3928"/>
                    <a:ext cx="0" cy="600"/>
                  </a:xfrm>
                  <a:prstGeom prst="line">
                    <a:avLst/>
                  </a:prstGeom>
                  <a:ln w="57150">
                    <a:headEnd type="none" w="med" len="med"/>
                    <a:tailEnd type="triangle" w="med" len="med"/>
                  </a:ln>
                </p:spPr>
                <p:style>
                  <a:lnRef idx="3">
                    <a:schemeClr val="accent4"/>
                  </a:lnRef>
                  <a:fillRef idx="0">
                    <a:schemeClr val="accent4"/>
                  </a:fillRef>
                  <a:effectRef idx="2">
                    <a:schemeClr val="accent4"/>
                  </a:effectRef>
                  <a:fontRef idx="minor">
                    <a:schemeClr val="tx1"/>
                  </a:fontRef>
                </p:style>
              </p:cxnSp>
              <p:sp>
                <p:nvSpPr>
                  <p:cNvPr id="51207" name="Rectangle 7"/>
                  <p:cNvSpPr/>
                  <p:nvPr>
                    <p:custDataLst>
                      <p:tags r:id="rId17"/>
                    </p:custDataLst>
                  </p:nvPr>
                </p:nvSpPr>
                <p:spPr bwMode="auto">
                  <a:xfrm>
                    <a:off x="623" y="4528"/>
                    <a:ext cx="2640" cy="756"/>
                  </a:xfrm>
                  <a:prstGeom prst="rect">
                    <a:avLst/>
                  </a:prstGeom>
                  <a:solidFill>
                    <a:schemeClr val="accent1">
                      <a:lumMod val="40000"/>
                      <a:lumOff val="60000"/>
                    </a:schemeClr>
                  </a:solidFill>
                </p:spPr>
                <p:style>
                  <a:lnRef idx="1">
                    <a:schemeClr val="accent6"/>
                  </a:lnRef>
                  <a:fillRef idx="2">
                    <a:schemeClr val="accent6"/>
                  </a:fillRef>
                  <a:effectRef idx="1">
                    <a:schemeClr val="accent6"/>
                  </a:effectRef>
                  <a:fontRef idx="minor">
                    <a:schemeClr val="dk1"/>
                  </a:fontRef>
                </p:style>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设计实验</a:t>
                    </a:r>
                    <a:endPar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cxnSp>
                <p:nvCxnSpPr>
                  <p:cNvPr id="51208" name="Line 8"/>
                  <p:cNvCxnSpPr/>
                  <p:nvPr>
                    <p:custDataLst>
                      <p:tags r:id="rId18"/>
                    </p:custDataLst>
                  </p:nvPr>
                </p:nvCxnSpPr>
                <p:spPr>
                  <a:xfrm flipH="1">
                    <a:off x="2011" y="5367"/>
                    <a:ext cx="0" cy="600"/>
                  </a:xfrm>
                  <a:prstGeom prst="line">
                    <a:avLst/>
                  </a:prstGeom>
                  <a:ln w="57150">
                    <a:headEnd type="none" w="med" len="med"/>
                    <a:tailEnd type="triangle" w="med" len="med"/>
                  </a:ln>
                </p:spPr>
                <p:style>
                  <a:lnRef idx="3">
                    <a:schemeClr val="accent4"/>
                  </a:lnRef>
                  <a:fillRef idx="0">
                    <a:schemeClr val="accent4"/>
                  </a:fillRef>
                  <a:effectRef idx="2">
                    <a:schemeClr val="accent4"/>
                  </a:effectRef>
                  <a:fontRef idx="minor">
                    <a:schemeClr val="tx1"/>
                  </a:fontRef>
                </p:style>
              </p:cxnSp>
              <p:sp>
                <p:nvSpPr>
                  <p:cNvPr id="51209" name="Rectangle 9"/>
                  <p:cNvSpPr/>
                  <p:nvPr>
                    <p:custDataLst>
                      <p:tags r:id="rId19"/>
                    </p:custDataLst>
                  </p:nvPr>
                </p:nvSpPr>
                <p:spPr bwMode="auto">
                  <a:xfrm>
                    <a:off x="686" y="5966"/>
                    <a:ext cx="2825" cy="756"/>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进行实验</a:t>
                    </a:r>
                    <a:endPar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sp>
                <p:nvSpPr>
                  <p:cNvPr id="51211" name="Rectangle 11"/>
                  <p:cNvSpPr/>
                  <p:nvPr>
                    <p:custDataLst>
                      <p:tags r:id="rId20"/>
                    </p:custDataLst>
                  </p:nvPr>
                </p:nvSpPr>
                <p:spPr bwMode="auto">
                  <a:xfrm>
                    <a:off x="660" y="7215"/>
                    <a:ext cx="2760" cy="756"/>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观察</a:t>
                    </a:r>
                    <a:r>
                      <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结果</a:t>
                    </a:r>
                    <a:endPar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sp>
                <p:nvSpPr>
                  <p:cNvPr id="51213" name="Rectangle 13"/>
                  <p:cNvSpPr/>
                  <p:nvPr>
                    <p:custDataLst>
                      <p:tags r:id="rId21"/>
                    </p:custDataLst>
                  </p:nvPr>
                </p:nvSpPr>
                <p:spPr bwMode="auto">
                  <a:xfrm>
                    <a:off x="623" y="8464"/>
                    <a:ext cx="3480" cy="756"/>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latin typeface="微软雅黑" panose="020B0503020204020204" pitchFamily="34" charset="-122"/>
                        <a:ea typeface="微软雅黑" panose="020B0503020204020204" pitchFamily="34" charset="-122"/>
                        <a:sym typeface="Wingdings" panose="05000000000000000000" pitchFamily="2" charset="2"/>
                      </a:rPr>
                      <a:t>得出</a:t>
                    </a: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结论</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grpSp>
          <p:sp>
            <p:nvSpPr>
              <p:cNvPr id="6" name="Rectangle 5"/>
              <p:cNvSpPr/>
              <p:nvPr>
                <p:custDataLst>
                  <p:tags r:id="rId22"/>
                </p:custDataLst>
              </p:nvPr>
            </p:nvSpPr>
            <p:spPr bwMode="auto">
              <a:xfrm>
                <a:off x="170180" y="1054454"/>
                <a:ext cx="1649095" cy="521970"/>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提出问题</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sp>
          <p:nvSpPr>
            <p:cNvPr id="10" name="Rectangle 7"/>
            <p:cNvSpPr/>
            <p:nvPr>
              <p:custDataLst>
                <p:tags r:id="rId23"/>
              </p:custDataLst>
            </p:nvPr>
          </p:nvSpPr>
          <p:spPr bwMode="auto">
            <a:xfrm>
              <a:off x="254000" y="2047825"/>
              <a:ext cx="1676400" cy="521970"/>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作出假设</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graphicFrame>
        <p:nvGraphicFramePr>
          <p:cNvPr id="12" name="表格 11"/>
          <p:cNvGraphicFramePr>
            <a:graphicFrameLocks noGrp="1"/>
          </p:cNvGraphicFramePr>
          <p:nvPr>
            <p:custDataLst>
              <p:tags r:id="rId24"/>
            </p:custDataLst>
          </p:nvPr>
        </p:nvGraphicFramePr>
        <p:xfrm>
          <a:off x="2229485" y="2540000"/>
          <a:ext cx="6946265" cy="4257040"/>
        </p:xfrm>
        <a:graphic>
          <a:graphicData uri="http://schemas.openxmlformats.org/drawingml/2006/table">
            <a:tbl>
              <a:tblPr firstRow="1" bandRow="1">
                <a:tableStyleId>{5C22544A-7EE6-4342-B048-85BDC9FD1C3A}</a:tableStyleId>
              </a:tblPr>
              <a:tblGrid>
                <a:gridCol w="1303020"/>
                <a:gridCol w="2396490"/>
                <a:gridCol w="3246755"/>
              </a:tblGrid>
              <a:tr h="589915">
                <a:tc gridSpan="2">
                  <a:txBody>
                    <a:bodyPr wrap="square"/>
                    <a:lstStyle/>
                    <a:p>
                      <a:pPr algn="ctr">
                        <a:buNone/>
                      </a:pPr>
                      <a:r>
                        <a:rPr lang="zh-CN" altLang="en-US" sz="2800" b="1">
                          <a:solidFill>
                            <a:schemeClr val="tx1"/>
                          </a:solidFill>
                          <a:latin typeface="微软雅黑" panose="020B0503020204020204" pitchFamily="34" charset="-122"/>
                          <a:ea typeface="微软雅黑" panose="020B0503020204020204" pitchFamily="34" charset="-122"/>
                        </a:rPr>
                        <a:t>变量</a:t>
                      </a:r>
                      <a:endParaRPr lang="zh-CN" altLang="en-US" sz="2800" b="1">
                        <a:solidFill>
                          <a:schemeClr val="tx1"/>
                        </a:solidFill>
                        <a:latin typeface="微软雅黑" panose="020B0503020204020204" pitchFamily="34" charset="-122"/>
                        <a:ea typeface="微软雅黑" panose="020B0503020204020204" pitchFamily="34" charset="-122"/>
                      </a:endParaRPr>
                    </a:p>
                  </a:txBody>
                  <a:tcPr marL="68580" marR="68580" marT="34290" marB="34290"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cPr/>
                </a:tc>
                <a:tc>
                  <a:txBody>
                    <a:bodyPr wrap="square"/>
                    <a:lstStyle/>
                    <a:p>
                      <a:pPr algn="ctr">
                        <a:buNone/>
                      </a:pPr>
                      <a:r>
                        <a:rPr lang="zh-CN" altLang="en-US" sz="2800" b="1">
                          <a:solidFill>
                            <a:schemeClr val="tx1"/>
                          </a:solidFill>
                          <a:latin typeface="微软雅黑" panose="020B0503020204020204" pitchFamily="34" charset="-122"/>
                          <a:ea typeface="微软雅黑" panose="020B0503020204020204" pitchFamily="34" charset="-122"/>
                        </a:rPr>
                        <a:t>处理方法</a:t>
                      </a:r>
                      <a:endParaRPr lang="zh-CN" altLang="en-US" sz="2800" b="1">
                        <a:solidFill>
                          <a:schemeClr val="tx1"/>
                        </a:solidFill>
                        <a:latin typeface="微软雅黑" panose="020B0503020204020204" pitchFamily="34" charset="-122"/>
                        <a:ea typeface="微软雅黑" panose="020B0503020204020204" pitchFamily="34" charset="-122"/>
                      </a:endParaRPr>
                    </a:p>
                  </a:txBody>
                  <a:tcPr marL="68580" marR="68580" marT="34290" marB="34290"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67690">
                <a:tc rowSpan="2">
                  <a:txBody>
                    <a:bodyPr wrap="square"/>
                    <a:lstStyle/>
                    <a:p>
                      <a:pPr algn="ctr">
                        <a:buNone/>
                      </a:pPr>
                      <a:endParaRPr lang="zh-CN" altLang="en-US" sz="2100" b="1">
                        <a:latin typeface="微软雅黑" panose="020B0503020204020204" pitchFamily="34" charset="-122"/>
                        <a:ea typeface="微软雅黑" panose="020B0503020204020204" pitchFamily="34" charset="-122"/>
                      </a:endParaRPr>
                    </a:p>
                    <a:p>
                      <a:pPr algn="ctr">
                        <a:buNone/>
                      </a:pPr>
                      <a:endParaRPr lang="zh-CN" altLang="en-US" sz="2100" b="1">
                        <a:latin typeface="微软雅黑" panose="020B0503020204020204" pitchFamily="34" charset="-122"/>
                        <a:ea typeface="微软雅黑" panose="020B0503020204020204" pitchFamily="34" charset="-122"/>
                      </a:endParaRPr>
                    </a:p>
                  </a:txBody>
                  <a:tcPr marL="68580" marR="68580" marT="34290" marB="34290"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buNone/>
                      </a:pPr>
                      <a:endParaRPr lang="zh-CN" altLang="en-US" sz="1015" b="1">
                        <a:latin typeface="微软雅黑" panose="020B0503020204020204" pitchFamily="34" charset="-122"/>
                        <a:ea typeface="微软雅黑" panose="020B0503020204020204" pitchFamily="34" charset="-122"/>
                      </a:endParaRPr>
                    </a:p>
                  </a:txBody>
                  <a:tcPr marL="68580" marR="68580" marT="34290" marB="34290"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buNone/>
                      </a:pPr>
                      <a:endParaRPr lang="zh-CN" altLang="en-US" sz="1015" b="1">
                        <a:latin typeface="微软雅黑" panose="020B0503020204020204" pitchFamily="34" charset="-122"/>
                        <a:ea typeface="微软雅黑" panose="020B0503020204020204" pitchFamily="34" charset="-122"/>
                      </a:endParaRPr>
                    </a:p>
                  </a:txBody>
                  <a:tcPr marL="68580" marR="68580" marT="34290" marB="34290"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57835">
                <a:tc vMerge="1">
                  <a:tcPr/>
                </a:tc>
                <a:tc>
                  <a:txBody>
                    <a:bodyPr wrap="square"/>
                    <a:lstStyle/>
                    <a:p>
                      <a:pPr>
                        <a:buNone/>
                      </a:pPr>
                      <a:endParaRPr lang="zh-CN" altLang="en-US" sz="1015" b="1">
                        <a:latin typeface="微软雅黑" panose="020B0503020204020204" pitchFamily="34" charset="-122"/>
                        <a:ea typeface="微软雅黑" panose="020B0503020204020204" pitchFamily="34" charset="-122"/>
                      </a:endParaRPr>
                    </a:p>
                  </a:txBody>
                  <a:tcPr marL="68580" marR="68580" marT="34290" marB="34290"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buNone/>
                      </a:pPr>
                      <a:endParaRPr lang="zh-CN" altLang="en-US" sz="1015" b="1">
                        <a:latin typeface="微软雅黑" panose="020B0503020204020204" pitchFamily="34" charset="-122"/>
                        <a:ea typeface="微软雅黑" panose="020B0503020204020204" pitchFamily="34" charset="-122"/>
                      </a:endParaRPr>
                    </a:p>
                  </a:txBody>
                  <a:tcPr marL="68580" marR="68580" marT="34290" marB="34290"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42925">
                <a:tc rowSpan="3">
                  <a:txBody>
                    <a:bodyPr wrap="square"/>
                    <a:lstStyle/>
                    <a:p>
                      <a:pPr algn="ctr">
                        <a:buNone/>
                      </a:pPr>
                      <a:endParaRPr lang="zh-CN" altLang="en-US" sz="2100" b="1">
                        <a:latin typeface="微软雅黑" panose="020B0503020204020204" pitchFamily="34" charset="-122"/>
                        <a:ea typeface="微软雅黑" panose="020B0503020204020204" pitchFamily="34" charset="-122"/>
                      </a:endParaRPr>
                    </a:p>
                  </a:txBody>
                  <a:tcPr marL="68580" marR="68580" marT="34290" marB="34290"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wrap="square"/>
                    <a:lstStyle/>
                    <a:p>
                      <a:pPr>
                        <a:buNone/>
                      </a:pPr>
                      <a:endParaRPr lang="en-US" altLang="zh-CN" sz="1015" b="1">
                        <a:latin typeface="微软雅黑" panose="020B0503020204020204" pitchFamily="34" charset="-122"/>
                        <a:ea typeface="微软雅黑" panose="020B0503020204020204" pitchFamily="34" charset="-122"/>
                      </a:endParaRPr>
                    </a:p>
                    <a:p>
                      <a:pPr>
                        <a:buNone/>
                      </a:pPr>
                      <a:endParaRPr lang="en-US" altLang="zh-CN" sz="1015" b="1">
                        <a:latin typeface="微软雅黑" panose="020B0503020204020204" pitchFamily="34" charset="-122"/>
                        <a:ea typeface="微软雅黑" panose="020B0503020204020204" pitchFamily="34" charset="-122"/>
                      </a:endParaRPr>
                    </a:p>
                    <a:p>
                      <a:pPr>
                        <a:buNone/>
                      </a:pPr>
                      <a:endParaRPr lang="en-US" altLang="zh-CN" sz="1015" b="1">
                        <a:latin typeface="微软雅黑" panose="020B0503020204020204" pitchFamily="34" charset="-122"/>
                        <a:ea typeface="微软雅黑" panose="020B0503020204020204" pitchFamily="34" charset="-122"/>
                      </a:endParaRPr>
                    </a:p>
                    <a:p>
                      <a:pPr>
                        <a:buNone/>
                      </a:pPr>
                      <a:endParaRPr lang="en-US" altLang="zh-CN" sz="1015" b="1">
                        <a:latin typeface="微软雅黑" panose="020B0503020204020204" pitchFamily="34" charset="-122"/>
                        <a:ea typeface="微软雅黑" panose="020B0503020204020204" pitchFamily="34" charset="-122"/>
                      </a:endParaRPr>
                    </a:p>
                    <a:p>
                      <a:pPr>
                        <a:buNone/>
                      </a:pPr>
                      <a:endParaRPr lang="en-US" altLang="zh-CN" sz="1015" b="1">
                        <a:latin typeface="微软雅黑" panose="020B0503020204020204" pitchFamily="34" charset="-122"/>
                        <a:ea typeface="微软雅黑" panose="020B0503020204020204" pitchFamily="34" charset="-122"/>
                      </a:endParaRPr>
                    </a:p>
                    <a:p>
                      <a:pPr>
                        <a:buNone/>
                      </a:pPr>
                      <a:endParaRPr lang="en-US" altLang="zh-CN" sz="1015" b="1">
                        <a:latin typeface="微软雅黑" panose="020B0503020204020204" pitchFamily="34" charset="-122"/>
                        <a:ea typeface="微软雅黑" panose="020B0503020204020204" pitchFamily="34" charset="-122"/>
                      </a:endParaRPr>
                    </a:p>
                    <a:p>
                      <a:pPr>
                        <a:buNone/>
                      </a:pPr>
                      <a:endParaRPr lang="en-US" altLang="zh-CN" sz="1015" b="1">
                        <a:latin typeface="微软雅黑" panose="020B0503020204020204" pitchFamily="34" charset="-122"/>
                        <a:ea typeface="微软雅黑" panose="020B0503020204020204" pitchFamily="34" charset="-122"/>
                      </a:endParaRPr>
                    </a:p>
                    <a:p>
                      <a:pPr>
                        <a:buNone/>
                      </a:pPr>
                      <a:endParaRPr lang="zh-CN" altLang="en-US" sz="1015" b="1">
                        <a:latin typeface="微软雅黑" panose="020B0503020204020204" pitchFamily="34" charset="-122"/>
                        <a:ea typeface="微软雅黑" panose="020B0503020204020204" pitchFamily="34" charset="-122"/>
                      </a:endParaRPr>
                    </a:p>
                  </a:txBody>
                  <a:tcPr marL="68580" marR="68580" marT="34290" marB="34290"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buNone/>
                      </a:pPr>
                      <a:endParaRPr lang="zh-CN" altLang="en-US" sz="1015" b="1">
                        <a:latin typeface="微软雅黑" panose="020B0503020204020204" pitchFamily="34" charset="-122"/>
                        <a:ea typeface="微软雅黑" panose="020B0503020204020204" pitchFamily="34" charset="-122"/>
                      </a:endParaRPr>
                    </a:p>
                  </a:txBody>
                  <a:tcPr marL="68580" marR="68580" marT="34290" marB="34290"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012190">
                <a:tc vMerge="1">
                  <a:tcPr/>
                </a:tc>
                <a:tc vMerge="1">
                  <a:tcPr/>
                </a:tc>
                <a:tc>
                  <a:txBody>
                    <a:bodyPr wrap="square"/>
                    <a:lstStyle/>
                    <a:p>
                      <a:pPr>
                        <a:buNone/>
                      </a:pPr>
                      <a:endParaRPr lang="zh-CN" altLang="en-US" sz="1015" b="1">
                        <a:latin typeface="微软雅黑" panose="020B0503020204020204" pitchFamily="34" charset="-122"/>
                        <a:ea typeface="微软雅黑" panose="020B0503020204020204" pitchFamily="34" charset="-122"/>
                      </a:endParaRPr>
                    </a:p>
                  </a:txBody>
                  <a:tcPr marL="68580" marR="68580" marT="34290" marB="34290"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95605">
                <a:tc vMerge="1">
                  <a:tcPr>
                    <a:lnT w="12700" cap="flat" cmpd="sng" algn="ctr">
                      <a:solidFill>
                        <a:schemeClr val="tx1"/>
                      </a:solidFill>
                      <a:prstDash val="solid"/>
                      <a:round/>
                      <a:headEnd type="none" w="med" len="med"/>
                      <a:tailEnd type="none" w="med" len="med"/>
                    </a:lnT>
                  </a:tcPr>
                </a:tc>
                <a:tc>
                  <a:txBody>
                    <a:bodyPr wrap="square"/>
                    <a:lstStyle/>
                    <a:p>
                      <a:pPr>
                        <a:buNone/>
                      </a:pPr>
                      <a:endParaRPr lang="zh-CN" altLang="en-US" sz="1015" b="1">
                        <a:latin typeface="微软雅黑" panose="020B0503020204020204" pitchFamily="34" charset="-122"/>
                        <a:ea typeface="微软雅黑" panose="020B0503020204020204" pitchFamily="34" charset="-122"/>
                      </a:endParaRPr>
                    </a:p>
                  </a:txBody>
                  <a:tcPr marL="68580" marR="68580" marT="34290" marB="34290"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wrap="square"/>
                    <a:lstStyle/>
                    <a:p>
                      <a:pPr>
                        <a:buNone/>
                      </a:pPr>
                      <a:endParaRPr lang="zh-CN" altLang="en-US" sz="1015" b="1">
                        <a:latin typeface="微软雅黑" panose="020B0503020204020204" pitchFamily="34" charset="-122"/>
                        <a:ea typeface="微软雅黑" panose="020B0503020204020204" pitchFamily="34" charset="-122"/>
                      </a:endParaRPr>
                    </a:p>
                  </a:txBody>
                  <a:tcPr marL="68580" marR="68580" marT="34290" marB="34290"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690880">
                <a:tc>
                  <a:txBody>
                    <a:bodyPr wrap="square"/>
                    <a:lstStyle/>
                    <a:p>
                      <a:endParaRPr lang="zh-CN" altLang="en-US" b="1">
                        <a:latin typeface="微软雅黑" panose="020B0503020204020204" pitchFamily="34" charset="-122"/>
                        <a:ea typeface="微软雅黑" panose="020B0503020204020204" pitchFamily="34" charset="-122"/>
                      </a:endParaRPr>
                    </a:p>
                  </a:txBody>
                  <a:tcPr marL="68580" marR="68580" marT="34290" marB="34290"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wrap="square"/>
                    <a:lstStyle/>
                    <a:p>
                      <a:pPr>
                        <a:buNone/>
                      </a:pPr>
                      <a:endParaRPr lang="zh-CN" altLang="en-US" sz="1015" b="1">
                        <a:latin typeface="微软雅黑" panose="020B0503020204020204" pitchFamily="34" charset="-122"/>
                        <a:ea typeface="微软雅黑" panose="020B0503020204020204" pitchFamily="34" charset="-122"/>
                      </a:endParaRPr>
                    </a:p>
                  </a:txBody>
                  <a:tcPr marL="68580" marR="68580" marT="34290" marB="34290"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21" name="文本框 20"/>
          <p:cNvSpPr txBox="1"/>
          <p:nvPr>
            <p:custDataLst>
              <p:tags r:id="rId25"/>
            </p:custDataLst>
          </p:nvPr>
        </p:nvSpPr>
        <p:spPr>
          <a:xfrm>
            <a:off x="2249655" y="3432200"/>
            <a:ext cx="1266190" cy="521970"/>
          </a:xfrm>
          <a:prstGeom prst="rect">
            <a:avLst/>
          </a:prstGeom>
          <a:noFill/>
        </p:spPr>
        <p:txBody>
          <a:bodyPr wrap="square" rtlCol="0" anchor="t">
            <a:spAutoFit/>
          </a:bodyPr>
          <a:lstStyle/>
          <a:p>
            <a:pPr algn="ctr"/>
            <a:r>
              <a:rPr kumimoji="1" lang="zh-CN" altLang="en-US" sz="2800" b="1">
                <a:solidFill>
                  <a:srgbClr val="0066FF"/>
                </a:solidFill>
                <a:latin typeface="微软雅黑" panose="020B0503020204020204" pitchFamily="34" charset="-122"/>
                <a:ea typeface="微软雅黑" panose="020B0503020204020204" pitchFamily="34" charset="-122"/>
                <a:cs typeface="Times New Roman" panose="02020603050405020304" charset="0"/>
                <a:sym typeface="+mn-ea"/>
              </a:rPr>
              <a:t>自变量</a:t>
            </a:r>
            <a:endParaRPr kumimoji="1" lang="zh-CN" altLang="en-US" sz="2800" b="1">
              <a:solidFill>
                <a:srgbClr val="0066FF"/>
              </a:solidFill>
              <a:latin typeface="微软雅黑" panose="020B0503020204020204" pitchFamily="34" charset="-122"/>
              <a:ea typeface="微软雅黑" panose="020B0503020204020204" pitchFamily="34" charset="-122"/>
              <a:cs typeface="Times New Roman" panose="02020603050405020304" charset="0"/>
              <a:sym typeface="+mn-ea"/>
            </a:endParaRPr>
          </a:p>
        </p:txBody>
      </p:sp>
      <p:sp>
        <p:nvSpPr>
          <p:cNvPr id="22" name="文本框 21"/>
          <p:cNvSpPr txBox="1"/>
          <p:nvPr>
            <p:custDataLst>
              <p:tags r:id="rId26"/>
            </p:custDataLst>
          </p:nvPr>
        </p:nvSpPr>
        <p:spPr>
          <a:xfrm>
            <a:off x="2274086" y="4877378"/>
            <a:ext cx="1249680" cy="521970"/>
          </a:xfrm>
          <a:prstGeom prst="rect">
            <a:avLst/>
          </a:prstGeom>
          <a:noFill/>
        </p:spPr>
        <p:txBody>
          <a:bodyPr wrap="none" rtlCol="0" anchor="t">
            <a:spAutoFit/>
          </a:bodyPr>
          <a:lstStyle/>
          <a:p>
            <a:r>
              <a:rPr kumimoji="1" lang="zh-CN" altLang="en-US" sz="2800" b="1">
                <a:solidFill>
                  <a:srgbClr val="0066FF"/>
                </a:solidFill>
                <a:latin typeface="微软雅黑" panose="020B0503020204020204" pitchFamily="34" charset="-122"/>
                <a:ea typeface="微软雅黑" panose="020B0503020204020204" pitchFamily="34" charset="-122"/>
                <a:cs typeface="Times New Roman" panose="02020603050405020304" charset="0"/>
                <a:sym typeface="+mn-ea"/>
              </a:rPr>
              <a:t>因变量</a:t>
            </a:r>
            <a:endParaRPr kumimoji="1" lang="zh-CN" altLang="en-US" sz="2800" b="1">
              <a:solidFill>
                <a:srgbClr val="0066FF"/>
              </a:solidFill>
              <a:latin typeface="微软雅黑" panose="020B0503020204020204" pitchFamily="34" charset="-122"/>
              <a:ea typeface="微软雅黑" panose="020B0503020204020204" pitchFamily="34" charset="-122"/>
              <a:cs typeface="Times New Roman" panose="02020603050405020304" charset="0"/>
              <a:sym typeface="+mn-ea"/>
            </a:endParaRPr>
          </a:p>
        </p:txBody>
      </p:sp>
      <p:sp>
        <p:nvSpPr>
          <p:cNvPr id="23" name="文本框 22"/>
          <p:cNvSpPr txBox="1"/>
          <p:nvPr>
            <p:custDataLst>
              <p:tags r:id="rId27"/>
            </p:custDataLst>
          </p:nvPr>
        </p:nvSpPr>
        <p:spPr>
          <a:xfrm>
            <a:off x="4088415" y="3162131"/>
            <a:ext cx="1402080" cy="460375"/>
          </a:xfrm>
          <a:prstGeom prst="rect">
            <a:avLst/>
          </a:prstGeom>
          <a:noFill/>
        </p:spPr>
        <p:txBody>
          <a:bodyPr wrap="none" rtlCol="0" anchor="t">
            <a:spAutoFit/>
          </a:bodyPr>
          <a:lstStyle/>
          <a:p>
            <a:r>
              <a:rPr kumimoji="1"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有氧条件</a:t>
            </a:r>
            <a:endParaRPr kumimoji="1"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4" name="文本框 23"/>
          <p:cNvSpPr txBox="1"/>
          <p:nvPr>
            <p:custDataLst>
              <p:tags r:id="rId28"/>
            </p:custDataLst>
          </p:nvPr>
        </p:nvSpPr>
        <p:spPr>
          <a:xfrm>
            <a:off x="4088146" y="3694452"/>
            <a:ext cx="1402080" cy="460375"/>
          </a:xfrm>
          <a:prstGeom prst="rect">
            <a:avLst/>
          </a:prstGeom>
          <a:noFill/>
        </p:spPr>
        <p:txBody>
          <a:bodyPr wrap="none" rtlCol="0" anchor="t">
            <a:spAutoFit/>
          </a:bodyPr>
          <a:lstStyle/>
          <a:p>
            <a:r>
              <a:rPr kumimoji="1" lang="zh-CN" altLang="en-US" sz="240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mn-ea"/>
              </a:rPr>
              <a:t>无氧条件</a:t>
            </a:r>
            <a:endParaRPr kumimoji="1" lang="zh-CN" altLang="en-US" sz="240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mn-ea"/>
            </a:endParaRPr>
          </a:p>
        </p:txBody>
      </p:sp>
      <p:sp>
        <p:nvSpPr>
          <p:cNvPr id="25" name="文本框 24"/>
          <p:cNvSpPr txBox="1"/>
          <p:nvPr>
            <p:custDataLst>
              <p:tags r:id="rId29"/>
            </p:custDataLst>
          </p:nvPr>
        </p:nvSpPr>
        <p:spPr>
          <a:xfrm>
            <a:off x="7005114" y="3138473"/>
            <a:ext cx="1143000" cy="460375"/>
          </a:xfrm>
          <a:prstGeom prst="rect">
            <a:avLst/>
          </a:prstGeom>
          <a:noFill/>
        </p:spPr>
        <p:txBody>
          <a:bodyPr wrap="square" rtlCol="0">
            <a:spAutoFit/>
          </a:bodyPr>
          <a:lstStyle/>
          <a:p>
            <a:pPr algn="ctr"/>
            <a:r>
              <a:rPr kumimoji="1" lang="zh-CN" altLang="en-US" sz="2400" b="1">
                <a:solidFill>
                  <a:srgbClr val="7030A0"/>
                </a:solidFill>
                <a:latin typeface="微软雅黑" panose="020B0503020204020204" pitchFamily="34" charset="-122"/>
                <a:ea typeface="微软雅黑" panose="020B0503020204020204" pitchFamily="34" charset="-122"/>
                <a:cs typeface="Times New Roman" panose="02020603050405020304" charset="0"/>
              </a:rPr>
              <a:t>通气</a:t>
            </a:r>
            <a:endParaRPr kumimoji="1" lang="zh-CN" altLang="en-US" sz="2400" b="1">
              <a:solidFill>
                <a:srgbClr val="7030A0"/>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26" name="文本框 25"/>
          <p:cNvSpPr txBox="1"/>
          <p:nvPr>
            <p:custDataLst>
              <p:tags r:id="rId30"/>
            </p:custDataLst>
          </p:nvPr>
        </p:nvSpPr>
        <p:spPr>
          <a:xfrm>
            <a:off x="7137682" y="3622543"/>
            <a:ext cx="792480" cy="460375"/>
          </a:xfrm>
          <a:prstGeom prst="rect">
            <a:avLst/>
          </a:prstGeom>
          <a:noFill/>
        </p:spPr>
        <p:txBody>
          <a:bodyPr wrap="none" rtlCol="0" anchor="t">
            <a:spAutoFit/>
          </a:bodyPr>
          <a:lstStyle/>
          <a:p>
            <a:r>
              <a:rPr kumimoji="1" lang="zh-CN" altLang="en-US" sz="2400" b="1">
                <a:solidFill>
                  <a:srgbClr val="7030A0"/>
                </a:solidFill>
                <a:latin typeface="微软雅黑" panose="020B0503020204020204" pitchFamily="34" charset="-122"/>
                <a:ea typeface="微软雅黑" panose="020B0503020204020204" pitchFamily="34" charset="-122"/>
                <a:cs typeface="Times New Roman" panose="02020603050405020304" charset="0"/>
                <a:sym typeface="+mn-ea"/>
              </a:rPr>
              <a:t>密封</a:t>
            </a:r>
            <a:endParaRPr kumimoji="1" lang="zh-CN" altLang="en-US" sz="2400" b="1">
              <a:solidFill>
                <a:srgbClr val="7030A0"/>
              </a:solidFill>
              <a:latin typeface="微软雅黑" panose="020B0503020204020204" pitchFamily="34" charset="-122"/>
              <a:ea typeface="微软雅黑" panose="020B0503020204020204" pitchFamily="34" charset="-122"/>
              <a:cs typeface="Times New Roman" panose="02020603050405020304" charset="0"/>
              <a:sym typeface="+mn-ea"/>
            </a:endParaRPr>
          </a:p>
        </p:txBody>
      </p:sp>
      <p:sp>
        <p:nvSpPr>
          <p:cNvPr id="27" name="文本框 26"/>
          <p:cNvSpPr txBox="1"/>
          <p:nvPr>
            <p:custDataLst>
              <p:tags r:id="rId31"/>
            </p:custDataLst>
          </p:nvPr>
        </p:nvSpPr>
        <p:spPr>
          <a:xfrm>
            <a:off x="3783426" y="4438865"/>
            <a:ext cx="1974215" cy="460375"/>
          </a:xfrm>
          <a:prstGeom prst="rect">
            <a:avLst/>
          </a:prstGeom>
          <a:noFill/>
        </p:spPr>
        <p:txBody>
          <a:bodyPr wrap="none" rtlCol="0" anchor="t">
            <a:spAutoFit/>
          </a:bodyPr>
          <a:lstStyle/>
          <a:p>
            <a:r>
              <a:rPr kumimoji="1"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是否产生</a:t>
            </a:r>
            <a:r>
              <a:rPr kumimoji="1"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CO</a:t>
            </a:r>
            <a:r>
              <a:rPr kumimoji="1" lang="en-US" altLang="zh-CN" sz="2400"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2</a:t>
            </a:r>
            <a:endParaRPr kumimoji="1" lang="en-US" altLang="zh-CN" sz="2400"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8" name="文本框 27"/>
          <p:cNvSpPr txBox="1"/>
          <p:nvPr>
            <p:custDataLst>
              <p:tags r:id="rId32"/>
            </p:custDataLst>
          </p:nvPr>
        </p:nvSpPr>
        <p:spPr>
          <a:xfrm>
            <a:off x="7137672" y="4238114"/>
            <a:ext cx="2011680" cy="460375"/>
          </a:xfrm>
          <a:prstGeom prst="rect">
            <a:avLst/>
          </a:prstGeom>
          <a:noFill/>
        </p:spPr>
        <p:txBody>
          <a:bodyPr wrap="none" rtlCol="0" anchor="t">
            <a:spAutoFit/>
          </a:bodyPr>
          <a:lstStyle/>
          <a:p>
            <a:r>
              <a:rPr kumimoji="1" lang="zh-CN" altLang="en-US" sz="2400" b="1">
                <a:solidFill>
                  <a:srgbClr val="7030A0"/>
                </a:solidFill>
                <a:latin typeface="微软雅黑" panose="020B0503020204020204" pitchFamily="34" charset="-122"/>
                <a:ea typeface="微软雅黑" panose="020B0503020204020204" pitchFamily="34" charset="-122"/>
                <a:cs typeface="Times New Roman" panose="02020603050405020304" charset="0"/>
                <a:sym typeface="+mn-ea"/>
              </a:rPr>
              <a:t>用澄清石灰水</a:t>
            </a:r>
            <a:endParaRPr kumimoji="1" lang="zh-CN" altLang="en-US" sz="2400" b="1">
              <a:solidFill>
                <a:srgbClr val="7030A0"/>
              </a:solidFill>
              <a:latin typeface="微软雅黑" panose="020B0503020204020204" pitchFamily="34" charset="-122"/>
              <a:ea typeface="微软雅黑" panose="020B0503020204020204" pitchFamily="34" charset="-122"/>
              <a:cs typeface="Times New Roman" panose="02020603050405020304" charset="0"/>
              <a:sym typeface="+mn-ea"/>
            </a:endParaRPr>
          </a:p>
        </p:txBody>
      </p:sp>
      <p:sp>
        <p:nvSpPr>
          <p:cNvPr id="29" name="文本框 28"/>
          <p:cNvSpPr txBox="1"/>
          <p:nvPr>
            <p:custDataLst>
              <p:tags r:id="rId33"/>
            </p:custDataLst>
          </p:nvPr>
        </p:nvSpPr>
        <p:spPr>
          <a:xfrm>
            <a:off x="6512560" y="4872355"/>
            <a:ext cx="2663190" cy="829945"/>
          </a:xfrm>
          <a:prstGeom prst="rect">
            <a:avLst/>
          </a:prstGeom>
          <a:noFill/>
        </p:spPr>
        <p:txBody>
          <a:bodyPr wrap="square" rtlCol="0">
            <a:spAutoFit/>
          </a:bodyPr>
          <a:lstStyle/>
          <a:p>
            <a:r>
              <a:rPr lang="zh-CN" altLang="en-US" sz="2400" b="1">
                <a:solidFill>
                  <a:schemeClr val="tx1"/>
                </a:solidFill>
                <a:latin typeface="微软雅黑" panose="020B0503020204020204" pitchFamily="34" charset="-122"/>
                <a:ea typeface="微软雅黑" panose="020B0503020204020204" pitchFamily="34" charset="-122"/>
              </a:rPr>
              <a:t>溴麝香草酚蓝溶液</a:t>
            </a:r>
            <a:r>
              <a:rPr lang="zh-CN" altLang="en-US" sz="2400" b="1">
                <a:solidFill>
                  <a:srgbClr val="FF0000"/>
                </a:solidFill>
                <a:latin typeface="微软雅黑" panose="020B0503020204020204" pitchFamily="34" charset="-122"/>
                <a:ea typeface="微软雅黑" panose="020B0503020204020204" pitchFamily="34" charset="-122"/>
              </a:rPr>
              <a:t>由</a:t>
            </a:r>
            <a:r>
              <a:rPr lang="zh-CN" altLang="en-US" sz="2400" b="1">
                <a:gradFill>
                  <a:gsLst>
                    <a:gs pos="0">
                      <a:srgbClr val="007BD3"/>
                    </a:gs>
                    <a:gs pos="100000">
                      <a:srgbClr val="034373"/>
                    </a:gs>
                  </a:gsLst>
                  <a:lin scaled="0"/>
                </a:gradFill>
                <a:latin typeface="微软雅黑" panose="020B0503020204020204" pitchFamily="34" charset="-122"/>
                <a:ea typeface="微软雅黑" panose="020B0503020204020204" pitchFamily="34" charset="-122"/>
              </a:rPr>
              <a:t>蓝</a:t>
            </a:r>
            <a:r>
              <a:rPr lang="zh-CN" altLang="en-US" sz="2400" b="1">
                <a:solidFill>
                  <a:srgbClr val="FF0000"/>
                </a:solidFill>
                <a:latin typeface="微软雅黑" panose="020B0503020204020204" pitchFamily="34" charset="-122"/>
                <a:ea typeface="微软雅黑" panose="020B0503020204020204" pitchFamily="34" charset="-122"/>
              </a:rPr>
              <a:t>变</a:t>
            </a:r>
            <a:r>
              <a:rPr lang="zh-CN" altLang="en-US" sz="2400" b="1">
                <a:gradFill>
                  <a:gsLst>
                    <a:gs pos="0">
                      <a:srgbClr val="14CD68"/>
                    </a:gs>
                    <a:gs pos="100000">
                      <a:srgbClr val="0B6E38"/>
                    </a:gs>
                  </a:gsLst>
                  <a:lin scaled="0"/>
                </a:gradFill>
                <a:latin typeface="微软雅黑" panose="020B0503020204020204" pitchFamily="34" charset="-122"/>
                <a:ea typeface="微软雅黑" panose="020B0503020204020204" pitchFamily="34" charset="-122"/>
              </a:rPr>
              <a:t>绿</a:t>
            </a:r>
            <a:r>
              <a:rPr lang="zh-CN" altLang="en-US" sz="2400" b="1">
                <a:solidFill>
                  <a:srgbClr val="FF0000"/>
                </a:solidFill>
                <a:latin typeface="微软雅黑" panose="020B0503020204020204" pitchFamily="34" charset="-122"/>
                <a:ea typeface="微软雅黑" panose="020B0503020204020204" pitchFamily="34" charset="-122"/>
              </a:rPr>
              <a:t>再变</a:t>
            </a:r>
            <a:r>
              <a:rPr lang="zh-CN" altLang="en-US" sz="2400" b="1" noProof="0">
                <a:ln>
                  <a:solidFill>
                    <a:sysClr val="windowText" lastClr="000000"/>
                  </a:solidFill>
                </a:ln>
                <a:solidFill>
                  <a:srgbClr val="FFFF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黄</a:t>
            </a:r>
            <a:endParaRPr lang="zh-CN" altLang="en-US" sz="2400" b="1" noProof="0">
              <a:ln>
                <a:solidFill>
                  <a:sysClr val="windowText" lastClr="000000"/>
                </a:solidFill>
              </a:ln>
              <a:solidFill>
                <a:srgbClr val="FFFF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1" name="文本框 30"/>
          <p:cNvSpPr txBox="1"/>
          <p:nvPr>
            <p:custDataLst>
              <p:tags r:id="rId34"/>
            </p:custDataLst>
          </p:nvPr>
        </p:nvSpPr>
        <p:spPr>
          <a:xfrm>
            <a:off x="3745710" y="5682566"/>
            <a:ext cx="2011680" cy="460375"/>
          </a:xfrm>
          <a:prstGeom prst="rect">
            <a:avLst/>
          </a:prstGeom>
          <a:noFill/>
        </p:spPr>
        <p:txBody>
          <a:bodyPr wrap="none" rtlCol="0" anchor="t">
            <a:spAutoFit/>
          </a:bodyPr>
          <a:lstStyle/>
          <a:p>
            <a:r>
              <a:rPr kumimoji="1" lang="zh-CN" altLang="en-US" sz="240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mn-ea"/>
              </a:rPr>
              <a:t>是否产生酒精</a:t>
            </a:r>
            <a:endParaRPr kumimoji="1" lang="zh-CN" altLang="en-US" sz="240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mn-ea"/>
            </a:endParaRPr>
          </a:p>
        </p:txBody>
      </p:sp>
      <p:sp>
        <p:nvSpPr>
          <p:cNvPr id="32" name="文本框 31"/>
          <p:cNvSpPr txBox="1"/>
          <p:nvPr>
            <p:custDataLst>
              <p:tags r:id="rId35"/>
            </p:custDataLst>
          </p:nvPr>
        </p:nvSpPr>
        <p:spPr>
          <a:xfrm>
            <a:off x="6332048" y="5682566"/>
            <a:ext cx="2621280" cy="460375"/>
          </a:xfrm>
          <a:prstGeom prst="rect">
            <a:avLst/>
          </a:prstGeom>
          <a:noFill/>
        </p:spPr>
        <p:txBody>
          <a:bodyPr wrap="none" rtlCol="0" anchor="t">
            <a:spAutoFit/>
          </a:bodyPr>
          <a:lstStyle/>
          <a:p>
            <a:pPr algn="ctr"/>
            <a:r>
              <a:rPr kumimoji="1" lang="zh-CN" altLang="en-US" sz="240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mn-ea"/>
              </a:rPr>
              <a:t>酸性重铬酸钾溶液</a:t>
            </a:r>
            <a:endParaRPr kumimoji="1" lang="zh-CN" altLang="en-US" sz="240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mn-ea"/>
            </a:endParaRPr>
          </a:p>
        </p:txBody>
      </p:sp>
      <p:sp>
        <p:nvSpPr>
          <p:cNvPr id="33" name="文本框 32"/>
          <p:cNvSpPr txBox="1"/>
          <p:nvPr>
            <p:custDataLst>
              <p:tags r:id="rId36"/>
            </p:custDataLst>
          </p:nvPr>
        </p:nvSpPr>
        <p:spPr>
          <a:xfrm>
            <a:off x="2168439" y="6143119"/>
            <a:ext cx="1402080" cy="460375"/>
          </a:xfrm>
          <a:prstGeom prst="rect">
            <a:avLst/>
          </a:prstGeom>
          <a:noFill/>
        </p:spPr>
        <p:txBody>
          <a:bodyPr wrap="none" rtlCol="0" anchor="t">
            <a:spAutoFit/>
          </a:bodyPr>
          <a:lstStyle/>
          <a:p>
            <a:r>
              <a:rPr kumimoji="1" lang="zh-CN" altLang="en-US" sz="2400" b="1">
                <a:solidFill>
                  <a:srgbClr val="0066FF"/>
                </a:solidFill>
                <a:latin typeface="微软雅黑" panose="020B0503020204020204" pitchFamily="34" charset="-122"/>
                <a:ea typeface="微软雅黑" panose="020B0503020204020204" pitchFamily="34" charset="-122"/>
                <a:cs typeface="Times New Roman" panose="02020603050405020304" charset="0"/>
                <a:sym typeface="+mn-ea"/>
              </a:rPr>
              <a:t>无关变量</a:t>
            </a:r>
            <a:endParaRPr kumimoji="1" lang="zh-CN" altLang="en-US" sz="2400" b="1">
              <a:solidFill>
                <a:srgbClr val="0066FF"/>
              </a:solidFill>
              <a:latin typeface="微软雅黑" panose="020B0503020204020204" pitchFamily="34" charset="-122"/>
              <a:ea typeface="微软雅黑" panose="020B0503020204020204" pitchFamily="34" charset="-122"/>
              <a:cs typeface="Times New Roman" panose="02020603050405020304" charset="0"/>
              <a:sym typeface="+mn-ea"/>
            </a:endParaRPr>
          </a:p>
        </p:txBody>
      </p:sp>
      <p:sp>
        <p:nvSpPr>
          <p:cNvPr id="34" name="文本框 33"/>
          <p:cNvSpPr txBox="1"/>
          <p:nvPr>
            <p:custDataLst>
              <p:tags r:id="rId37"/>
            </p:custDataLst>
          </p:nvPr>
        </p:nvSpPr>
        <p:spPr>
          <a:xfrm>
            <a:off x="3502660" y="6130290"/>
            <a:ext cx="5725795" cy="706755"/>
          </a:xfrm>
          <a:prstGeom prst="rect">
            <a:avLst/>
          </a:prstGeom>
          <a:noFill/>
        </p:spPr>
        <p:txBody>
          <a:bodyPr wrap="square">
            <a:spAutoFit/>
          </a:bodyPr>
          <a:lstStyle/>
          <a:p>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相同且适宜的培养条件（</a:t>
            </a:r>
            <a:r>
              <a:rPr lang="en-US" altLang="zh-CN"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pH</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、温度、酵母菌的活性、葡萄糖浓度等）</a:t>
            </a:r>
            <a:endPar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等腰三角形 15"/>
          <p:cNvSpPr/>
          <p:nvPr>
            <p:custDataLst>
              <p:tags r:id="rId38"/>
            </p:custDataLst>
          </p:nvPr>
        </p:nvSpPr>
        <p:spPr>
          <a:xfrm rot="5400000">
            <a:off x="1704340" y="3602990"/>
            <a:ext cx="535305" cy="393065"/>
          </a:xfrm>
          <a:prstGeom prst="triangle">
            <a:avLst/>
          </a:prstGeom>
          <a:gradFill>
            <a:gsLst>
              <a:gs pos="0">
                <a:srgbClr val="14CD68"/>
              </a:gs>
              <a:gs pos="100000">
                <a:srgbClr val="0B6E38"/>
              </a:gs>
            </a:gsLst>
            <a:lin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文本框 41"/>
          <p:cNvSpPr txBox="1"/>
          <p:nvPr>
            <p:custDataLst>
              <p:tags r:id="rId39"/>
            </p:custDataLst>
          </p:nvPr>
        </p:nvSpPr>
        <p:spPr>
          <a:xfrm>
            <a:off x="2059305" y="1247775"/>
            <a:ext cx="9991090" cy="829945"/>
          </a:xfrm>
          <a:prstGeom prst="rect">
            <a:avLst/>
          </a:prstGeom>
          <a:solidFill>
            <a:schemeClr val="accent6">
              <a:lumMod val="40000"/>
              <a:lumOff val="60000"/>
            </a:schemeClr>
          </a:solidFill>
        </p:spPr>
        <p:txBody>
          <a:bodyPr wrap="square" rtlCol="0">
            <a:spAutoFit/>
          </a:bodyPr>
          <a:lstStyle/>
          <a:p>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实验原理</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①：</a:t>
            </a:r>
            <a:r>
              <a:rPr lang="en-US" altLang="zh-CN" sz="2400" b="1">
                <a:solidFill>
                  <a:srgbClr val="131FEE"/>
                </a:solidFill>
                <a:latin typeface="微软雅黑" panose="020B0503020204020204" pitchFamily="34" charset="-122"/>
                <a:ea typeface="微软雅黑" panose="020B0503020204020204" pitchFamily="34" charset="-122"/>
                <a:cs typeface="微软雅黑" panose="020B0503020204020204" pitchFamily="34" charset="-122"/>
              </a:rPr>
              <a:t>CO</a:t>
            </a:r>
            <a:r>
              <a:rPr lang="en-US" altLang="zh-CN" sz="2400" b="1" baseline="-25000">
                <a:solidFill>
                  <a:srgbClr val="131FEE"/>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400" b="1">
                <a:solidFill>
                  <a:srgbClr val="131FEE"/>
                </a:solidFill>
                <a:latin typeface="微软雅黑" panose="020B0503020204020204" pitchFamily="34" charset="-122"/>
                <a:ea typeface="微软雅黑" panose="020B0503020204020204" pitchFamily="34" charset="-122"/>
                <a:cs typeface="微软雅黑" panose="020B0503020204020204" pitchFamily="34" charset="-122"/>
              </a:rPr>
              <a:t>可使澄清石灰水变浑浊，也可使</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溴麝香草酚蓝溶液</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由</a:t>
            </a:r>
            <a:r>
              <a:rPr lang="zh-CN" altLang="en-US" sz="2400" b="1">
                <a:gradFill>
                  <a:gsLst>
                    <a:gs pos="0">
                      <a:srgbClr val="007BD3"/>
                    </a:gs>
                    <a:gs pos="100000">
                      <a:srgbClr val="034373"/>
                    </a:gs>
                  </a:gsLst>
                  <a:lin scaled="0"/>
                </a:gradFill>
                <a:latin typeface="微软雅黑" panose="020B0503020204020204" pitchFamily="34" charset="-122"/>
                <a:ea typeface="微软雅黑" panose="020B0503020204020204" pitchFamily="34" charset="-122"/>
                <a:cs typeface="微软雅黑" panose="020B0503020204020204" pitchFamily="34" charset="-122"/>
                <a:sym typeface="+mn-ea"/>
              </a:rPr>
              <a:t>蓝</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变</a:t>
            </a:r>
            <a:r>
              <a:rPr lang="zh-CN" altLang="en-US" sz="2400" b="1">
                <a:gradFill>
                  <a:gsLst>
                    <a:gs pos="0">
                      <a:srgbClr val="14CD68"/>
                    </a:gs>
                    <a:gs pos="100000">
                      <a:srgbClr val="0B6E38"/>
                    </a:gs>
                  </a:gsLst>
                  <a:lin scaled="0"/>
                </a:gradFill>
                <a:latin typeface="微软雅黑" panose="020B0503020204020204" pitchFamily="34" charset="-122"/>
                <a:ea typeface="微软雅黑" panose="020B0503020204020204" pitchFamily="34" charset="-122"/>
                <a:cs typeface="微软雅黑" panose="020B0503020204020204" pitchFamily="34" charset="-122"/>
                <a:sym typeface="+mn-ea"/>
              </a:rPr>
              <a:t>绿</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再变</a:t>
            </a:r>
            <a:r>
              <a:rPr lang="zh-CN" altLang="en-US" sz="2400" b="1" noProof="0">
                <a:ln>
                  <a:solidFill>
                    <a:sysClr val="windowText" lastClr="000000"/>
                  </a:solidFill>
                </a:ln>
                <a:solidFill>
                  <a:srgbClr val="FFFF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黄。</a:t>
            </a:r>
            <a:endParaRPr lang="zh-CN" altLang="en-US" sz="2400" b="1" noProof="0">
              <a:ln>
                <a:solidFill>
                  <a:sysClr val="windowText" lastClr="000000"/>
                </a:solidFill>
              </a:ln>
              <a:solidFill>
                <a:srgbClr val="FFFF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3" name="文本框 42"/>
          <p:cNvSpPr txBox="1"/>
          <p:nvPr>
            <p:custDataLst>
              <p:tags r:id="rId40"/>
            </p:custDataLst>
          </p:nvPr>
        </p:nvSpPr>
        <p:spPr>
          <a:xfrm>
            <a:off x="9286875" y="2673350"/>
            <a:ext cx="2767330" cy="1938020"/>
          </a:xfrm>
          <a:prstGeom prst="rect">
            <a:avLst/>
          </a:prstGeom>
          <a:solidFill>
            <a:schemeClr val="accent4">
              <a:lumMod val="20000"/>
              <a:lumOff val="80000"/>
            </a:schemeClr>
          </a:solidFill>
        </p:spPr>
        <p:txBody>
          <a:bodyPr wrap="square" rtlCol="0">
            <a:spAutoFit/>
          </a:bodyPr>
          <a:lstStyle/>
          <a:p>
            <a:r>
              <a:rPr lang="zh-CN" altLang="en-US" sz="2400" b="1">
                <a:solidFill>
                  <a:srgbClr val="FF0000"/>
                </a:solidFill>
                <a:latin typeface="微软雅黑" panose="020B0503020204020204" pitchFamily="34" charset="-122"/>
                <a:ea typeface="微软雅黑" panose="020B0503020204020204" pitchFamily="34" charset="-122"/>
              </a:rPr>
              <a:t>实验原理</a:t>
            </a:r>
            <a:r>
              <a:rPr lang="zh-CN" altLang="en-US" sz="2400" b="1">
                <a:solidFill>
                  <a:srgbClr val="FF0000"/>
                </a:solidFill>
                <a:latin typeface="Calibri" panose="020F0502020204030204"/>
                <a:ea typeface="微软雅黑" panose="020B0503020204020204" pitchFamily="34" charset="-122"/>
              </a:rPr>
              <a:t>②：</a:t>
            </a:r>
            <a:r>
              <a:rPr lang="zh-CN" sz="2400" b="1">
                <a:solidFill>
                  <a:schemeClr val="tx1"/>
                </a:solidFill>
                <a:latin typeface="Calibri" panose="020F0502020204030204"/>
                <a:ea typeface="微软雅黑" panose="020B0503020204020204" pitchFamily="34" charset="-122"/>
              </a:rPr>
              <a:t>橙色的</a:t>
            </a:r>
            <a:r>
              <a:rPr kumimoji="1" lang="zh-CN" altLang="en-US" sz="2400" b="1">
                <a:solidFill>
                  <a:schemeClr val="tx1"/>
                </a:solidFill>
                <a:latin typeface="微软雅黑" panose="020B0503020204020204" pitchFamily="34" charset="-122"/>
                <a:ea typeface="微软雅黑" panose="020B0503020204020204" pitchFamily="34" charset="-122"/>
                <a:cs typeface="Times New Roman" panose="02020603050405020304" charset="0"/>
                <a:sym typeface="+mn-ea"/>
              </a:rPr>
              <a:t>重铬酸钾溶液在酸性条件下与乙醇发生反应，变成</a:t>
            </a:r>
            <a:r>
              <a:rPr kumimoji="1" lang="zh-CN" altLang="en-US" sz="240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mn-ea"/>
              </a:rPr>
              <a:t>灰绿色。</a:t>
            </a:r>
            <a:endParaRPr kumimoji="1" lang="zh-CN" altLang="en-US" sz="240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mn-ea"/>
            </a:endParaRPr>
          </a:p>
        </p:txBody>
      </p:sp>
      <p:sp>
        <p:nvSpPr>
          <p:cNvPr id="44" name="文本框 43"/>
          <p:cNvSpPr txBox="1"/>
          <p:nvPr>
            <p:custDataLst>
              <p:tags r:id="rId41"/>
            </p:custDataLst>
          </p:nvPr>
        </p:nvSpPr>
        <p:spPr>
          <a:xfrm>
            <a:off x="9319260" y="2044700"/>
            <a:ext cx="1482090" cy="460375"/>
          </a:xfrm>
          <a:prstGeom prst="rect">
            <a:avLst/>
          </a:prstGeom>
          <a:noFill/>
        </p:spPr>
        <p:txBody>
          <a:bodyPr wrap="square" rtlCol="0">
            <a:spAutoFit/>
          </a:bodyPr>
          <a:lstStyle/>
          <a:p>
            <a:r>
              <a:rPr lang="zh-CN" altLang="en-US" sz="2400" b="1">
                <a:highlight>
                  <a:srgbClr val="FFFF00"/>
                </a:highlight>
                <a:latin typeface="+mj-ea"/>
                <a:ea typeface="+mj-ea"/>
              </a:rPr>
              <a:t>显色反应</a:t>
            </a:r>
            <a:endParaRPr lang="zh-CN" altLang="en-US" sz="2400" b="1">
              <a:highlight>
                <a:srgbClr val="FFFF00"/>
              </a:highlight>
              <a:latin typeface="+mj-ea"/>
              <a:ea typeface="+mj-ea"/>
            </a:endParaRPr>
          </a:p>
        </p:txBody>
      </p:sp>
      <p:sp>
        <p:nvSpPr>
          <p:cNvPr id="45" name="文本框 44"/>
          <p:cNvSpPr txBox="1"/>
          <p:nvPr>
            <p:custDataLst>
              <p:tags r:id="rId42"/>
            </p:custDataLst>
          </p:nvPr>
        </p:nvSpPr>
        <p:spPr>
          <a:xfrm>
            <a:off x="3840480" y="5008880"/>
            <a:ext cx="1917065" cy="521970"/>
          </a:xfrm>
          <a:prstGeom prst="rect">
            <a:avLst/>
          </a:prstGeom>
          <a:solidFill>
            <a:schemeClr val="accent6">
              <a:lumMod val="40000"/>
              <a:lumOff val="60000"/>
            </a:schemeClr>
          </a:solidFill>
        </p:spPr>
        <p:txBody>
          <a:bodyPr wrap="none" rtlCol="0" anchor="t">
            <a:spAutoFit/>
          </a:bodyPr>
          <a:lstStyle/>
          <a:p>
            <a:r>
              <a:rPr lang="en-US" altLang="zh-CN"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CO</a:t>
            </a:r>
            <a:r>
              <a:rPr lang="en-US" altLang="zh-CN" sz="2800" b="1" baseline="-2500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产生量</a:t>
            </a:r>
            <a:endPar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6" name="文本框 45"/>
          <p:cNvSpPr txBox="1"/>
          <p:nvPr>
            <p:custDataLst>
              <p:tags r:id="rId43"/>
            </p:custDataLst>
          </p:nvPr>
        </p:nvSpPr>
        <p:spPr>
          <a:xfrm>
            <a:off x="5922645" y="4237990"/>
            <a:ext cx="1076960" cy="706755"/>
          </a:xfrm>
          <a:prstGeom prst="rect">
            <a:avLst/>
          </a:prstGeom>
          <a:solidFill>
            <a:srgbClr val="FFFF00"/>
          </a:solidFill>
        </p:spPr>
        <p:txBody>
          <a:bodyPr wrap="square" rtlCol="0" anchor="t">
            <a:spAutoFit/>
          </a:bodyPr>
          <a:lstStyle/>
          <a:p>
            <a:r>
              <a:rPr lang="zh-CN" altLang="zh-CN" sz="20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颜色变化速度</a:t>
            </a:r>
            <a:endParaRPr lang="zh-CN" altLang="zh-CN" sz="20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4" name="矩形 13"/>
          <p:cNvSpPr/>
          <p:nvPr/>
        </p:nvSpPr>
        <p:spPr>
          <a:xfrm>
            <a:off x="0" y="1433830"/>
            <a:ext cx="1769745" cy="5337810"/>
          </a:xfrm>
          <a:prstGeom prst="rect">
            <a:avLst/>
          </a:prstGeom>
          <a:noFill/>
          <a:ln>
            <a:solidFill>
              <a:srgbClr val="7030A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anim calcmode="lin" valueType="num">
                                      <p:cBhvr additive="base">
                                        <p:cTn id="23" dur="500"/>
                                        <p:tgtEl>
                                          <p:spTgt spid="22"/>
                                        </p:tgtEl>
                                        <p:attrNameLst>
                                          <p:attrName>ppt_y</p:attrName>
                                        </p:attrNameLst>
                                      </p:cBhvr>
                                      <p:tavLst>
                                        <p:tav tm="0">
                                          <p:val>
                                            <p:strVal val="#ppt_y+#ppt_h*1.125000"/>
                                          </p:val>
                                        </p:tav>
                                        <p:tav tm="100000">
                                          <p:val>
                                            <p:strVal val="#ppt_y"/>
                                          </p:val>
                                        </p:tav>
                                      </p:tavLst>
                                    </p:anim>
                                    <p:animEffect transition="in" filter="wipe(up)">
                                      <p:cBhvr>
                                        <p:cTn id="24" dur="500"/>
                                        <p:tgtEl>
                                          <p:spTgt spid="22"/>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45"/>
                                        </p:tgtEl>
                                        <p:attrNameLst>
                                          <p:attrName>style.visibility</p:attrName>
                                        </p:attrNameLst>
                                      </p:cBhvr>
                                      <p:to>
                                        <p:strVal val="visible"/>
                                      </p:to>
                                    </p:set>
                                    <p:animEffect transition="in" filter="barn(inVertical)">
                                      <p:cBhvr>
                                        <p:cTn id="45" dur="500"/>
                                        <p:tgtEl>
                                          <p:spTgt spid="45"/>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46"/>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32"/>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42"/>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43"/>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44"/>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12" presetClass="entr" presetSubtype="4" fill="hold" grpId="0" nodeType="clickEffect">
                                  <p:stCondLst>
                                    <p:cond delay="0"/>
                                  </p:stCondLst>
                                  <p:childTnLst>
                                    <p:set>
                                      <p:cBhvr>
                                        <p:cTn id="69" dur="1" fill="hold">
                                          <p:stCondLst>
                                            <p:cond delay="0"/>
                                          </p:stCondLst>
                                        </p:cTn>
                                        <p:tgtEl>
                                          <p:spTgt spid="33"/>
                                        </p:tgtEl>
                                        <p:attrNameLst>
                                          <p:attrName>style.visibility</p:attrName>
                                        </p:attrNameLst>
                                      </p:cBhvr>
                                      <p:to>
                                        <p:strVal val="visible"/>
                                      </p:to>
                                    </p:set>
                                    <p:anim calcmode="lin" valueType="num">
                                      <p:cBhvr additive="base">
                                        <p:cTn id="70" dur="500"/>
                                        <p:tgtEl>
                                          <p:spTgt spid="33"/>
                                        </p:tgtEl>
                                        <p:attrNameLst>
                                          <p:attrName>ppt_y</p:attrName>
                                        </p:attrNameLst>
                                      </p:cBhvr>
                                      <p:tavLst>
                                        <p:tav tm="0">
                                          <p:val>
                                            <p:strVal val="#ppt_y+#ppt_h*1.125000"/>
                                          </p:val>
                                        </p:tav>
                                        <p:tav tm="100000">
                                          <p:val>
                                            <p:strVal val="#ppt_y"/>
                                          </p:val>
                                        </p:tav>
                                      </p:tavLst>
                                    </p:anim>
                                    <p:animEffect transition="in" filter="wipe(up)">
                                      <p:cBhvr>
                                        <p:cTn id="71" dur="500"/>
                                        <p:tgtEl>
                                          <p:spTgt spid="33"/>
                                        </p:tgtEl>
                                      </p:cBhvr>
                                    </p:animEffect>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grpId="0" nodeType="clickEffect">
                                  <p:stCondLst>
                                    <p:cond delay="0"/>
                                  </p:stCondLst>
                                  <p:childTnLst>
                                    <p:set>
                                      <p:cBhvr>
                                        <p:cTn id="75" dur="1" fill="hold">
                                          <p:stCondLst>
                                            <p:cond delay="0"/>
                                          </p:stCondLst>
                                        </p:cTn>
                                        <p:tgtEl>
                                          <p:spTgt spid="34"/>
                                        </p:tgtEl>
                                        <p:attrNameLst>
                                          <p:attrName>style.visibility</p:attrName>
                                        </p:attrNameLst>
                                      </p:cBhvr>
                                      <p:to>
                                        <p:strVal val="visible"/>
                                      </p:to>
                                    </p:set>
                                    <p:anim calcmode="lin" valueType="num">
                                      <p:cBhvr additive="base">
                                        <p:cTn id="76" dur="500" fill="hold"/>
                                        <p:tgtEl>
                                          <p:spTgt spid="34"/>
                                        </p:tgtEl>
                                        <p:attrNameLst>
                                          <p:attrName>ppt_x</p:attrName>
                                        </p:attrNameLst>
                                      </p:cBhvr>
                                      <p:tavLst>
                                        <p:tav tm="0">
                                          <p:val>
                                            <p:strVal val="#ppt_x"/>
                                          </p:val>
                                        </p:tav>
                                        <p:tav tm="100000">
                                          <p:val>
                                            <p:strVal val="#ppt_x"/>
                                          </p:val>
                                        </p:tav>
                                      </p:tavLst>
                                    </p:anim>
                                    <p:anim calcmode="lin" valueType="num">
                                      <p:cBhvr additive="base">
                                        <p:cTn id="77"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25" grpId="0"/>
      <p:bldP spid="26" grpId="0"/>
      <p:bldP spid="27" grpId="0"/>
      <p:bldP spid="28" grpId="0"/>
      <p:bldP spid="29" grpId="0"/>
      <p:bldP spid="31" grpId="0"/>
      <p:bldP spid="32" grpId="0"/>
      <p:bldP spid="33" grpId="0"/>
      <p:bldP spid="34" grpId="0"/>
      <p:bldP spid="42" grpId="0" bldLvl="0" animBg="1"/>
      <p:bldP spid="43" grpId="0" bldLvl="0" animBg="1"/>
      <p:bldP spid="44" grpId="0"/>
      <p:bldP spid="45" grpId="0" bldLvl="0" animBg="1"/>
      <p:bldP spid="46"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a:off x="149225" y="81280"/>
            <a:ext cx="5759450" cy="1169670"/>
            <a:chOff x="235" y="128"/>
            <a:chExt cx="10309" cy="1842"/>
          </a:xfrm>
        </p:grpSpPr>
        <p:sp>
          <p:nvSpPr>
            <p:cNvPr id="36" name="文本框 35"/>
            <p:cNvSpPr txBox="1"/>
            <p:nvPr>
              <p:custDataLst>
                <p:tags r:id="rId1"/>
              </p:custDataLst>
            </p:nvPr>
          </p:nvSpPr>
          <p:spPr>
            <a:xfrm>
              <a:off x="558" y="954"/>
              <a:ext cx="914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探究酵母菌细胞呼吸的</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方式</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52" name="组合 51"/>
            <p:cNvGrpSpPr/>
            <p:nvPr>
              <p:custDataLst>
                <p:tags r:id="rId2"/>
              </p:custDataLst>
            </p:nvPr>
          </p:nvGrpSpPr>
          <p:grpSpPr>
            <a:xfrm rot="0">
              <a:off x="235" y="128"/>
              <a:ext cx="10309" cy="899"/>
              <a:chOff x="587375" y="977268"/>
              <a:chExt cx="6546004" cy="570900"/>
            </a:xfrm>
          </p:grpSpPr>
          <p:sp>
            <p:nvSpPr>
              <p:cNvPr id="53" name="任意多边形: 形状 17"/>
              <p:cNvSpPr/>
              <p:nvPr>
                <p:custDataLst>
                  <p:tags r:id="rId3"/>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16" name="文本框 215"/>
              <p:cNvSpPr txBox="1"/>
              <p:nvPr>
                <p:custDataLst>
                  <p:tags r:id="rId4"/>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219" name="任意多边形: 形状 18"/>
              <p:cNvSpPr/>
              <p:nvPr>
                <p:custDataLst>
                  <p:tags r:id="rId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24" name="文本框 223"/>
              <p:cNvSpPr txBox="1"/>
              <p:nvPr>
                <p:custDataLst>
                  <p:tags r:id="rId6"/>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54" name="图片 53" descr="32303137373532353b32303137393931383bc9faceefcfd4cea2beb5cfb8b0fb"/>
            <p:cNvPicPr>
              <a:picLocks noChangeAspect="1"/>
            </p:cNvPicPr>
            <p:nvPr/>
          </p:nvPicPr>
          <p:blipFill>
            <a:blip r:embed="rId7"/>
            <a:stretch>
              <a:fillRect/>
            </a:stretch>
          </p:blipFill>
          <p:spPr>
            <a:xfrm>
              <a:off x="1119" y="207"/>
              <a:ext cx="719" cy="719"/>
            </a:xfrm>
            <a:prstGeom prst="rect">
              <a:avLst/>
            </a:prstGeom>
          </p:spPr>
        </p:pic>
      </p:grpSp>
      <p:grpSp>
        <p:nvGrpSpPr>
          <p:cNvPr id="5" name="组合 4"/>
          <p:cNvGrpSpPr/>
          <p:nvPr>
            <p:custDataLst>
              <p:tags r:id="rId8"/>
            </p:custDataLst>
          </p:nvPr>
        </p:nvGrpSpPr>
        <p:grpSpPr>
          <a:xfrm>
            <a:off x="32750" y="1506648"/>
            <a:ext cx="2209800" cy="5248611"/>
            <a:chOff x="139046" y="1031510"/>
            <a:chExt cx="2209800" cy="5248611"/>
          </a:xfrm>
        </p:grpSpPr>
        <p:grpSp>
          <p:nvGrpSpPr>
            <p:cNvPr id="2" name="组合 1"/>
            <p:cNvGrpSpPr/>
            <p:nvPr>
              <p:custDataLst>
                <p:tags r:id="rId9"/>
              </p:custDataLst>
            </p:nvPr>
          </p:nvGrpSpPr>
          <p:grpSpPr>
            <a:xfrm>
              <a:off x="139046" y="1031510"/>
              <a:ext cx="2209800" cy="5248611"/>
              <a:chOff x="113030" y="1054454"/>
              <a:chExt cx="2209800" cy="5248611"/>
            </a:xfrm>
          </p:grpSpPr>
          <p:grpSp>
            <p:nvGrpSpPr>
              <p:cNvPr id="3" name="组合 2"/>
              <p:cNvGrpSpPr/>
              <p:nvPr>
                <p:custDataLst>
                  <p:tags r:id="rId10"/>
                </p:custDataLst>
              </p:nvPr>
            </p:nvGrpSpPr>
            <p:grpSpPr>
              <a:xfrm>
                <a:off x="113030" y="1631499"/>
                <a:ext cx="2209800" cy="4671566"/>
                <a:chOff x="1195" y="2468"/>
                <a:chExt cx="3480" cy="6767"/>
              </a:xfrm>
            </p:grpSpPr>
            <p:cxnSp>
              <p:nvCxnSpPr>
                <p:cNvPr id="51210" name="Line 10"/>
                <p:cNvCxnSpPr/>
                <p:nvPr>
                  <p:custDataLst>
                    <p:tags r:id="rId11"/>
                  </p:custDataLst>
                </p:nvPr>
              </p:nvCxnSpPr>
              <p:spPr>
                <a:xfrm flipH="1">
                  <a:off x="2520" y="6737"/>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cxnSp>
              <p:nvCxnSpPr>
                <p:cNvPr id="51212" name="Line 12"/>
                <p:cNvCxnSpPr/>
                <p:nvPr>
                  <p:custDataLst>
                    <p:tags r:id="rId12"/>
                  </p:custDataLst>
                </p:nvPr>
              </p:nvCxnSpPr>
              <p:spPr>
                <a:xfrm flipH="1">
                  <a:off x="2504" y="8008"/>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grpSp>
              <p:nvGrpSpPr>
                <p:cNvPr id="4" name="组合 3"/>
                <p:cNvGrpSpPr/>
                <p:nvPr>
                  <p:custDataLst>
                    <p:tags r:id="rId13"/>
                  </p:custDataLst>
                </p:nvPr>
              </p:nvGrpSpPr>
              <p:grpSpPr>
                <a:xfrm>
                  <a:off x="1195" y="2468"/>
                  <a:ext cx="3480" cy="6767"/>
                  <a:chOff x="623" y="2453"/>
                  <a:chExt cx="3480" cy="6767"/>
                </a:xfrm>
              </p:grpSpPr>
              <p:cxnSp>
                <p:nvCxnSpPr>
                  <p:cNvPr id="51204" name="Line 4"/>
                  <p:cNvCxnSpPr/>
                  <p:nvPr>
                    <p:custDataLst>
                      <p:tags r:id="rId14"/>
                    </p:custDataLst>
                  </p:nvPr>
                </p:nvCxnSpPr>
                <p:spPr>
                  <a:xfrm flipH="1">
                    <a:off x="1914" y="2453"/>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cxnSp>
                <p:nvCxnSpPr>
                  <p:cNvPr id="51206" name="Line 6"/>
                  <p:cNvCxnSpPr/>
                  <p:nvPr>
                    <p:custDataLst>
                      <p:tags r:id="rId15"/>
                    </p:custDataLst>
                  </p:nvPr>
                </p:nvCxnSpPr>
                <p:spPr>
                  <a:xfrm flipH="1">
                    <a:off x="1914" y="3925"/>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cxnSp>
                <p:nvCxnSpPr>
                  <p:cNvPr id="51208" name="Line 8"/>
                  <p:cNvCxnSpPr/>
                  <p:nvPr>
                    <p:custDataLst>
                      <p:tags r:id="rId16"/>
                    </p:custDataLst>
                  </p:nvPr>
                </p:nvCxnSpPr>
                <p:spPr>
                  <a:xfrm flipH="1">
                    <a:off x="1914" y="5288"/>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sp>
                <p:nvSpPr>
                  <p:cNvPr id="51209" name="Rectangle 9"/>
                  <p:cNvSpPr/>
                  <p:nvPr>
                    <p:custDataLst>
                      <p:tags r:id="rId17"/>
                    </p:custDataLst>
                  </p:nvPr>
                </p:nvSpPr>
                <p:spPr bwMode="auto">
                  <a:xfrm>
                    <a:off x="686" y="5966"/>
                    <a:ext cx="2825" cy="756"/>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进行实验</a:t>
                    </a:r>
                    <a:endPar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sp>
                <p:nvSpPr>
                  <p:cNvPr id="51211" name="Rectangle 11"/>
                  <p:cNvSpPr/>
                  <p:nvPr>
                    <p:custDataLst>
                      <p:tags r:id="rId18"/>
                    </p:custDataLst>
                  </p:nvPr>
                </p:nvSpPr>
                <p:spPr bwMode="auto">
                  <a:xfrm>
                    <a:off x="660" y="7215"/>
                    <a:ext cx="2760" cy="756"/>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观察</a:t>
                    </a:r>
                    <a:r>
                      <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结果</a:t>
                    </a:r>
                    <a:endPar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sp>
                <p:nvSpPr>
                  <p:cNvPr id="51213" name="Rectangle 13"/>
                  <p:cNvSpPr/>
                  <p:nvPr>
                    <p:custDataLst>
                      <p:tags r:id="rId19"/>
                    </p:custDataLst>
                  </p:nvPr>
                </p:nvSpPr>
                <p:spPr bwMode="auto">
                  <a:xfrm>
                    <a:off x="623" y="8464"/>
                    <a:ext cx="3480" cy="756"/>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latin typeface="微软雅黑" panose="020B0503020204020204" pitchFamily="34" charset="-122"/>
                        <a:ea typeface="微软雅黑" panose="020B0503020204020204" pitchFamily="34" charset="-122"/>
                        <a:sym typeface="Wingdings" panose="05000000000000000000" pitchFamily="2" charset="2"/>
                      </a:rPr>
                      <a:t>得出</a:t>
                    </a: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结论</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grpSp>
          <p:sp>
            <p:nvSpPr>
              <p:cNvPr id="6" name="Rectangle 5"/>
              <p:cNvSpPr/>
              <p:nvPr>
                <p:custDataLst>
                  <p:tags r:id="rId20"/>
                </p:custDataLst>
              </p:nvPr>
            </p:nvSpPr>
            <p:spPr bwMode="auto">
              <a:xfrm>
                <a:off x="170180" y="1054454"/>
                <a:ext cx="1649095" cy="521970"/>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提出问题</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sp>
          <p:nvSpPr>
            <p:cNvPr id="10" name="Rectangle 7"/>
            <p:cNvSpPr/>
            <p:nvPr>
              <p:custDataLst>
                <p:tags r:id="rId21"/>
              </p:custDataLst>
            </p:nvPr>
          </p:nvSpPr>
          <p:spPr bwMode="auto">
            <a:xfrm>
              <a:off x="196215" y="2045285"/>
              <a:ext cx="1676400" cy="521970"/>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作出假设</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sp>
        <p:nvSpPr>
          <p:cNvPr id="30" name="Rectangle 9"/>
          <p:cNvSpPr/>
          <p:nvPr>
            <p:custDataLst>
              <p:tags r:id="rId22"/>
            </p:custDataLst>
          </p:nvPr>
        </p:nvSpPr>
        <p:spPr bwMode="auto">
          <a:xfrm>
            <a:off x="32750" y="4457441"/>
            <a:ext cx="1793875" cy="521970"/>
          </a:xfrm>
          <a:prstGeom prst="rect">
            <a:avLst/>
          </a:prstGeom>
          <a:solidFill>
            <a:schemeClr val="accent1">
              <a:lumMod val="40000"/>
              <a:lumOff val="60000"/>
            </a:schemeClr>
          </a:solidFill>
          <a:ln w="9525">
            <a:solidFill>
              <a:schemeClr val="accent6">
                <a:lumMod val="75000"/>
              </a:schemeClr>
            </a:solid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进行实验</a:t>
            </a:r>
            <a:endPar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sp>
        <p:nvSpPr>
          <p:cNvPr id="7" name="Rectangle 7"/>
          <p:cNvSpPr/>
          <p:nvPr>
            <p:custDataLst>
              <p:tags r:id="rId23"/>
            </p:custDataLst>
          </p:nvPr>
        </p:nvSpPr>
        <p:spPr bwMode="auto">
          <a:xfrm>
            <a:off x="132445" y="3537609"/>
            <a:ext cx="1676400" cy="521970"/>
          </a:xfrm>
          <a:prstGeom prst="rect">
            <a:avLst/>
          </a:prstGeom>
          <a:noFill/>
          <a:ln>
            <a:noFill/>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设计实验</a:t>
            </a:r>
            <a:endPar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nvGrpSpPr>
          <p:cNvPr id="13" name="组合 12"/>
          <p:cNvGrpSpPr/>
          <p:nvPr>
            <p:custDataLst>
              <p:tags r:id="rId24"/>
            </p:custDataLst>
          </p:nvPr>
        </p:nvGrpSpPr>
        <p:grpSpPr>
          <a:xfrm>
            <a:off x="5259695" y="1337945"/>
            <a:ext cx="2110750" cy="1972740"/>
            <a:chOff x="9991" y="4105"/>
            <a:chExt cx="4218" cy="4164"/>
          </a:xfrm>
        </p:grpSpPr>
        <p:grpSp>
          <p:nvGrpSpPr>
            <p:cNvPr id="14" name="组合 13"/>
            <p:cNvGrpSpPr/>
            <p:nvPr>
              <p:custDataLst>
                <p:tags r:id="rId25"/>
              </p:custDataLst>
            </p:nvPr>
          </p:nvGrpSpPr>
          <p:grpSpPr>
            <a:xfrm>
              <a:off x="11447" y="4105"/>
              <a:ext cx="2762" cy="2423"/>
              <a:chOff x="12771" y="3166"/>
              <a:chExt cx="2762" cy="2423"/>
            </a:xfrm>
          </p:grpSpPr>
          <p:sp>
            <p:nvSpPr>
              <p:cNvPr id="15" name="任意多边形 14"/>
              <p:cNvSpPr/>
              <p:nvPr>
                <p:custDataLst>
                  <p:tags r:id="rId26"/>
                </p:custDataLst>
              </p:nvPr>
            </p:nvSpPr>
            <p:spPr>
              <a:xfrm rot="16200000" flipH="1">
                <a:off x="13915" y="2822"/>
                <a:ext cx="1275" cy="1963"/>
              </a:xfrm>
              <a:custGeom>
                <a:avLst/>
                <a:gdLst>
                  <a:gd name="connsiteX0" fmla="*/ 115756 w 709831"/>
                  <a:gd name="connsiteY0" fmla="*/ 0 h 1109191"/>
                  <a:gd name="connsiteX1" fmla="*/ 709831 w 709831"/>
                  <a:gd name="connsiteY1" fmla="*/ 0 h 1109191"/>
                  <a:gd name="connsiteX2" fmla="*/ 709831 w 709831"/>
                  <a:gd name="connsiteY2" fmla="*/ 76496 h 1109191"/>
                  <a:gd name="connsiteX3" fmla="*/ 115756 w 709831"/>
                  <a:gd name="connsiteY3" fmla="*/ 76496 h 1109191"/>
                  <a:gd name="connsiteX4" fmla="*/ 76496 w 709831"/>
                  <a:gd name="connsiteY4" fmla="*/ 115756 h 1109191"/>
                  <a:gd name="connsiteX5" fmla="*/ 76496 w 709831"/>
                  <a:gd name="connsiteY5" fmla="*/ 1109191 h 1109191"/>
                  <a:gd name="connsiteX6" fmla="*/ 0 w 709831"/>
                  <a:gd name="connsiteY6" fmla="*/ 1109191 h 1109191"/>
                  <a:gd name="connsiteX7" fmla="*/ 0 w 709831"/>
                  <a:gd name="connsiteY7" fmla="*/ 115756 h 1109191"/>
                  <a:gd name="connsiteX8" fmla="*/ 115756 w 709831"/>
                  <a:gd name="connsiteY8" fmla="*/ 0 h 110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9831" h="1109191">
                    <a:moveTo>
                      <a:pt x="115756" y="0"/>
                    </a:moveTo>
                    <a:lnTo>
                      <a:pt x="709831" y="0"/>
                    </a:lnTo>
                    <a:lnTo>
                      <a:pt x="709831" y="76496"/>
                    </a:lnTo>
                    <a:lnTo>
                      <a:pt x="115756" y="76496"/>
                    </a:lnTo>
                    <a:cubicBezTo>
                      <a:pt x="94073" y="76496"/>
                      <a:pt x="76496" y="94073"/>
                      <a:pt x="76496" y="115756"/>
                    </a:cubicBezTo>
                    <a:lnTo>
                      <a:pt x="76496" y="1109191"/>
                    </a:lnTo>
                    <a:lnTo>
                      <a:pt x="0" y="1109191"/>
                    </a:lnTo>
                    <a:lnTo>
                      <a:pt x="0" y="115756"/>
                    </a:lnTo>
                    <a:cubicBezTo>
                      <a:pt x="0" y="51826"/>
                      <a:pt x="51826" y="0"/>
                      <a:pt x="115756" y="0"/>
                    </a:cubicBez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nvGrpSpPr>
              <p:cNvPr id="16" name="组合 15"/>
              <p:cNvGrpSpPr/>
              <p:nvPr>
                <p:custDataLst>
                  <p:tags r:id="rId27"/>
                </p:custDataLst>
              </p:nvPr>
            </p:nvGrpSpPr>
            <p:grpSpPr>
              <a:xfrm>
                <a:off x="12771" y="3379"/>
                <a:ext cx="1526" cy="2211"/>
                <a:chOff x="7041945" y="1911410"/>
                <a:chExt cx="899137" cy="1392915"/>
              </a:xfrm>
            </p:grpSpPr>
            <p:sp>
              <p:nvSpPr>
                <p:cNvPr id="17" name="椭圆 16"/>
                <p:cNvSpPr/>
                <p:nvPr>
                  <p:custDataLst>
                    <p:tags r:id="rId28"/>
                  </p:custDataLst>
                </p:nvPr>
              </p:nvSpPr>
              <p:spPr>
                <a:xfrm>
                  <a:off x="7188120" y="2668333"/>
                  <a:ext cx="631747" cy="166990"/>
                </a:xfrm>
                <a:prstGeom prst="ellipse">
                  <a:avLst/>
                </a:prstGeom>
                <a:solidFill>
                  <a:srgbClr val="494DCA">
                    <a:lumMod val="40000"/>
                    <a:lumOff val="60000"/>
                  </a:srgbClr>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8" name="圆柱形 17"/>
                <p:cNvSpPr/>
                <p:nvPr>
                  <p:custDataLst>
                    <p:tags r:id="rId29"/>
                  </p:custDataLst>
                </p:nvPr>
              </p:nvSpPr>
              <p:spPr>
                <a:xfrm>
                  <a:off x="7296778" y="1984105"/>
                  <a:ext cx="429419" cy="510507"/>
                </a:xfrm>
                <a:prstGeom prst="can">
                  <a:avLst>
                    <a:gd name="adj" fmla="val 50000"/>
                  </a:avLst>
                </a:pr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nvGrpSpPr>
                <p:cNvPr id="19" name="组合 18"/>
                <p:cNvGrpSpPr/>
                <p:nvPr>
                  <p:custDataLst>
                    <p:tags r:id="rId30"/>
                  </p:custDataLst>
                </p:nvPr>
              </p:nvGrpSpPr>
              <p:grpSpPr>
                <a:xfrm>
                  <a:off x="7052377" y="2267572"/>
                  <a:ext cx="847726" cy="919401"/>
                  <a:chOff x="4724399" y="2926556"/>
                  <a:chExt cx="847726" cy="835819"/>
                </a:xfrm>
              </p:grpSpPr>
              <p:cxnSp>
                <p:nvCxnSpPr>
                  <p:cNvPr id="20" name="直接连接符 19"/>
                  <p:cNvCxnSpPr/>
                  <p:nvPr>
                    <p:custDataLst>
                      <p:tags r:id="rId31"/>
                    </p:custDataLst>
                  </p:nvPr>
                </p:nvCxnSpPr>
                <p:spPr>
                  <a:xfrm flipH="1">
                    <a:off x="4724399" y="2926556"/>
                    <a:ext cx="266701" cy="835819"/>
                  </a:xfrm>
                  <a:prstGeom prst="line">
                    <a:avLst/>
                  </a:prstGeom>
                  <a:ln w="19050"/>
                </p:spPr>
                <p:style>
                  <a:lnRef idx="1">
                    <a:srgbClr val="6E75E6"/>
                  </a:lnRef>
                  <a:fillRef idx="0">
                    <a:srgbClr val="6E75E6"/>
                  </a:fillRef>
                  <a:effectRef idx="0">
                    <a:srgbClr val="6E75E6"/>
                  </a:effectRef>
                  <a:fontRef idx="minor">
                    <a:srgbClr val="000000"/>
                  </a:fontRef>
                </p:style>
              </p:cxnSp>
              <p:cxnSp>
                <p:nvCxnSpPr>
                  <p:cNvPr id="21" name="直接连接符 20"/>
                  <p:cNvCxnSpPr/>
                  <p:nvPr>
                    <p:custDataLst>
                      <p:tags r:id="rId32"/>
                    </p:custDataLst>
                  </p:nvPr>
                </p:nvCxnSpPr>
                <p:spPr>
                  <a:xfrm rot="21360000">
                    <a:off x="5418944" y="2926556"/>
                    <a:ext cx="153181" cy="835819"/>
                  </a:xfrm>
                  <a:prstGeom prst="line">
                    <a:avLst/>
                  </a:prstGeom>
                  <a:ln w="19050"/>
                </p:spPr>
                <p:style>
                  <a:lnRef idx="1">
                    <a:srgbClr val="6E75E6"/>
                  </a:lnRef>
                  <a:fillRef idx="0">
                    <a:srgbClr val="6E75E6"/>
                  </a:fillRef>
                  <a:effectRef idx="0">
                    <a:srgbClr val="6E75E6"/>
                  </a:effectRef>
                  <a:fontRef idx="minor">
                    <a:srgbClr val="000000"/>
                  </a:fontRef>
                </p:style>
              </p:cxnSp>
            </p:grpSp>
            <p:sp>
              <p:nvSpPr>
                <p:cNvPr id="22" name="任意多边形 21"/>
                <p:cNvSpPr/>
                <p:nvPr>
                  <p:custDataLst>
                    <p:tags r:id="rId33"/>
                  </p:custDataLst>
                </p:nvPr>
              </p:nvSpPr>
              <p:spPr>
                <a:xfrm>
                  <a:off x="7296778" y="2170930"/>
                  <a:ext cx="429419" cy="166677"/>
                </a:xfrm>
                <a:custGeom>
                  <a:avLst/>
                  <a:gdLst>
                    <a:gd name="connsiteX0" fmla="*/ 0 w 464585"/>
                    <a:gd name="connsiteY0" fmla="*/ 0 h 166677"/>
                    <a:gd name="connsiteX1" fmla="*/ 4720 w 464585"/>
                    <a:gd name="connsiteY1" fmla="*/ 17547 h 166677"/>
                    <a:gd name="connsiteX2" fmla="*/ 68038 w 464585"/>
                    <a:gd name="connsiteY2" fmla="*/ 61569 h 166677"/>
                    <a:gd name="connsiteX3" fmla="*/ 232292 w 464585"/>
                    <a:gd name="connsiteY3" fmla="*/ 87073 h 166677"/>
                    <a:gd name="connsiteX4" fmla="*/ 459865 w 464585"/>
                    <a:gd name="connsiteY4" fmla="*/ 17547 h 166677"/>
                    <a:gd name="connsiteX5" fmla="*/ 460863 w 464585"/>
                    <a:gd name="connsiteY5" fmla="*/ 13837 h 166677"/>
                    <a:gd name="connsiteX6" fmla="*/ 464585 w 464585"/>
                    <a:gd name="connsiteY6" fmla="*/ 13837 h 166677"/>
                    <a:gd name="connsiteX7" fmla="*/ 464584 w 464585"/>
                    <a:gd name="connsiteY7" fmla="*/ 79602 h 166677"/>
                    <a:gd name="connsiteX8" fmla="*/ 232292 w 464585"/>
                    <a:gd name="connsiteY8" fmla="*/ 166677 h 166677"/>
                    <a:gd name="connsiteX9" fmla="*/ 68038 w 464585"/>
                    <a:gd name="connsiteY9" fmla="*/ 141173 h 166677"/>
                    <a:gd name="connsiteX10" fmla="*/ 0 w 464585"/>
                    <a:gd name="connsiteY10" fmla="*/ 79602 h 16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4584" h="166677">
                      <a:moveTo>
                        <a:pt x="0" y="0"/>
                      </a:moveTo>
                      <a:lnTo>
                        <a:pt x="4720" y="17547"/>
                      </a:lnTo>
                      <a:cubicBezTo>
                        <a:pt x="14003" y="34552"/>
                        <a:pt x="36510" y="49751"/>
                        <a:pt x="68038" y="61569"/>
                      </a:cubicBezTo>
                      <a:cubicBezTo>
                        <a:pt x="110074" y="77327"/>
                        <a:pt x="168147" y="87073"/>
                        <a:pt x="232292" y="87073"/>
                      </a:cubicBezTo>
                      <a:cubicBezTo>
                        <a:pt x="344547" y="87073"/>
                        <a:pt x="438204" y="57225"/>
                        <a:pt x="459865" y="17547"/>
                      </a:cubicBezTo>
                      <a:lnTo>
                        <a:pt x="460863" y="13837"/>
                      </a:lnTo>
                      <a:lnTo>
                        <a:pt x="464585" y="13837"/>
                      </a:lnTo>
                      <a:lnTo>
                        <a:pt x="464584" y="79602"/>
                      </a:lnTo>
                      <a:cubicBezTo>
                        <a:pt x="464584" y="127692"/>
                        <a:pt x="360583" y="166677"/>
                        <a:pt x="232292" y="166677"/>
                      </a:cubicBezTo>
                      <a:cubicBezTo>
                        <a:pt x="168147" y="166677"/>
                        <a:pt x="110074" y="156931"/>
                        <a:pt x="68038" y="141173"/>
                      </a:cubicBezTo>
                      <a:cubicBezTo>
                        <a:pt x="26001" y="125416"/>
                        <a:pt x="0" y="103647"/>
                        <a:pt x="0" y="79602"/>
                      </a:cubicBezTo>
                      <a:close/>
                    </a:path>
                  </a:pathLst>
                </a:custGeom>
                <a:solidFill>
                  <a:srgbClr val="494DCA">
                    <a:lumMod val="75000"/>
                  </a:srgbClr>
                </a:solidFill>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3" name="椭圆 22"/>
                <p:cNvSpPr/>
                <p:nvPr>
                  <p:custDataLst>
                    <p:tags r:id="rId34"/>
                  </p:custDataLst>
                </p:nvPr>
              </p:nvSpPr>
              <p:spPr>
                <a:xfrm>
                  <a:off x="7041945" y="3073404"/>
                  <a:ext cx="899137" cy="230921"/>
                </a:xfrm>
                <a:prstGeom prst="ellipse">
                  <a:avLst/>
                </a:prstGeom>
                <a:solidFill>
                  <a:srgbClr val="6E75E6"/>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4" name="椭圆 23"/>
                <p:cNvSpPr/>
                <p:nvPr>
                  <p:custDataLst>
                    <p:tags r:id="rId35"/>
                  </p:custDataLst>
                </p:nvPr>
              </p:nvSpPr>
              <p:spPr>
                <a:xfrm rot="10800000">
                  <a:off x="7515588" y="2567881"/>
                  <a:ext cx="85368" cy="53208"/>
                </a:xfrm>
                <a:prstGeom prst="ellipse">
                  <a:avLst/>
                </a:prstGeom>
                <a:solidFill>
                  <a:srgbClr val="494DCA">
                    <a:lumMod val="40000"/>
                    <a:lumOff val="60000"/>
                  </a:srgbClr>
                </a:solidFill>
                <a:ln w="9525">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5" name="任意多边形 24"/>
                <p:cNvSpPr/>
                <p:nvPr>
                  <p:custDataLst>
                    <p:tags r:id="rId36"/>
                  </p:custDataLst>
                </p:nvPr>
              </p:nvSpPr>
              <p:spPr>
                <a:xfrm>
                  <a:off x="7512781" y="1933094"/>
                  <a:ext cx="84105" cy="180738"/>
                </a:xfrm>
                <a:custGeom>
                  <a:avLst/>
                  <a:gdLst>
                    <a:gd name="connsiteX0" fmla="*/ 0 w 75492"/>
                    <a:gd name="connsiteY0" fmla="*/ 0 h 180738"/>
                    <a:gd name="connsiteX1" fmla="*/ 75492 w 75492"/>
                    <a:gd name="connsiteY1" fmla="*/ 0 h 180738"/>
                    <a:gd name="connsiteX2" fmla="*/ 75492 w 75492"/>
                    <a:gd name="connsiteY2" fmla="*/ 142992 h 180738"/>
                    <a:gd name="connsiteX3" fmla="*/ 37746 w 75492"/>
                    <a:gd name="connsiteY3" fmla="*/ 180738 h 180738"/>
                    <a:gd name="connsiteX4" fmla="*/ 0 w 75492"/>
                    <a:gd name="connsiteY4" fmla="*/ 142992 h 180738"/>
                    <a:gd name="connsiteX5" fmla="*/ 0 w 75492"/>
                    <a:gd name="connsiteY5" fmla="*/ 0 h 180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92" h="180738">
                      <a:moveTo>
                        <a:pt x="0" y="0"/>
                      </a:moveTo>
                      <a:lnTo>
                        <a:pt x="75492" y="0"/>
                      </a:lnTo>
                      <a:lnTo>
                        <a:pt x="75492" y="142992"/>
                      </a:lnTo>
                      <a:cubicBezTo>
                        <a:pt x="75492" y="163839"/>
                        <a:pt x="58593" y="180738"/>
                        <a:pt x="37746" y="180738"/>
                      </a:cubicBezTo>
                      <a:cubicBezTo>
                        <a:pt x="16899" y="180738"/>
                        <a:pt x="0" y="163839"/>
                        <a:pt x="0" y="142992"/>
                      </a:cubicBezTo>
                      <a:lnTo>
                        <a:pt x="0" y="0"/>
                      </a:ln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6" name="圆角矩形 25"/>
                <p:cNvSpPr/>
                <p:nvPr>
                  <p:custDataLst>
                    <p:tags r:id="rId37"/>
                  </p:custDataLst>
                </p:nvPr>
              </p:nvSpPr>
              <p:spPr>
                <a:xfrm>
                  <a:off x="7521336" y="1911410"/>
                  <a:ext cx="64677" cy="135120"/>
                </a:xfrm>
                <a:prstGeom prst="roundRect">
                  <a:avLst/>
                </a:prstGeom>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7" name="椭圆 26"/>
                <p:cNvSpPr/>
                <p:nvPr>
                  <p:custDataLst>
                    <p:tags r:id="rId38"/>
                  </p:custDataLst>
                </p:nvPr>
              </p:nvSpPr>
              <p:spPr>
                <a:xfrm>
                  <a:off x="7251211" y="2693902"/>
                  <a:ext cx="494414" cy="144390"/>
                </a:xfrm>
                <a:prstGeom prst="ellipse">
                  <a:avLst/>
                </a:prstGeom>
                <a:solidFill>
                  <a:srgbClr val="B6B8EA"/>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grpSp>
        <p:sp>
          <p:nvSpPr>
            <p:cNvPr id="28" name="Rectangle 5"/>
            <p:cNvSpPr>
              <a:spLocks noChangeArrowheads="1"/>
            </p:cNvSpPr>
            <p:nvPr>
              <p:custDataLst>
                <p:tags r:id="rId39"/>
              </p:custDataLst>
            </p:nvPr>
          </p:nvSpPr>
          <p:spPr bwMode="auto">
            <a:xfrm>
              <a:off x="9991" y="6777"/>
              <a:ext cx="3707" cy="1492"/>
            </a:xfrm>
            <a:prstGeom prst="rect">
              <a:avLst/>
            </a:prstGeom>
            <a:noFill/>
            <a:ln w="38100" algn="ctr">
              <a:noFill/>
              <a:miter lim="800000"/>
            </a:ln>
            <a:effectLst/>
          </p:spPr>
          <p:txBody>
            <a:bodyPr wrap="square" anchor="ctr">
              <a:spAutoFit/>
            </a:bodyPr>
            <a:lstStyle/>
            <a:p>
              <a:pPr algn="ctr"/>
              <a:r>
                <a:rPr lang="en-US" altLang="zh-CN"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rPr>
                <a:t>B</a:t>
              </a:r>
              <a:endParaRPr lang="en-US" altLang="zh-CN"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en-US"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rPr>
                <a:t>酵母菌培养液</a:t>
              </a:r>
              <a:endParaRPr lang="zh-CN" altLang="en-US"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29" name="组合 28"/>
          <p:cNvGrpSpPr/>
          <p:nvPr>
            <p:custDataLst>
              <p:tags r:id="rId40"/>
            </p:custDataLst>
          </p:nvPr>
        </p:nvGrpSpPr>
        <p:grpSpPr>
          <a:xfrm>
            <a:off x="7157720" y="1231265"/>
            <a:ext cx="2155190" cy="2149581"/>
            <a:chOff x="706" y="3012"/>
            <a:chExt cx="4307" cy="4537"/>
          </a:xfrm>
        </p:grpSpPr>
        <p:sp>
          <p:nvSpPr>
            <p:cNvPr id="31" name="Rectangle 5"/>
            <p:cNvSpPr>
              <a:spLocks noChangeArrowheads="1"/>
            </p:cNvSpPr>
            <p:nvPr>
              <p:custDataLst>
                <p:tags r:id="rId41"/>
              </p:custDataLst>
            </p:nvPr>
          </p:nvSpPr>
          <p:spPr bwMode="auto">
            <a:xfrm>
              <a:off x="706" y="5407"/>
              <a:ext cx="4307" cy="2142"/>
            </a:xfrm>
            <a:prstGeom prst="rect">
              <a:avLst/>
            </a:prstGeom>
            <a:noFill/>
            <a:ln w="38100" algn="ctr">
              <a:noFill/>
              <a:miter lim="800000"/>
            </a:ln>
            <a:effectLst/>
          </p:spPr>
          <p:txBody>
            <a:bodyPr wrap="square" anchor="ctr">
              <a:spAutoFit/>
            </a:bodyPr>
            <a:lstStyle/>
            <a:p>
              <a:pPr algn="ctr"/>
              <a:r>
                <a:rPr lang="en-US" altLang="zh-CN"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rPr>
                <a:t>C</a:t>
              </a:r>
              <a:endParaRPr lang="en-US" altLang="zh-CN"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en-US"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rPr>
                <a:t>质量分数为</a:t>
              </a:r>
              <a:r>
                <a:rPr lang="en-US" altLang="zh-CN"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rPr>
                <a:t>10%</a:t>
              </a:r>
              <a:r>
                <a:rPr lang="zh-CN" altLang="en-US"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rPr>
                <a:t>的</a:t>
              </a:r>
              <a:r>
                <a:rPr lang="en-US" altLang="zh-CN" sz="2000" b="1" err="1">
                  <a:solidFill>
                    <a:srgbClr val="180000"/>
                  </a:solidFill>
                  <a:latin typeface="微软雅黑" panose="020B0503020204020204" pitchFamily="34" charset="-122"/>
                  <a:ea typeface="微软雅黑" panose="020B0503020204020204" pitchFamily="34" charset="-122"/>
                  <a:cs typeface="微软雅黑" panose="020B0503020204020204" pitchFamily="34" charset="-122"/>
                </a:rPr>
                <a:t>NaOH</a:t>
              </a:r>
              <a:r>
                <a:rPr lang="zh-CN" altLang="en-US"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rPr>
                <a:t>溶液</a:t>
              </a:r>
              <a:endParaRPr lang="zh-CN" altLang="en-US"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32" name="组合 31"/>
            <p:cNvGrpSpPr/>
            <p:nvPr>
              <p:custDataLst>
                <p:tags r:id="rId42"/>
              </p:custDataLst>
            </p:nvPr>
          </p:nvGrpSpPr>
          <p:grpSpPr>
            <a:xfrm>
              <a:off x="1655" y="3012"/>
              <a:ext cx="2768" cy="2584"/>
              <a:chOff x="1368724" y="1721416"/>
              <a:chExt cx="1706292" cy="1509891"/>
            </a:xfrm>
          </p:grpSpPr>
          <p:grpSp>
            <p:nvGrpSpPr>
              <p:cNvPr id="33" name="组合 32"/>
              <p:cNvGrpSpPr/>
              <p:nvPr>
                <p:custDataLst>
                  <p:tags r:id="rId43"/>
                </p:custDataLst>
              </p:nvPr>
            </p:nvGrpSpPr>
            <p:grpSpPr>
              <a:xfrm>
                <a:off x="1368724" y="1721416"/>
                <a:ext cx="1706292" cy="1509891"/>
                <a:chOff x="1430387" y="1784060"/>
                <a:chExt cx="1706292" cy="1509891"/>
              </a:xfrm>
            </p:grpSpPr>
            <p:sp>
              <p:nvSpPr>
                <p:cNvPr id="34" name="任意多边形 33"/>
                <p:cNvSpPr/>
                <p:nvPr>
                  <p:custDataLst>
                    <p:tags r:id="rId44"/>
                  </p:custDataLst>
                </p:nvPr>
              </p:nvSpPr>
              <p:spPr>
                <a:xfrm rot="16200000" flipH="1">
                  <a:off x="2280726" y="1736518"/>
                  <a:ext cx="803444" cy="908461"/>
                </a:xfrm>
                <a:custGeom>
                  <a:avLst/>
                  <a:gdLst>
                    <a:gd name="connsiteX0" fmla="*/ 115756 w 709831"/>
                    <a:gd name="connsiteY0" fmla="*/ 0 h 1109191"/>
                    <a:gd name="connsiteX1" fmla="*/ 709831 w 709831"/>
                    <a:gd name="connsiteY1" fmla="*/ 0 h 1109191"/>
                    <a:gd name="connsiteX2" fmla="*/ 709831 w 709831"/>
                    <a:gd name="connsiteY2" fmla="*/ 76496 h 1109191"/>
                    <a:gd name="connsiteX3" fmla="*/ 115756 w 709831"/>
                    <a:gd name="connsiteY3" fmla="*/ 76496 h 1109191"/>
                    <a:gd name="connsiteX4" fmla="*/ 76496 w 709831"/>
                    <a:gd name="connsiteY4" fmla="*/ 115756 h 1109191"/>
                    <a:gd name="connsiteX5" fmla="*/ 76496 w 709831"/>
                    <a:gd name="connsiteY5" fmla="*/ 1109191 h 1109191"/>
                    <a:gd name="connsiteX6" fmla="*/ 0 w 709831"/>
                    <a:gd name="connsiteY6" fmla="*/ 1109191 h 1109191"/>
                    <a:gd name="connsiteX7" fmla="*/ 0 w 709831"/>
                    <a:gd name="connsiteY7" fmla="*/ 115756 h 1109191"/>
                    <a:gd name="connsiteX8" fmla="*/ 115756 w 709831"/>
                    <a:gd name="connsiteY8" fmla="*/ 0 h 110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9831" h="1109191">
                      <a:moveTo>
                        <a:pt x="115756" y="0"/>
                      </a:moveTo>
                      <a:lnTo>
                        <a:pt x="709831" y="0"/>
                      </a:lnTo>
                      <a:lnTo>
                        <a:pt x="709831" y="76496"/>
                      </a:lnTo>
                      <a:lnTo>
                        <a:pt x="115756" y="76496"/>
                      </a:lnTo>
                      <a:cubicBezTo>
                        <a:pt x="94073" y="76496"/>
                        <a:pt x="76496" y="94073"/>
                        <a:pt x="76496" y="115756"/>
                      </a:cubicBezTo>
                      <a:lnTo>
                        <a:pt x="76496" y="1109191"/>
                      </a:lnTo>
                      <a:lnTo>
                        <a:pt x="0" y="1109191"/>
                      </a:lnTo>
                      <a:lnTo>
                        <a:pt x="0" y="115756"/>
                      </a:lnTo>
                      <a:cubicBezTo>
                        <a:pt x="0" y="51826"/>
                        <a:pt x="51826" y="0"/>
                        <a:pt x="115756" y="0"/>
                      </a:cubicBez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35" name="椭圆 34"/>
                <p:cNvSpPr/>
                <p:nvPr>
                  <p:custDataLst>
                    <p:tags r:id="rId45"/>
                  </p:custDataLst>
                </p:nvPr>
              </p:nvSpPr>
              <p:spPr>
                <a:xfrm>
                  <a:off x="1869483" y="2657959"/>
                  <a:ext cx="631747" cy="166990"/>
                </a:xfrm>
                <a:prstGeom prst="ellipse">
                  <a:avLst/>
                </a:prstGeom>
                <a:solidFill>
                  <a:srgbClr val="494DCA">
                    <a:lumMod val="40000"/>
                    <a:lumOff val="60000"/>
                  </a:srgbClr>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nvGrpSpPr>
                <p:cNvPr id="37" name="组合 36"/>
                <p:cNvGrpSpPr/>
                <p:nvPr>
                  <p:custDataLst>
                    <p:tags r:id="rId46"/>
                  </p:custDataLst>
                </p:nvPr>
              </p:nvGrpSpPr>
              <p:grpSpPr>
                <a:xfrm flipH="1">
                  <a:off x="1430387" y="1784060"/>
                  <a:ext cx="726962" cy="1113533"/>
                  <a:chOff x="10163194" y="3460232"/>
                  <a:chExt cx="726962" cy="1113533"/>
                </a:xfrm>
              </p:grpSpPr>
              <p:sp>
                <p:nvSpPr>
                  <p:cNvPr id="38" name="任意多边形 37"/>
                  <p:cNvSpPr/>
                  <p:nvPr>
                    <p:custDataLst>
                      <p:tags r:id="rId47"/>
                    </p:custDataLst>
                  </p:nvPr>
                </p:nvSpPr>
                <p:spPr>
                  <a:xfrm>
                    <a:off x="10163194" y="3464574"/>
                    <a:ext cx="709831" cy="1109191"/>
                  </a:xfrm>
                  <a:custGeom>
                    <a:avLst/>
                    <a:gdLst>
                      <a:gd name="connsiteX0" fmla="*/ 115756 w 709831"/>
                      <a:gd name="connsiteY0" fmla="*/ 0 h 1109191"/>
                      <a:gd name="connsiteX1" fmla="*/ 709831 w 709831"/>
                      <a:gd name="connsiteY1" fmla="*/ 0 h 1109191"/>
                      <a:gd name="connsiteX2" fmla="*/ 709831 w 709831"/>
                      <a:gd name="connsiteY2" fmla="*/ 76496 h 1109191"/>
                      <a:gd name="connsiteX3" fmla="*/ 115756 w 709831"/>
                      <a:gd name="connsiteY3" fmla="*/ 76496 h 1109191"/>
                      <a:gd name="connsiteX4" fmla="*/ 76496 w 709831"/>
                      <a:gd name="connsiteY4" fmla="*/ 115756 h 1109191"/>
                      <a:gd name="connsiteX5" fmla="*/ 76496 w 709831"/>
                      <a:gd name="connsiteY5" fmla="*/ 1109191 h 1109191"/>
                      <a:gd name="connsiteX6" fmla="*/ 0 w 709831"/>
                      <a:gd name="connsiteY6" fmla="*/ 1109191 h 1109191"/>
                      <a:gd name="connsiteX7" fmla="*/ 0 w 709831"/>
                      <a:gd name="connsiteY7" fmla="*/ 115756 h 1109191"/>
                      <a:gd name="connsiteX8" fmla="*/ 115756 w 709831"/>
                      <a:gd name="connsiteY8" fmla="*/ 0 h 110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9831" h="1109191">
                        <a:moveTo>
                          <a:pt x="115756" y="0"/>
                        </a:moveTo>
                        <a:lnTo>
                          <a:pt x="709831" y="0"/>
                        </a:lnTo>
                        <a:lnTo>
                          <a:pt x="709831" y="76496"/>
                        </a:lnTo>
                        <a:lnTo>
                          <a:pt x="115756" y="76496"/>
                        </a:lnTo>
                        <a:cubicBezTo>
                          <a:pt x="94073" y="76496"/>
                          <a:pt x="76496" y="94073"/>
                          <a:pt x="76496" y="115756"/>
                        </a:cubicBezTo>
                        <a:lnTo>
                          <a:pt x="76496" y="1109191"/>
                        </a:lnTo>
                        <a:lnTo>
                          <a:pt x="0" y="1109191"/>
                        </a:lnTo>
                        <a:lnTo>
                          <a:pt x="0" y="115756"/>
                        </a:lnTo>
                        <a:cubicBezTo>
                          <a:pt x="0" y="51826"/>
                          <a:pt x="51826" y="0"/>
                          <a:pt x="115756" y="0"/>
                        </a:cubicBez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39" name="椭圆 38"/>
                  <p:cNvSpPr/>
                  <p:nvPr>
                    <p:custDataLst>
                      <p:tags r:id="rId48"/>
                    </p:custDataLst>
                  </p:nvPr>
                </p:nvSpPr>
                <p:spPr>
                  <a:xfrm rot="16200000">
                    <a:off x="10823287" y="3478730"/>
                    <a:ext cx="85368" cy="48371"/>
                  </a:xfrm>
                  <a:prstGeom prst="ellipse">
                    <a:avLst/>
                  </a:prstGeom>
                  <a:solidFill>
                    <a:srgbClr val="494DCA">
                      <a:lumMod val="40000"/>
                      <a:lumOff val="60000"/>
                    </a:srgbClr>
                  </a:solidFill>
                  <a:ln>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sp>
              <p:nvSpPr>
                <p:cNvPr id="40" name="圆柱形 39"/>
                <p:cNvSpPr/>
                <p:nvPr>
                  <p:custDataLst>
                    <p:tags r:id="rId49"/>
                  </p:custDataLst>
                </p:nvPr>
              </p:nvSpPr>
              <p:spPr>
                <a:xfrm>
                  <a:off x="1978141" y="1973731"/>
                  <a:ext cx="429419" cy="510507"/>
                </a:xfrm>
                <a:prstGeom prst="can">
                  <a:avLst>
                    <a:gd name="adj" fmla="val 50000"/>
                  </a:avLst>
                </a:pr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nvGrpSpPr>
                <p:cNvPr id="41" name="组合 40"/>
                <p:cNvGrpSpPr/>
                <p:nvPr>
                  <p:custDataLst>
                    <p:tags r:id="rId50"/>
                  </p:custDataLst>
                </p:nvPr>
              </p:nvGrpSpPr>
              <p:grpSpPr>
                <a:xfrm>
                  <a:off x="1733740" y="2257198"/>
                  <a:ext cx="847726" cy="919401"/>
                  <a:chOff x="4724399" y="2926556"/>
                  <a:chExt cx="847726" cy="835819"/>
                </a:xfrm>
              </p:grpSpPr>
              <p:cxnSp>
                <p:nvCxnSpPr>
                  <p:cNvPr id="42" name="直接连接符 41"/>
                  <p:cNvCxnSpPr/>
                  <p:nvPr>
                    <p:custDataLst>
                      <p:tags r:id="rId51"/>
                    </p:custDataLst>
                  </p:nvPr>
                </p:nvCxnSpPr>
                <p:spPr>
                  <a:xfrm flipH="1">
                    <a:off x="4724399" y="2926556"/>
                    <a:ext cx="266701" cy="835819"/>
                  </a:xfrm>
                  <a:prstGeom prst="line">
                    <a:avLst/>
                  </a:prstGeom>
                  <a:ln w="19050"/>
                </p:spPr>
                <p:style>
                  <a:lnRef idx="1">
                    <a:srgbClr val="6E75E6"/>
                  </a:lnRef>
                  <a:fillRef idx="0">
                    <a:srgbClr val="6E75E6"/>
                  </a:fillRef>
                  <a:effectRef idx="0">
                    <a:srgbClr val="6E75E6"/>
                  </a:effectRef>
                  <a:fontRef idx="minor">
                    <a:srgbClr val="000000"/>
                  </a:fontRef>
                </p:style>
              </p:cxnSp>
              <p:cxnSp>
                <p:nvCxnSpPr>
                  <p:cNvPr id="43" name="直接连接符 42"/>
                  <p:cNvCxnSpPr/>
                  <p:nvPr>
                    <p:custDataLst>
                      <p:tags r:id="rId52"/>
                    </p:custDataLst>
                  </p:nvPr>
                </p:nvCxnSpPr>
                <p:spPr>
                  <a:xfrm rot="21360000">
                    <a:off x="5418944" y="2926556"/>
                    <a:ext cx="153181" cy="835819"/>
                  </a:xfrm>
                  <a:prstGeom prst="line">
                    <a:avLst/>
                  </a:prstGeom>
                  <a:ln w="19050"/>
                </p:spPr>
                <p:style>
                  <a:lnRef idx="1">
                    <a:srgbClr val="6E75E6"/>
                  </a:lnRef>
                  <a:fillRef idx="0">
                    <a:srgbClr val="6E75E6"/>
                  </a:fillRef>
                  <a:effectRef idx="0">
                    <a:srgbClr val="6E75E6"/>
                  </a:effectRef>
                  <a:fontRef idx="minor">
                    <a:srgbClr val="000000"/>
                  </a:fontRef>
                </p:style>
              </p:cxnSp>
            </p:grpSp>
            <p:sp>
              <p:nvSpPr>
                <p:cNvPr id="44" name="任意多边形 43"/>
                <p:cNvSpPr/>
                <p:nvPr>
                  <p:custDataLst>
                    <p:tags r:id="rId53"/>
                  </p:custDataLst>
                </p:nvPr>
              </p:nvSpPr>
              <p:spPr>
                <a:xfrm>
                  <a:off x="1978141" y="2160556"/>
                  <a:ext cx="429419" cy="166677"/>
                </a:xfrm>
                <a:custGeom>
                  <a:avLst/>
                  <a:gdLst>
                    <a:gd name="connsiteX0" fmla="*/ 0 w 464585"/>
                    <a:gd name="connsiteY0" fmla="*/ 0 h 166677"/>
                    <a:gd name="connsiteX1" fmla="*/ 4720 w 464585"/>
                    <a:gd name="connsiteY1" fmla="*/ 17547 h 166677"/>
                    <a:gd name="connsiteX2" fmla="*/ 68038 w 464585"/>
                    <a:gd name="connsiteY2" fmla="*/ 61569 h 166677"/>
                    <a:gd name="connsiteX3" fmla="*/ 232292 w 464585"/>
                    <a:gd name="connsiteY3" fmla="*/ 87073 h 166677"/>
                    <a:gd name="connsiteX4" fmla="*/ 459865 w 464585"/>
                    <a:gd name="connsiteY4" fmla="*/ 17547 h 166677"/>
                    <a:gd name="connsiteX5" fmla="*/ 460863 w 464585"/>
                    <a:gd name="connsiteY5" fmla="*/ 13837 h 166677"/>
                    <a:gd name="connsiteX6" fmla="*/ 464585 w 464585"/>
                    <a:gd name="connsiteY6" fmla="*/ 13837 h 166677"/>
                    <a:gd name="connsiteX7" fmla="*/ 464584 w 464585"/>
                    <a:gd name="connsiteY7" fmla="*/ 79602 h 166677"/>
                    <a:gd name="connsiteX8" fmla="*/ 232292 w 464585"/>
                    <a:gd name="connsiteY8" fmla="*/ 166677 h 166677"/>
                    <a:gd name="connsiteX9" fmla="*/ 68038 w 464585"/>
                    <a:gd name="connsiteY9" fmla="*/ 141173 h 166677"/>
                    <a:gd name="connsiteX10" fmla="*/ 0 w 464585"/>
                    <a:gd name="connsiteY10" fmla="*/ 79602 h 16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4584" h="166677">
                      <a:moveTo>
                        <a:pt x="0" y="0"/>
                      </a:moveTo>
                      <a:lnTo>
                        <a:pt x="4720" y="17547"/>
                      </a:lnTo>
                      <a:cubicBezTo>
                        <a:pt x="14003" y="34552"/>
                        <a:pt x="36510" y="49751"/>
                        <a:pt x="68038" y="61569"/>
                      </a:cubicBezTo>
                      <a:cubicBezTo>
                        <a:pt x="110074" y="77327"/>
                        <a:pt x="168147" y="87073"/>
                        <a:pt x="232292" y="87073"/>
                      </a:cubicBezTo>
                      <a:cubicBezTo>
                        <a:pt x="344547" y="87073"/>
                        <a:pt x="438204" y="57225"/>
                        <a:pt x="459865" y="17547"/>
                      </a:cubicBezTo>
                      <a:lnTo>
                        <a:pt x="460863" y="13837"/>
                      </a:lnTo>
                      <a:lnTo>
                        <a:pt x="464585" y="13837"/>
                      </a:lnTo>
                      <a:lnTo>
                        <a:pt x="464584" y="79602"/>
                      </a:lnTo>
                      <a:cubicBezTo>
                        <a:pt x="464584" y="127692"/>
                        <a:pt x="360583" y="166677"/>
                        <a:pt x="232292" y="166677"/>
                      </a:cubicBezTo>
                      <a:cubicBezTo>
                        <a:pt x="168147" y="166677"/>
                        <a:pt x="110074" y="156931"/>
                        <a:pt x="68038" y="141173"/>
                      </a:cubicBezTo>
                      <a:cubicBezTo>
                        <a:pt x="26001" y="125416"/>
                        <a:pt x="0" y="103647"/>
                        <a:pt x="0" y="79602"/>
                      </a:cubicBezTo>
                      <a:close/>
                    </a:path>
                  </a:pathLst>
                </a:custGeom>
                <a:solidFill>
                  <a:srgbClr val="494DCA">
                    <a:lumMod val="75000"/>
                  </a:srgbClr>
                </a:solidFill>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45" name="椭圆 44"/>
                <p:cNvSpPr/>
                <p:nvPr>
                  <p:custDataLst>
                    <p:tags r:id="rId54"/>
                  </p:custDataLst>
                </p:nvPr>
              </p:nvSpPr>
              <p:spPr>
                <a:xfrm>
                  <a:off x="1723308" y="3063030"/>
                  <a:ext cx="899137" cy="230921"/>
                </a:xfrm>
                <a:prstGeom prst="ellipse">
                  <a:avLst/>
                </a:prstGeom>
                <a:solidFill>
                  <a:srgbClr val="6E75E6"/>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46" name="任意多边形 45"/>
                <p:cNvSpPr/>
                <p:nvPr>
                  <p:custDataLst>
                    <p:tags r:id="rId55"/>
                  </p:custDataLst>
                </p:nvPr>
              </p:nvSpPr>
              <p:spPr>
                <a:xfrm>
                  <a:off x="2081699" y="1929062"/>
                  <a:ext cx="75492" cy="180738"/>
                </a:xfrm>
                <a:custGeom>
                  <a:avLst/>
                  <a:gdLst>
                    <a:gd name="connsiteX0" fmla="*/ 0 w 75492"/>
                    <a:gd name="connsiteY0" fmla="*/ 0 h 180738"/>
                    <a:gd name="connsiteX1" fmla="*/ 75492 w 75492"/>
                    <a:gd name="connsiteY1" fmla="*/ 0 h 180738"/>
                    <a:gd name="connsiteX2" fmla="*/ 75492 w 75492"/>
                    <a:gd name="connsiteY2" fmla="*/ 142992 h 180738"/>
                    <a:gd name="connsiteX3" fmla="*/ 37746 w 75492"/>
                    <a:gd name="connsiteY3" fmla="*/ 180738 h 180738"/>
                    <a:gd name="connsiteX4" fmla="*/ 0 w 75492"/>
                    <a:gd name="connsiteY4" fmla="*/ 142992 h 180738"/>
                    <a:gd name="connsiteX5" fmla="*/ 0 w 75492"/>
                    <a:gd name="connsiteY5" fmla="*/ 0 h 180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92" h="180738">
                      <a:moveTo>
                        <a:pt x="0" y="0"/>
                      </a:moveTo>
                      <a:lnTo>
                        <a:pt x="75492" y="0"/>
                      </a:lnTo>
                      <a:lnTo>
                        <a:pt x="75492" y="142992"/>
                      </a:lnTo>
                      <a:cubicBezTo>
                        <a:pt x="75492" y="163839"/>
                        <a:pt x="58593" y="180738"/>
                        <a:pt x="37746" y="180738"/>
                      </a:cubicBezTo>
                      <a:cubicBezTo>
                        <a:pt x="16899" y="180738"/>
                        <a:pt x="0" y="163839"/>
                        <a:pt x="0" y="142992"/>
                      </a:cubicBezTo>
                      <a:lnTo>
                        <a:pt x="0" y="0"/>
                      </a:ln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47" name="椭圆 46"/>
                <p:cNvSpPr/>
                <p:nvPr>
                  <p:custDataLst>
                    <p:tags r:id="rId56"/>
                  </p:custDataLst>
                </p:nvPr>
              </p:nvSpPr>
              <p:spPr>
                <a:xfrm rot="10800000">
                  <a:off x="2081721" y="2874585"/>
                  <a:ext cx="77607" cy="53208"/>
                </a:xfrm>
                <a:prstGeom prst="ellipse">
                  <a:avLst/>
                </a:prstGeom>
                <a:solidFill>
                  <a:srgbClr val="494DCA">
                    <a:lumMod val="40000"/>
                    <a:lumOff val="60000"/>
                  </a:srgbClr>
                </a:solidFill>
                <a:ln w="9525">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48" name="椭圆 47"/>
                <p:cNvSpPr/>
                <p:nvPr>
                  <p:custDataLst>
                    <p:tags r:id="rId57"/>
                  </p:custDataLst>
                </p:nvPr>
              </p:nvSpPr>
              <p:spPr>
                <a:xfrm rot="10800000">
                  <a:off x="2224212" y="2544264"/>
                  <a:ext cx="75808" cy="70119"/>
                </a:xfrm>
                <a:prstGeom prst="ellipse">
                  <a:avLst/>
                </a:prstGeom>
                <a:solidFill>
                  <a:srgbClr val="494DCA">
                    <a:lumMod val="40000"/>
                    <a:lumOff val="60000"/>
                  </a:srgbClr>
                </a:solidFill>
                <a:ln w="9525">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49" name="任意多边形 48"/>
                <p:cNvSpPr/>
                <p:nvPr>
                  <p:custDataLst>
                    <p:tags r:id="rId58"/>
                  </p:custDataLst>
                </p:nvPr>
              </p:nvSpPr>
              <p:spPr>
                <a:xfrm>
                  <a:off x="2224212" y="1922545"/>
                  <a:ext cx="73959" cy="130304"/>
                </a:xfrm>
                <a:custGeom>
                  <a:avLst/>
                  <a:gdLst>
                    <a:gd name="connsiteX0" fmla="*/ 0 w 75492"/>
                    <a:gd name="connsiteY0" fmla="*/ 0 h 180738"/>
                    <a:gd name="connsiteX1" fmla="*/ 75492 w 75492"/>
                    <a:gd name="connsiteY1" fmla="*/ 0 h 180738"/>
                    <a:gd name="connsiteX2" fmla="*/ 75492 w 75492"/>
                    <a:gd name="connsiteY2" fmla="*/ 142992 h 180738"/>
                    <a:gd name="connsiteX3" fmla="*/ 37746 w 75492"/>
                    <a:gd name="connsiteY3" fmla="*/ 180738 h 180738"/>
                    <a:gd name="connsiteX4" fmla="*/ 0 w 75492"/>
                    <a:gd name="connsiteY4" fmla="*/ 142992 h 180738"/>
                    <a:gd name="connsiteX5" fmla="*/ 0 w 75492"/>
                    <a:gd name="connsiteY5" fmla="*/ 0 h 180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92" h="180738">
                      <a:moveTo>
                        <a:pt x="0" y="0"/>
                      </a:moveTo>
                      <a:lnTo>
                        <a:pt x="75492" y="0"/>
                      </a:lnTo>
                      <a:lnTo>
                        <a:pt x="75492" y="142992"/>
                      </a:lnTo>
                      <a:cubicBezTo>
                        <a:pt x="75492" y="163839"/>
                        <a:pt x="58593" y="180738"/>
                        <a:pt x="37746" y="180738"/>
                      </a:cubicBezTo>
                      <a:cubicBezTo>
                        <a:pt x="16899" y="180738"/>
                        <a:pt x="0" y="163839"/>
                        <a:pt x="0" y="142992"/>
                      </a:cubicBezTo>
                      <a:lnTo>
                        <a:pt x="0" y="0"/>
                      </a:ln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sp>
            <p:nvSpPr>
              <p:cNvPr id="50" name="圆角矩形 49"/>
              <p:cNvSpPr/>
              <p:nvPr>
                <p:custDataLst>
                  <p:tags r:id="rId59"/>
                </p:custDataLst>
              </p:nvPr>
            </p:nvSpPr>
            <p:spPr>
              <a:xfrm>
                <a:off x="2024501" y="1835722"/>
                <a:ext cx="64677" cy="135120"/>
              </a:xfrm>
              <a:prstGeom prst="roundRect">
                <a:avLst/>
              </a:prstGeom>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grpSp>
      <p:grpSp>
        <p:nvGrpSpPr>
          <p:cNvPr id="51" name="组合 50"/>
          <p:cNvGrpSpPr/>
          <p:nvPr>
            <p:custDataLst>
              <p:tags r:id="rId60"/>
            </p:custDataLst>
          </p:nvPr>
        </p:nvGrpSpPr>
        <p:grpSpPr>
          <a:xfrm>
            <a:off x="2172335" y="1315720"/>
            <a:ext cx="1825053" cy="1995268"/>
            <a:chOff x="4535" y="2655"/>
            <a:chExt cx="3646" cy="4199"/>
          </a:xfrm>
        </p:grpSpPr>
        <p:sp>
          <p:nvSpPr>
            <p:cNvPr id="55" name="Rectangle 5"/>
            <p:cNvSpPr>
              <a:spLocks noChangeArrowheads="1"/>
            </p:cNvSpPr>
            <p:nvPr>
              <p:custDataLst>
                <p:tags r:id="rId61"/>
              </p:custDataLst>
            </p:nvPr>
          </p:nvSpPr>
          <p:spPr bwMode="auto">
            <a:xfrm>
              <a:off x="4535" y="5367"/>
              <a:ext cx="3646" cy="1487"/>
            </a:xfrm>
            <a:prstGeom prst="rect">
              <a:avLst/>
            </a:prstGeom>
            <a:noFill/>
            <a:ln w="38100" algn="ctr">
              <a:noFill/>
              <a:miter lim="800000"/>
            </a:ln>
            <a:effectLst/>
          </p:spPr>
          <p:txBody>
            <a:bodyPr wrap="square" anchor="ctr">
              <a:spAutoFit/>
            </a:bodyPr>
            <a:lstStyle/>
            <a:p>
              <a:pPr algn="ctr"/>
              <a:r>
                <a:rPr lang="en-US" altLang="zh-CN"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rPr>
                <a:t>A</a:t>
              </a:r>
              <a:endParaRPr lang="en-US" altLang="zh-CN"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en-US"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rPr>
                <a:t>酵母菌培养液</a:t>
              </a:r>
              <a:endParaRPr lang="zh-CN" altLang="en-US"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62" name="组合 61"/>
            <p:cNvGrpSpPr/>
            <p:nvPr>
              <p:custDataLst>
                <p:tags r:id="rId62"/>
              </p:custDataLst>
            </p:nvPr>
          </p:nvGrpSpPr>
          <p:grpSpPr>
            <a:xfrm>
              <a:off x="5097" y="2655"/>
              <a:ext cx="2768" cy="2584"/>
              <a:chOff x="1368724" y="1721416"/>
              <a:chExt cx="1706292" cy="1509891"/>
            </a:xfrm>
          </p:grpSpPr>
          <p:grpSp>
            <p:nvGrpSpPr>
              <p:cNvPr id="64" name="组合 63"/>
              <p:cNvGrpSpPr/>
              <p:nvPr>
                <p:custDataLst>
                  <p:tags r:id="rId63"/>
                </p:custDataLst>
              </p:nvPr>
            </p:nvGrpSpPr>
            <p:grpSpPr>
              <a:xfrm>
                <a:off x="1368724" y="1721416"/>
                <a:ext cx="1706292" cy="1509891"/>
                <a:chOff x="1430387" y="1784060"/>
                <a:chExt cx="1706292" cy="1509891"/>
              </a:xfrm>
            </p:grpSpPr>
            <p:sp>
              <p:nvSpPr>
                <p:cNvPr id="65" name="任意多边形 64"/>
                <p:cNvSpPr/>
                <p:nvPr>
                  <p:custDataLst>
                    <p:tags r:id="rId64"/>
                  </p:custDataLst>
                </p:nvPr>
              </p:nvSpPr>
              <p:spPr>
                <a:xfrm rot="16200000" flipH="1">
                  <a:off x="2280726" y="1736518"/>
                  <a:ext cx="803444" cy="908461"/>
                </a:xfrm>
                <a:custGeom>
                  <a:avLst/>
                  <a:gdLst>
                    <a:gd name="connsiteX0" fmla="*/ 115756 w 709831"/>
                    <a:gd name="connsiteY0" fmla="*/ 0 h 1109191"/>
                    <a:gd name="connsiteX1" fmla="*/ 709831 w 709831"/>
                    <a:gd name="connsiteY1" fmla="*/ 0 h 1109191"/>
                    <a:gd name="connsiteX2" fmla="*/ 709831 w 709831"/>
                    <a:gd name="connsiteY2" fmla="*/ 76496 h 1109191"/>
                    <a:gd name="connsiteX3" fmla="*/ 115756 w 709831"/>
                    <a:gd name="connsiteY3" fmla="*/ 76496 h 1109191"/>
                    <a:gd name="connsiteX4" fmla="*/ 76496 w 709831"/>
                    <a:gd name="connsiteY4" fmla="*/ 115756 h 1109191"/>
                    <a:gd name="connsiteX5" fmla="*/ 76496 w 709831"/>
                    <a:gd name="connsiteY5" fmla="*/ 1109191 h 1109191"/>
                    <a:gd name="connsiteX6" fmla="*/ 0 w 709831"/>
                    <a:gd name="connsiteY6" fmla="*/ 1109191 h 1109191"/>
                    <a:gd name="connsiteX7" fmla="*/ 0 w 709831"/>
                    <a:gd name="connsiteY7" fmla="*/ 115756 h 1109191"/>
                    <a:gd name="connsiteX8" fmla="*/ 115756 w 709831"/>
                    <a:gd name="connsiteY8" fmla="*/ 0 h 110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9831" h="1109191">
                      <a:moveTo>
                        <a:pt x="115756" y="0"/>
                      </a:moveTo>
                      <a:lnTo>
                        <a:pt x="709831" y="0"/>
                      </a:lnTo>
                      <a:lnTo>
                        <a:pt x="709831" y="76496"/>
                      </a:lnTo>
                      <a:lnTo>
                        <a:pt x="115756" y="76496"/>
                      </a:lnTo>
                      <a:cubicBezTo>
                        <a:pt x="94073" y="76496"/>
                        <a:pt x="76496" y="94073"/>
                        <a:pt x="76496" y="115756"/>
                      </a:cubicBezTo>
                      <a:lnTo>
                        <a:pt x="76496" y="1109191"/>
                      </a:lnTo>
                      <a:lnTo>
                        <a:pt x="0" y="1109191"/>
                      </a:lnTo>
                      <a:lnTo>
                        <a:pt x="0" y="115756"/>
                      </a:lnTo>
                      <a:cubicBezTo>
                        <a:pt x="0" y="51826"/>
                        <a:pt x="51826" y="0"/>
                        <a:pt x="115756" y="0"/>
                      </a:cubicBez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71" name="椭圆 70"/>
                <p:cNvSpPr/>
                <p:nvPr>
                  <p:custDataLst>
                    <p:tags r:id="rId65"/>
                  </p:custDataLst>
                </p:nvPr>
              </p:nvSpPr>
              <p:spPr>
                <a:xfrm>
                  <a:off x="1869483" y="2657959"/>
                  <a:ext cx="631747" cy="166990"/>
                </a:xfrm>
                <a:prstGeom prst="ellipse">
                  <a:avLst/>
                </a:prstGeom>
                <a:solidFill>
                  <a:srgbClr val="494DCA">
                    <a:lumMod val="40000"/>
                    <a:lumOff val="60000"/>
                  </a:srgbClr>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nvGrpSpPr>
                <p:cNvPr id="73" name="组合 72"/>
                <p:cNvGrpSpPr/>
                <p:nvPr>
                  <p:custDataLst>
                    <p:tags r:id="rId66"/>
                  </p:custDataLst>
                </p:nvPr>
              </p:nvGrpSpPr>
              <p:grpSpPr>
                <a:xfrm flipH="1">
                  <a:off x="1430387" y="1784060"/>
                  <a:ext cx="726962" cy="1113533"/>
                  <a:chOff x="10163194" y="3460232"/>
                  <a:chExt cx="726962" cy="1113533"/>
                </a:xfrm>
              </p:grpSpPr>
              <p:sp>
                <p:nvSpPr>
                  <p:cNvPr id="75" name="任意多边形 74"/>
                  <p:cNvSpPr/>
                  <p:nvPr>
                    <p:custDataLst>
                      <p:tags r:id="rId67"/>
                    </p:custDataLst>
                  </p:nvPr>
                </p:nvSpPr>
                <p:spPr>
                  <a:xfrm>
                    <a:off x="10163194" y="3464574"/>
                    <a:ext cx="709831" cy="1109191"/>
                  </a:xfrm>
                  <a:custGeom>
                    <a:avLst/>
                    <a:gdLst>
                      <a:gd name="connsiteX0" fmla="*/ 115756 w 709831"/>
                      <a:gd name="connsiteY0" fmla="*/ 0 h 1109191"/>
                      <a:gd name="connsiteX1" fmla="*/ 709831 w 709831"/>
                      <a:gd name="connsiteY1" fmla="*/ 0 h 1109191"/>
                      <a:gd name="connsiteX2" fmla="*/ 709831 w 709831"/>
                      <a:gd name="connsiteY2" fmla="*/ 76496 h 1109191"/>
                      <a:gd name="connsiteX3" fmla="*/ 115756 w 709831"/>
                      <a:gd name="connsiteY3" fmla="*/ 76496 h 1109191"/>
                      <a:gd name="connsiteX4" fmla="*/ 76496 w 709831"/>
                      <a:gd name="connsiteY4" fmla="*/ 115756 h 1109191"/>
                      <a:gd name="connsiteX5" fmla="*/ 76496 w 709831"/>
                      <a:gd name="connsiteY5" fmla="*/ 1109191 h 1109191"/>
                      <a:gd name="connsiteX6" fmla="*/ 0 w 709831"/>
                      <a:gd name="connsiteY6" fmla="*/ 1109191 h 1109191"/>
                      <a:gd name="connsiteX7" fmla="*/ 0 w 709831"/>
                      <a:gd name="connsiteY7" fmla="*/ 115756 h 1109191"/>
                      <a:gd name="connsiteX8" fmla="*/ 115756 w 709831"/>
                      <a:gd name="connsiteY8" fmla="*/ 0 h 110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9831" h="1109191">
                        <a:moveTo>
                          <a:pt x="115756" y="0"/>
                        </a:moveTo>
                        <a:lnTo>
                          <a:pt x="709831" y="0"/>
                        </a:lnTo>
                        <a:lnTo>
                          <a:pt x="709831" y="76496"/>
                        </a:lnTo>
                        <a:lnTo>
                          <a:pt x="115756" y="76496"/>
                        </a:lnTo>
                        <a:cubicBezTo>
                          <a:pt x="94073" y="76496"/>
                          <a:pt x="76496" y="94073"/>
                          <a:pt x="76496" y="115756"/>
                        </a:cubicBezTo>
                        <a:lnTo>
                          <a:pt x="76496" y="1109191"/>
                        </a:lnTo>
                        <a:lnTo>
                          <a:pt x="0" y="1109191"/>
                        </a:lnTo>
                        <a:lnTo>
                          <a:pt x="0" y="115756"/>
                        </a:lnTo>
                        <a:cubicBezTo>
                          <a:pt x="0" y="51826"/>
                          <a:pt x="51826" y="0"/>
                          <a:pt x="115756" y="0"/>
                        </a:cubicBez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76" name="椭圆 75"/>
                  <p:cNvSpPr/>
                  <p:nvPr>
                    <p:custDataLst>
                      <p:tags r:id="rId68"/>
                    </p:custDataLst>
                  </p:nvPr>
                </p:nvSpPr>
                <p:spPr>
                  <a:xfrm rot="16200000">
                    <a:off x="10823287" y="3478730"/>
                    <a:ext cx="85368" cy="48371"/>
                  </a:xfrm>
                  <a:prstGeom prst="ellipse">
                    <a:avLst/>
                  </a:prstGeom>
                  <a:solidFill>
                    <a:srgbClr val="494DCA">
                      <a:lumMod val="40000"/>
                      <a:lumOff val="60000"/>
                    </a:srgbClr>
                  </a:solidFill>
                  <a:ln>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sp>
              <p:nvSpPr>
                <p:cNvPr id="77" name="圆柱形 76"/>
                <p:cNvSpPr/>
                <p:nvPr>
                  <p:custDataLst>
                    <p:tags r:id="rId69"/>
                  </p:custDataLst>
                </p:nvPr>
              </p:nvSpPr>
              <p:spPr>
                <a:xfrm>
                  <a:off x="1978141" y="1973731"/>
                  <a:ext cx="429419" cy="510507"/>
                </a:xfrm>
                <a:prstGeom prst="can">
                  <a:avLst>
                    <a:gd name="adj" fmla="val 50000"/>
                  </a:avLst>
                </a:pr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nvGrpSpPr>
                <p:cNvPr id="78" name="组合 77"/>
                <p:cNvGrpSpPr/>
                <p:nvPr>
                  <p:custDataLst>
                    <p:tags r:id="rId70"/>
                  </p:custDataLst>
                </p:nvPr>
              </p:nvGrpSpPr>
              <p:grpSpPr>
                <a:xfrm>
                  <a:off x="1733740" y="2257198"/>
                  <a:ext cx="847726" cy="919401"/>
                  <a:chOff x="4724399" y="2926556"/>
                  <a:chExt cx="847726" cy="835819"/>
                </a:xfrm>
              </p:grpSpPr>
              <p:cxnSp>
                <p:nvCxnSpPr>
                  <p:cNvPr id="79" name="直接连接符 78"/>
                  <p:cNvCxnSpPr/>
                  <p:nvPr>
                    <p:custDataLst>
                      <p:tags r:id="rId71"/>
                    </p:custDataLst>
                  </p:nvPr>
                </p:nvCxnSpPr>
                <p:spPr>
                  <a:xfrm flipH="1">
                    <a:off x="4724399" y="2926556"/>
                    <a:ext cx="266701" cy="835819"/>
                  </a:xfrm>
                  <a:prstGeom prst="line">
                    <a:avLst/>
                  </a:prstGeom>
                  <a:ln w="19050"/>
                </p:spPr>
                <p:style>
                  <a:lnRef idx="1">
                    <a:srgbClr val="6E75E6"/>
                  </a:lnRef>
                  <a:fillRef idx="0">
                    <a:srgbClr val="6E75E6"/>
                  </a:fillRef>
                  <a:effectRef idx="0">
                    <a:srgbClr val="6E75E6"/>
                  </a:effectRef>
                  <a:fontRef idx="minor">
                    <a:srgbClr val="000000"/>
                  </a:fontRef>
                </p:style>
              </p:cxnSp>
              <p:cxnSp>
                <p:nvCxnSpPr>
                  <p:cNvPr id="80" name="直接连接符 79"/>
                  <p:cNvCxnSpPr/>
                  <p:nvPr>
                    <p:custDataLst>
                      <p:tags r:id="rId72"/>
                    </p:custDataLst>
                  </p:nvPr>
                </p:nvCxnSpPr>
                <p:spPr>
                  <a:xfrm rot="21360000">
                    <a:off x="5418944" y="2926556"/>
                    <a:ext cx="153181" cy="835819"/>
                  </a:xfrm>
                  <a:prstGeom prst="line">
                    <a:avLst/>
                  </a:prstGeom>
                  <a:ln w="19050"/>
                </p:spPr>
                <p:style>
                  <a:lnRef idx="1">
                    <a:srgbClr val="6E75E6"/>
                  </a:lnRef>
                  <a:fillRef idx="0">
                    <a:srgbClr val="6E75E6"/>
                  </a:fillRef>
                  <a:effectRef idx="0">
                    <a:srgbClr val="6E75E6"/>
                  </a:effectRef>
                  <a:fontRef idx="minor">
                    <a:srgbClr val="000000"/>
                  </a:fontRef>
                </p:style>
              </p:cxnSp>
            </p:grpSp>
            <p:sp>
              <p:nvSpPr>
                <p:cNvPr id="81" name="任意多边形 80"/>
                <p:cNvSpPr/>
                <p:nvPr>
                  <p:custDataLst>
                    <p:tags r:id="rId73"/>
                  </p:custDataLst>
                </p:nvPr>
              </p:nvSpPr>
              <p:spPr>
                <a:xfrm>
                  <a:off x="1978141" y="2160556"/>
                  <a:ext cx="429419" cy="166677"/>
                </a:xfrm>
                <a:custGeom>
                  <a:avLst/>
                  <a:gdLst>
                    <a:gd name="connsiteX0" fmla="*/ 0 w 464585"/>
                    <a:gd name="connsiteY0" fmla="*/ 0 h 166677"/>
                    <a:gd name="connsiteX1" fmla="*/ 4720 w 464585"/>
                    <a:gd name="connsiteY1" fmla="*/ 17547 h 166677"/>
                    <a:gd name="connsiteX2" fmla="*/ 68038 w 464585"/>
                    <a:gd name="connsiteY2" fmla="*/ 61569 h 166677"/>
                    <a:gd name="connsiteX3" fmla="*/ 232292 w 464585"/>
                    <a:gd name="connsiteY3" fmla="*/ 87073 h 166677"/>
                    <a:gd name="connsiteX4" fmla="*/ 459865 w 464585"/>
                    <a:gd name="connsiteY4" fmla="*/ 17547 h 166677"/>
                    <a:gd name="connsiteX5" fmla="*/ 460863 w 464585"/>
                    <a:gd name="connsiteY5" fmla="*/ 13837 h 166677"/>
                    <a:gd name="connsiteX6" fmla="*/ 464585 w 464585"/>
                    <a:gd name="connsiteY6" fmla="*/ 13837 h 166677"/>
                    <a:gd name="connsiteX7" fmla="*/ 464584 w 464585"/>
                    <a:gd name="connsiteY7" fmla="*/ 79602 h 166677"/>
                    <a:gd name="connsiteX8" fmla="*/ 232292 w 464585"/>
                    <a:gd name="connsiteY8" fmla="*/ 166677 h 166677"/>
                    <a:gd name="connsiteX9" fmla="*/ 68038 w 464585"/>
                    <a:gd name="connsiteY9" fmla="*/ 141173 h 166677"/>
                    <a:gd name="connsiteX10" fmla="*/ 0 w 464585"/>
                    <a:gd name="connsiteY10" fmla="*/ 79602 h 16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4584" h="166677">
                      <a:moveTo>
                        <a:pt x="0" y="0"/>
                      </a:moveTo>
                      <a:lnTo>
                        <a:pt x="4720" y="17547"/>
                      </a:lnTo>
                      <a:cubicBezTo>
                        <a:pt x="14003" y="34552"/>
                        <a:pt x="36510" y="49751"/>
                        <a:pt x="68038" y="61569"/>
                      </a:cubicBezTo>
                      <a:cubicBezTo>
                        <a:pt x="110074" y="77327"/>
                        <a:pt x="168147" y="87073"/>
                        <a:pt x="232292" y="87073"/>
                      </a:cubicBezTo>
                      <a:cubicBezTo>
                        <a:pt x="344547" y="87073"/>
                        <a:pt x="438204" y="57225"/>
                        <a:pt x="459865" y="17547"/>
                      </a:cubicBezTo>
                      <a:lnTo>
                        <a:pt x="460863" y="13837"/>
                      </a:lnTo>
                      <a:lnTo>
                        <a:pt x="464585" y="13837"/>
                      </a:lnTo>
                      <a:lnTo>
                        <a:pt x="464584" y="79602"/>
                      </a:lnTo>
                      <a:cubicBezTo>
                        <a:pt x="464584" y="127692"/>
                        <a:pt x="360583" y="166677"/>
                        <a:pt x="232292" y="166677"/>
                      </a:cubicBezTo>
                      <a:cubicBezTo>
                        <a:pt x="168147" y="166677"/>
                        <a:pt x="110074" y="156931"/>
                        <a:pt x="68038" y="141173"/>
                      </a:cubicBezTo>
                      <a:cubicBezTo>
                        <a:pt x="26001" y="125416"/>
                        <a:pt x="0" y="103647"/>
                        <a:pt x="0" y="79602"/>
                      </a:cubicBezTo>
                      <a:close/>
                    </a:path>
                  </a:pathLst>
                </a:custGeom>
                <a:solidFill>
                  <a:srgbClr val="494DCA">
                    <a:lumMod val="75000"/>
                  </a:srgbClr>
                </a:solidFill>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82" name="椭圆 81"/>
                <p:cNvSpPr/>
                <p:nvPr>
                  <p:custDataLst>
                    <p:tags r:id="rId74"/>
                  </p:custDataLst>
                </p:nvPr>
              </p:nvSpPr>
              <p:spPr>
                <a:xfrm>
                  <a:off x="1723308" y="3063030"/>
                  <a:ext cx="899137" cy="230921"/>
                </a:xfrm>
                <a:prstGeom prst="ellipse">
                  <a:avLst/>
                </a:prstGeom>
                <a:solidFill>
                  <a:srgbClr val="6E75E6"/>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83" name="任意多边形 82"/>
                <p:cNvSpPr/>
                <p:nvPr>
                  <p:custDataLst>
                    <p:tags r:id="rId75"/>
                  </p:custDataLst>
                </p:nvPr>
              </p:nvSpPr>
              <p:spPr>
                <a:xfrm>
                  <a:off x="2081699" y="1929062"/>
                  <a:ext cx="75492" cy="180738"/>
                </a:xfrm>
                <a:custGeom>
                  <a:avLst/>
                  <a:gdLst>
                    <a:gd name="connsiteX0" fmla="*/ 0 w 75492"/>
                    <a:gd name="connsiteY0" fmla="*/ 0 h 180738"/>
                    <a:gd name="connsiteX1" fmla="*/ 75492 w 75492"/>
                    <a:gd name="connsiteY1" fmla="*/ 0 h 180738"/>
                    <a:gd name="connsiteX2" fmla="*/ 75492 w 75492"/>
                    <a:gd name="connsiteY2" fmla="*/ 142992 h 180738"/>
                    <a:gd name="connsiteX3" fmla="*/ 37746 w 75492"/>
                    <a:gd name="connsiteY3" fmla="*/ 180738 h 180738"/>
                    <a:gd name="connsiteX4" fmla="*/ 0 w 75492"/>
                    <a:gd name="connsiteY4" fmla="*/ 142992 h 180738"/>
                    <a:gd name="connsiteX5" fmla="*/ 0 w 75492"/>
                    <a:gd name="connsiteY5" fmla="*/ 0 h 180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92" h="180738">
                      <a:moveTo>
                        <a:pt x="0" y="0"/>
                      </a:moveTo>
                      <a:lnTo>
                        <a:pt x="75492" y="0"/>
                      </a:lnTo>
                      <a:lnTo>
                        <a:pt x="75492" y="142992"/>
                      </a:lnTo>
                      <a:cubicBezTo>
                        <a:pt x="75492" y="163839"/>
                        <a:pt x="58593" y="180738"/>
                        <a:pt x="37746" y="180738"/>
                      </a:cubicBezTo>
                      <a:cubicBezTo>
                        <a:pt x="16899" y="180738"/>
                        <a:pt x="0" y="163839"/>
                        <a:pt x="0" y="142992"/>
                      </a:cubicBezTo>
                      <a:lnTo>
                        <a:pt x="0" y="0"/>
                      </a:ln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84" name="椭圆 83"/>
                <p:cNvSpPr/>
                <p:nvPr>
                  <p:custDataLst>
                    <p:tags r:id="rId76"/>
                  </p:custDataLst>
                </p:nvPr>
              </p:nvSpPr>
              <p:spPr>
                <a:xfrm rot="10800000">
                  <a:off x="2081721" y="2874585"/>
                  <a:ext cx="77607" cy="53208"/>
                </a:xfrm>
                <a:prstGeom prst="ellipse">
                  <a:avLst/>
                </a:prstGeom>
                <a:solidFill>
                  <a:srgbClr val="494DCA">
                    <a:lumMod val="40000"/>
                    <a:lumOff val="60000"/>
                  </a:srgbClr>
                </a:solidFill>
                <a:ln w="9525">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85" name="椭圆 84"/>
                <p:cNvSpPr/>
                <p:nvPr>
                  <p:custDataLst>
                    <p:tags r:id="rId77"/>
                  </p:custDataLst>
                </p:nvPr>
              </p:nvSpPr>
              <p:spPr>
                <a:xfrm rot="10800000">
                  <a:off x="2224212" y="2544264"/>
                  <a:ext cx="75808" cy="70119"/>
                </a:xfrm>
                <a:prstGeom prst="ellipse">
                  <a:avLst/>
                </a:prstGeom>
                <a:solidFill>
                  <a:srgbClr val="494DCA">
                    <a:lumMod val="40000"/>
                    <a:lumOff val="60000"/>
                  </a:srgbClr>
                </a:solidFill>
                <a:ln w="9525">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86" name="任意多边形 85"/>
                <p:cNvSpPr/>
                <p:nvPr>
                  <p:custDataLst>
                    <p:tags r:id="rId78"/>
                  </p:custDataLst>
                </p:nvPr>
              </p:nvSpPr>
              <p:spPr>
                <a:xfrm>
                  <a:off x="2224212" y="1922545"/>
                  <a:ext cx="73959" cy="130304"/>
                </a:xfrm>
                <a:custGeom>
                  <a:avLst/>
                  <a:gdLst>
                    <a:gd name="connsiteX0" fmla="*/ 0 w 75492"/>
                    <a:gd name="connsiteY0" fmla="*/ 0 h 180738"/>
                    <a:gd name="connsiteX1" fmla="*/ 75492 w 75492"/>
                    <a:gd name="connsiteY1" fmla="*/ 0 h 180738"/>
                    <a:gd name="connsiteX2" fmla="*/ 75492 w 75492"/>
                    <a:gd name="connsiteY2" fmla="*/ 142992 h 180738"/>
                    <a:gd name="connsiteX3" fmla="*/ 37746 w 75492"/>
                    <a:gd name="connsiteY3" fmla="*/ 180738 h 180738"/>
                    <a:gd name="connsiteX4" fmla="*/ 0 w 75492"/>
                    <a:gd name="connsiteY4" fmla="*/ 142992 h 180738"/>
                    <a:gd name="connsiteX5" fmla="*/ 0 w 75492"/>
                    <a:gd name="connsiteY5" fmla="*/ 0 h 180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92" h="180738">
                      <a:moveTo>
                        <a:pt x="0" y="0"/>
                      </a:moveTo>
                      <a:lnTo>
                        <a:pt x="75492" y="0"/>
                      </a:lnTo>
                      <a:lnTo>
                        <a:pt x="75492" y="142992"/>
                      </a:lnTo>
                      <a:cubicBezTo>
                        <a:pt x="75492" y="163839"/>
                        <a:pt x="58593" y="180738"/>
                        <a:pt x="37746" y="180738"/>
                      </a:cubicBezTo>
                      <a:cubicBezTo>
                        <a:pt x="16899" y="180738"/>
                        <a:pt x="0" y="163839"/>
                        <a:pt x="0" y="142992"/>
                      </a:cubicBezTo>
                      <a:lnTo>
                        <a:pt x="0" y="0"/>
                      </a:ln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sp>
            <p:nvSpPr>
              <p:cNvPr id="87" name="圆角矩形 86"/>
              <p:cNvSpPr/>
              <p:nvPr>
                <p:custDataLst>
                  <p:tags r:id="rId79"/>
                </p:custDataLst>
              </p:nvPr>
            </p:nvSpPr>
            <p:spPr>
              <a:xfrm>
                <a:off x="2024501" y="1835722"/>
                <a:ext cx="64677" cy="135120"/>
              </a:xfrm>
              <a:prstGeom prst="roundRect">
                <a:avLst/>
              </a:prstGeom>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grpSp>
      <p:grpSp>
        <p:nvGrpSpPr>
          <p:cNvPr id="88" name="组合 87"/>
          <p:cNvGrpSpPr/>
          <p:nvPr>
            <p:custDataLst>
              <p:tags r:id="rId80"/>
            </p:custDataLst>
          </p:nvPr>
        </p:nvGrpSpPr>
        <p:grpSpPr>
          <a:xfrm>
            <a:off x="9239885" y="1230630"/>
            <a:ext cx="1800860" cy="2144513"/>
            <a:chOff x="6555" y="3926"/>
            <a:chExt cx="3598" cy="4525"/>
          </a:xfrm>
        </p:grpSpPr>
        <p:sp>
          <p:nvSpPr>
            <p:cNvPr id="89" name="Rectangle 5"/>
            <p:cNvSpPr>
              <a:spLocks noChangeArrowheads="1"/>
            </p:cNvSpPr>
            <p:nvPr>
              <p:custDataLst>
                <p:tags r:id="rId81"/>
              </p:custDataLst>
            </p:nvPr>
          </p:nvSpPr>
          <p:spPr bwMode="auto">
            <a:xfrm>
              <a:off x="6555" y="6310"/>
              <a:ext cx="3598" cy="2141"/>
            </a:xfrm>
            <a:prstGeom prst="rect">
              <a:avLst/>
            </a:prstGeom>
            <a:noFill/>
            <a:ln w="38100" algn="ctr">
              <a:noFill/>
              <a:miter lim="800000"/>
            </a:ln>
            <a:effectLst/>
          </p:spPr>
          <p:txBody>
            <a:bodyPr wrap="square" anchor="ctr">
              <a:spAutoFit/>
            </a:bodyPr>
            <a:lstStyle/>
            <a:p>
              <a:pPr algn="ctr"/>
              <a:r>
                <a:rPr lang="en-US" altLang="zh-CN"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rPr>
                <a:t>D</a:t>
              </a:r>
              <a:endParaRPr lang="en-US" altLang="zh-CN"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en-US"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rPr>
                <a:t>澄清的</a:t>
              </a:r>
              <a:endParaRPr lang="zh-CN" altLang="en-US"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en-US"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rPr>
                <a:t>石灰水</a:t>
              </a:r>
              <a:endParaRPr lang="zh-CN" altLang="en-US" sz="20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90" name="组合 89"/>
            <p:cNvGrpSpPr/>
            <p:nvPr>
              <p:custDataLst>
                <p:tags r:id="rId82"/>
              </p:custDataLst>
            </p:nvPr>
          </p:nvGrpSpPr>
          <p:grpSpPr>
            <a:xfrm>
              <a:off x="6897" y="3926"/>
              <a:ext cx="2768" cy="2584"/>
              <a:chOff x="1368724" y="1721416"/>
              <a:chExt cx="1706292" cy="1509891"/>
            </a:xfrm>
          </p:grpSpPr>
          <p:grpSp>
            <p:nvGrpSpPr>
              <p:cNvPr id="91" name="组合 90"/>
              <p:cNvGrpSpPr/>
              <p:nvPr>
                <p:custDataLst>
                  <p:tags r:id="rId83"/>
                </p:custDataLst>
              </p:nvPr>
            </p:nvGrpSpPr>
            <p:grpSpPr>
              <a:xfrm>
                <a:off x="1368724" y="1721416"/>
                <a:ext cx="1706292" cy="1509891"/>
                <a:chOff x="1430387" y="1784060"/>
                <a:chExt cx="1706292" cy="1509891"/>
              </a:xfrm>
            </p:grpSpPr>
            <p:sp>
              <p:nvSpPr>
                <p:cNvPr id="92" name="任意多边形 91"/>
                <p:cNvSpPr/>
                <p:nvPr>
                  <p:custDataLst>
                    <p:tags r:id="rId84"/>
                  </p:custDataLst>
                </p:nvPr>
              </p:nvSpPr>
              <p:spPr>
                <a:xfrm rot="16200000" flipH="1">
                  <a:off x="2280726" y="1736518"/>
                  <a:ext cx="803444" cy="908461"/>
                </a:xfrm>
                <a:custGeom>
                  <a:avLst/>
                  <a:gdLst>
                    <a:gd name="connsiteX0" fmla="*/ 115756 w 709831"/>
                    <a:gd name="connsiteY0" fmla="*/ 0 h 1109191"/>
                    <a:gd name="connsiteX1" fmla="*/ 709831 w 709831"/>
                    <a:gd name="connsiteY1" fmla="*/ 0 h 1109191"/>
                    <a:gd name="connsiteX2" fmla="*/ 709831 w 709831"/>
                    <a:gd name="connsiteY2" fmla="*/ 76496 h 1109191"/>
                    <a:gd name="connsiteX3" fmla="*/ 115756 w 709831"/>
                    <a:gd name="connsiteY3" fmla="*/ 76496 h 1109191"/>
                    <a:gd name="connsiteX4" fmla="*/ 76496 w 709831"/>
                    <a:gd name="connsiteY4" fmla="*/ 115756 h 1109191"/>
                    <a:gd name="connsiteX5" fmla="*/ 76496 w 709831"/>
                    <a:gd name="connsiteY5" fmla="*/ 1109191 h 1109191"/>
                    <a:gd name="connsiteX6" fmla="*/ 0 w 709831"/>
                    <a:gd name="connsiteY6" fmla="*/ 1109191 h 1109191"/>
                    <a:gd name="connsiteX7" fmla="*/ 0 w 709831"/>
                    <a:gd name="connsiteY7" fmla="*/ 115756 h 1109191"/>
                    <a:gd name="connsiteX8" fmla="*/ 115756 w 709831"/>
                    <a:gd name="connsiteY8" fmla="*/ 0 h 110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9831" h="1109191">
                      <a:moveTo>
                        <a:pt x="115756" y="0"/>
                      </a:moveTo>
                      <a:lnTo>
                        <a:pt x="709831" y="0"/>
                      </a:lnTo>
                      <a:lnTo>
                        <a:pt x="709831" y="76496"/>
                      </a:lnTo>
                      <a:lnTo>
                        <a:pt x="115756" y="76496"/>
                      </a:lnTo>
                      <a:cubicBezTo>
                        <a:pt x="94073" y="76496"/>
                        <a:pt x="76496" y="94073"/>
                        <a:pt x="76496" y="115756"/>
                      </a:cubicBezTo>
                      <a:lnTo>
                        <a:pt x="76496" y="1109191"/>
                      </a:lnTo>
                      <a:lnTo>
                        <a:pt x="0" y="1109191"/>
                      </a:lnTo>
                      <a:lnTo>
                        <a:pt x="0" y="115756"/>
                      </a:lnTo>
                      <a:cubicBezTo>
                        <a:pt x="0" y="51826"/>
                        <a:pt x="51826" y="0"/>
                        <a:pt x="115756" y="0"/>
                      </a:cubicBez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97" name="椭圆 96"/>
                <p:cNvSpPr/>
                <p:nvPr>
                  <p:custDataLst>
                    <p:tags r:id="rId85"/>
                  </p:custDataLst>
                </p:nvPr>
              </p:nvSpPr>
              <p:spPr>
                <a:xfrm>
                  <a:off x="1869483" y="2657959"/>
                  <a:ext cx="631747" cy="166990"/>
                </a:xfrm>
                <a:prstGeom prst="ellipse">
                  <a:avLst/>
                </a:prstGeom>
                <a:solidFill>
                  <a:srgbClr val="494DCA">
                    <a:lumMod val="40000"/>
                    <a:lumOff val="60000"/>
                  </a:srgbClr>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nvGrpSpPr>
                <p:cNvPr id="98" name="组合 97"/>
                <p:cNvGrpSpPr/>
                <p:nvPr>
                  <p:custDataLst>
                    <p:tags r:id="rId86"/>
                  </p:custDataLst>
                </p:nvPr>
              </p:nvGrpSpPr>
              <p:grpSpPr>
                <a:xfrm flipH="1">
                  <a:off x="1430387" y="1784060"/>
                  <a:ext cx="726962" cy="1113533"/>
                  <a:chOff x="10163194" y="3460232"/>
                  <a:chExt cx="726962" cy="1113533"/>
                </a:xfrm>
              </p:grpSpPr>
              <p:sp>
                <p:nvSpPr>
                  <p:cNvPr id="99" name="任意多边形 98"/>
                  <p:cNvSpPr/>
                  <p:nvPr>
                    <p:custDataLst>
                      <p:tags r:id="rId87"/>
                    </p:custDataLst>
                  </p:nvPr>
                </p:nvSpPr>
                <p:spPr>
                  <a:xfrm>
                    <a:off x="10163194" y="3464574"/>
                    <a:ext cx="709831" cy="1109191"/>
                  </a:xfrm>
                  <a:custGeom>
                    <a:avLst/>
                    <a:gdLst>
                      <a:gd name="connsiteX0" fmla="*/ 115756 w 709831"/>
                      <a:gd name="connsiteY0" fmla="*/ 0 h 1109191"/>
                      <a:gd name="connsiteX1" fmla="*/ 709831 w 709831"/>
                      <a:gd name="connsiteY1" fmla="*/ 0 h 1109191"/>
                      <a:gd name="connsiteX2" fmla="*/ 709831 w 709831"/>
                      <a:gd name="connsiteY2" fmla="*/ 76496 h 1109191"/>
                      <a:gd name="connsiteX3" fmla="*/ 115756 w 709831"/>
                      <a:gd name="connsiteY3" fmla="*/ 76496 h 1109191"/>
                      <a:gd name="connsiteX4" fmla="*/ 76496 w 709831"/>
                      <a:gd name="connsiteY4" fmla="*/ 115756 h 1109191"/>
                      <a:gd name="connsiteX5" fmla="*/ 76496 w 709831"/>
                      <a:gd name="connsiteY5" fmla="*/ 1109191 h 1109191"/>
                      <a:gd name="connsiteX6" fmla="*/ 0 w 709831"/>
                      <a:gd name="connsiteY6" fmla="*/ 1109191 h 1109191"/>
                      <a:gd name="connsiteX7" fmla="*/ 0 w 709831"/>
                      <a:gd name="connsiteY7" fmla="*/ 115756 h 1109191"/>
                      <a:gd name="connsiteX8" fmla="*/ 115756 w 709831"/>
                      <a:gd name="connsiteY8" fmla="*/ 0 h 110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9831" h="1109191">
                        <a:moveTo>
                          <a:pt x="115756" y="0"/>
                        </a:moveTo>
                        <a:lnTo>
                          <a:pt x="709831" y="0"/>
                        </a:lnTo>
                        <a:lnTo>
                          <a:pt x="709831" y="76496"/>
                        </a:lnTo>
                        <a:lnTo>
                          <a:pt x="115756" y="76496"/>
                        </a:lnTo>
                        <a:cubicBezTo>
                          <a:pt x="94073" y="76496"/>
                          <a:pt x="76496" y="94073"/>
                          <a:pt x="76496" y="115756"/>
                        </a:cubicBezTo>
                        <a:lnTo>
                          <a:pt x="76496" y="1109191"/>
                        </a:lnTo>
                        <a:lnTo>
                          <a:pt x="0" y="1109191"/>
                        </a:lnTo>
                        <a:lnTo>
                          <a:pt x="0" y="115756"/>
                        </a:lnTo>
                        <a:cubicBezTo>
                          <a:pt x="0" y="51826"/>
                          <a:pt x="51826" y="0"/>
                          <a:pt x="115756" y="0"/>
                        </a:cubicBez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00" name="椭圆 99"/>
                  <p:cNvSpPr/>
                  <p:nvPr>
                    <p:custDataLst>
                      <p:tags r:id="rId88"/>
                    </p:custDataLst>
                  </p:nvPr>
                </p:nvSpPr>
                <p:spPr>
                  <a:xfrm rot="16200000">
                    <a:off x="10823287" y="3478730"/>
                    <a:ext cx="85368" cy="48371"/>
                  </a:xfrm>
                  <a:prstGeom prst="ellipse">
                    <a:avLst/>
                  </a:prstGeom>
                  <a:solidFill>
                    <a:srgbClr val="494DCA">
                      <a:lumMod val="40000"/>
                      <a:lumOff val="60000"/>
                    </a:srgbClr>
                  </a:solidFill>
                  <a:ln>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sp>
              <p:nvSpPr>
                <p:cNvPr id="101" name="圆柱形 100"/>
                <p:cNvSpPr/>
                <p:nvPr>
                  <p:custDataLst>
                    <p:tags r:id="rId89"/>
                  </p:custDataLst>
                </p:nvPr>
              </p:nvSpPr>
              <p:spPr>
                <a:xfrm>
                  <a:off x="1978141" y="1973731"/>
                  <a:ext cx="429419" cy="510507"/>
                </a:xfrm>
                <a:prstGeom prst="can">
                  <a:avLst>
                    <a:gd name="adj" fmla="val 50000"/>
                  </a:avLst>
                </a:pr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nvGrpSpPr>
                <p:cNvPr id="102" name="组合 101"/>
                <p:cNvGrpSpPr/>
                <p:nvPr>
                  <p:custDataLst>
                    <p:tags r:id="rId90"/>
                  </p:custDataLst>
                </p:nvPr>
              </p:nvGrpSpPr>
              <p:grpSpPr>
                <a:xfrm>
                  <a:off x="1733740" y="2257198"/>
                  <a:ext cx="847726" cy="919401"/>
                  <a:chOff x="4724399" y="2926556"/>
                  <a:chExt cx="847726" cy="835819"/>
                </a:xfrm>
              </p:grpSpPr>
              <p:cxnSp>
                <p:nvCxnSpPr>
                  <p:cNvPr id="103" name="直接连接符 102"/>
                  <p:cNvCxnSpPr/>
                  <p:nvPr>
                    <p:custDataLst>
                      <p:tags r:id="rId91"/>
                    </p:custDataLst>
                  </p:nvPr>
                </p:nvCxnSpPr>
                <p:spPr>
                  <a:xfrm flipH="1">
                    <a:off x="4724399" y="2926556"/>
                    <a:ext cx="266701" cy="835819"/>
                  </a:xfrm>
                  <a:prstGeom prst="line">
                    <a:avLst/>
                  </a:prstGeom>
                  <a:ln w="19050"/>
                </p:spPr>
                <p:style>
                  <a:lnRef idx="1">
                    <a:srgbClr val="6E75E6"/>
                  </a:lnRef>
                  <a:fillRef idx="0">
                    <a:srgbClr val="6E75E6"/>
                  </a:fillRef>
                  <a:effectRef idx="0">
                    <a:srgbClr val="6E75E6"/>
                  </a:effectRef>
                  <a:fontRef idx="minor">
                    <a:srgbClr val="000000"/>
                  </a:fontRef>
                </p:style>
              </p:cxnSp>
              <p:cxnSp>
                <p:nvCxnSpPr>
                  <p:cNvPr id="104" name="直接连接符 103"/>
                  <p:cNvCxnSpPr/>
                  <p:nvPr>
                    <p:custDataLst>
                      <p:tags r:id="rId92"/>
                    </p:custDataLst>
                  </p:nvPr>
                </p:nvCxnSpPr>
                <p:spPr>
                  <a:xfrm rot="21360000">
                    <a:off x="5418944" y="2926556"/>
                    <a:ext cx="153181" cy="835819"/>
                  </a:xfrm>
                  <a:prstGeom prst="line">
                    <a:avLst/>
                  </a:prstGeom>
                  <a:ln w="19050"/>
                </p:spPr>
                <p:style>
                  <a:lnRef idx="1">
                    <a:srgbClr val="6E75E6"/>
                  </a:lnRef>
                  <a:fillRef idx="0">
                    <a:srgbClr val="6E75E6"/>
                  </a:fillRef>
                  <a:effectRef idx="0">
                    <a:srgbClr val="6E75E6"/>
                  </a:effectRef>
                  <a:fontRef idx="minor">
                    <a:srgbClr val="000000"/>
                  </a:fontRef>
                </p:style>
              </p:cxnSp>
            </p:grpSp>
            <p:sp>
              <p:nvSpPr>
                <p:cNvPr id="105" name="任意多边形 104"/>
                <p:cNvSpPr/>
                <p:nvPr>
                  <p:custDataLst>
                    <p:tags r:id="rId93"/>
                  </p:custDataLst>
                </p:nvPr>
              </p:nvSpPr>
              <p:spPr>
                <a:xfrm>
                  <a:off x="1978141" y="2160556"/>
                  <a:ext cx="429419" cy="166677"/>
                </a:xfrm>
                <a:custGeom>
                  <a:avLst/>
                  <a:gdLst>
                    <a:gd name="connsiteX0" fmla="*/ 0 w 464585"/>
                    <a:gd name="connsiteY0" fmla="*/ 0 h 166677"/>
                    <a:gd name="connsiteX1" fmla="*/ 4720 w 464585"/>
                    <a:gd name="connsiteY1" fmla="*/ 17547 h 166677"/>
                    <a:gd name="connsiteX2" fmla="*/ 68038 w 464585"/>
                    <a:gd name="connsiteY2" fmla="*/ 61569 h 166677"/>
                    <a:gd name="connsiteX3" fmla="*/ 232292 w 464585"/>
                    <a:gd name="connsiteY3" fmla="*/ 87073 h 166677"/>
                    <a:gd name="connsiteX4" fmla="*/ 459865 w 464585"/>
                    <a:gd name="connsiteY4" fmla="*/ 17547 h 166677"/>
                    <a:gd name="connsiteX5" fmla="*/ 460863 w 464585"/>
                    <a:gd name="connsiteY5" fmla="*/ 13837 h 166677"/>
                    <a:gd name="connsiteX6" fmla="*/ 464585 w 464585"/>
                    <a:gd name="connsiteY6" fmla="*/ 13837 h 166677"/>
                    <a:gd name="connsiteX7" fmla="*/ 464584 w 464585"/>
                    <a:gd name="connsiteY7" fmla="*/ 79602 h 166677"/>
                    <a:gd name="connsiteX8" fmla="*/ 232292 w 464585"/>
                    <a:gd name="connsiteY8" fmla="*/ 166677 h 166677"/>
                    <a:gd name="connsiteX9" fmla="*/ 68038 w 464585"/>
                    <a:gd name="connsiteY9" fmla="*/ 141173 h 166677"/>
                    <a:gd name="connsiteX10" fmla="*/ 0 w 464585"/>
                    <a:gd name="connsiteY10" fmla="*/ 79602 h 16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4584" h="166677">
                      <a:moveTo>
                        <a:pt x="0" y="0"/>
                      </a:moveTo>
                      <a:lnTo>
                        <a:pt x="4720" y="17547"/>
                      </a:lnTo>
                      <a:cubicBezTo>
                        <a:pt x="14003" y="34552"/>
                        <a:pt x="36510" y="49751"/>
                        <a:pt x="68038" y="61569"/>
                      </a:cubicBezTo>
                      <a:cubicBezTo>
                        <a:pt x="110074" y="77327"/>
                        <a:pt x="168147" y="87073"/>
                        <a:pt x="232292" y="87073"/>
                      </a:cubicBezTo>
                      <a:cubicBezTo>
                        <a:pt x="344547" y="87073"/>
                        <a:pt x="438204" y="57225"/>
                        <a:pt x="459865" y="17547"/>
                      </a:cubicBezTo>
                      <a:lnTo>
                        <a:pt x="460863" y="13837"/>
                      </a:lnTo>
                      <a:lnTo>
                        <a:pt x="464585" y="13837"/>
                      </a:lnTo>
                      <a:lnTo>
                        <a:pt x="464584" y="79602"/>
                      </a:lnTo>
                      <a:cubicBezTo>
                        <a:pt x="464584" y="127692"/>
                        <a:pt x="360583" y="166677"/>
                        <a:pt x="232292" y="166677"/>
                      </a:cubicBezTo>
                      <a:cubicBezTo>
                        <a:pt x="168147" y="166677"/>
                        <a:pt x="110074" y="156931"/>
                        <a:pt x="68038" y="141173"/>
                      </a:cubicBezTo>
                      <a:cubicBezTo>
                        <a:pt x="26001" y="125416"/>
                        <a:pt x="0" y="103647"/>
                        <a:pt x="0" y="79602"/>
                      </a:cubicBezTo>
                      <a:close/>
                    </a:path>
                  </a:pathLst>
                </a:custGeom>
                <a:solidFill>
                  <a:srgbClr val="494DCA">
                    <a:lumMod val="75000"/>
                  </a:srgbClr>
                </a:solidFill>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06" name="椭圆 105"/>
                <p:cNvSpPr/>
                <p:nvPr>
                  <p:custDataLst>
                    <p:tags r:id="rId94"/>
                  </p:custDataLst>
                </p:nvPr>
              </p:nvSpPr>
              <p:spPr>
                <a:xfrm>
                  <a:off x="1723308" y="3063030"/>
                  <a:ext cx="899137" cy="230921"/>
                </a:xfrm>
                <a:prstGeom prst="ellipse">
                  <a:avLst/>
                </a:prstGeom>
                <a:solidFill>
                  <a:srgbClr val="6E75E6"/>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07" name="任意多边形 106"/>
                <p:cNvSpPr/>
                <p:nvPr>
                  <p:custDataLst>
                    <p:tags r:id="rId95"/>
                  </p:custDataLst>
                </p:nvPr>
              </p:nvSpPr>
              <p:spPr>
                <a:xfrm>
                  <a:off x="2081699" y="1929062"/>
                  <a:ext cx="75492" cy="180738"/>
                </a:xfrm>
                <a:custGeom>
                  <a:avLst/>
                  <a:gdLst>
                    <a:gd name="connsiteX0" fmla="*/ 0 w 75492"/>
                    <a:gd name="connsiteY0" fmla="*/ 0 h 180738"/>
                    <a:gd name="connsiteX1" fmla="*/ 75492 w 75492"/>
                    <a:gd name="connsiteY1" fmla="*/ 0 h 180738"/>
                    <a:gd name="connsiteX2" fmla="*/ 75492 w 75492"/>
                    <a:gd name="connsiteY2" fmla="*/ 142992 h 180738"/>
                    <a:gd name="connsiteX3" fmla="*/ 37746 w 75492"/>
                    <a:gd name="connsiteY3" fmla="*/ 180738 h 180738"/>
                    <a:gd name="connsiteX4" fmla="*/ 0 w 75492"/>
                    <a:gd name="connsiteY4" fmla="*/ 142992 h 180738"/>
                    <a:gd name="connsiteX5" fmla="*/ 0 w 75492"/>
                    <a:gd name="connsiteY5" fmla="*/ 0 h 180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92" h="180738">
                      <a:moveTo>
                        <a:pt x="0" y="0"/>
                      </a:moveTo>
                      <a:lnTo>
                        <a:pt x="75492" y="0"/>
                      </a:lnTo>
                      <a:lnTo>
                        <a:pt x="75492" y="142992"/>
                      </a:lnTo>
                      <a:cubicBezTo>
                        <a:pt x="75492" y="163839"/>
                        <a:pt x="58593" y="180738"/>
                        <a:pt x="37746" y="180738"/>
                      </a:cubicBezTo>
                      <a:cubicBezTo>
                        <a:pt x="16899" y="180738"/>
                        <a:pt x="0" y="163839"/>
                        <a:pt x="0" y="142992"/>
                      </a:cubicBezTo>
                      <a:lnTo>
                        <a:pt x="0" y="0"/>
                      </a:ln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08" name="椭圆 107"/>
                <p:cNvSpPr/>
                <p:nvPr>
                  <p:custDataLst>
                    <p:tags r:id="rId96"/>
                  </p:custDataLst>
                </p:nvPr>
              </p:nvSpPr>
              <p:spPr>
                <a:xfrm rot="10800000">
                  <a:off x="2081721" y="2874585"/>
                  <a:ext cx="77607" cy="53208"/>
                </a:xfrm>
                <a:prstGeom prst="ellipse">
                  <a:avLst/>
                </a:prstGeom>
                <a:solidFill>
                  <a:srgbClr val="494DCA">
                    <a:lumMod val="40000"/>
                    <a:lumOff val="60000"/>
                  </a:srgbClr>
                </a:solidFill>
                <a:ln w="9525">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09" name="椭圆 108"/>
                <p:cNvSpPr/>
                <p:nvPr>
                  <p:custDataLst>
                    <p:tags r:id="rId97"/>
                  </p:custDataLst>
                </p:nvPr>
              </p:nvSpPr>
              <p:spPr>
                <a:xfrm rot="10800000">
                  <a:off x="2224212" y="2544264"/>
                  <a:ext cx="75808" cy="70119"/>
                </a:xfrm>
                <a:prstGeom prst="ellipse">
                  <a:avLst/>
                </a:prstGeom>
                <a:solidFill>
                  <a:srgbClr val="494DCA">
                    <a:lumMod val="40000"/>
                    <a:lumOff val="60000"/>
                  </a:srgbClr>
                </a:solidFill>
                <a:ln w="9525">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10" name="任意多边形 109"/>
                <p:cNvSpPr/>
                <p:nvPr>
                  <p:custDataLst>
                    <p:tags r:id="rId98"/>
                  </p:custDataLst>
                </p:nvPr>
              </p:nvSpPr>
              <p:spPr>
                <a:xfrm>
                  <a:off x="2224212" y="1922545"/>
                  <a:ext cx="73959" cy="130304"/>
                </a:xfrm>
                <a:custGeom>
                  <a:avLst/>
                  <a:gdLst>
                    <a:gd name="connsiteX0" fmla="*/ 0 w 75492"/>
                    <a:gd name="connsiteY0" fmla="*/ 0 h 180738"/>
                    <a:gd name="connsiteX1" fmla="*/ 75492 w 75492"/>
                    <a:gd name="connsiteY1" fmla="*/ 0 h 180738"/>
                    <a:gd name="connsiteX2" fmla="*/ 75492 w 75492"/>
                    <a:gd name="connsiteY2" fmla="*/ 142992 h 180738"/>
                    <a:gd name="connsiteX3" fmla="*/ 37746 w 75492"/>
                    <a:gd name="connsiteY3" fmla="*/ 180738 h 180738"/>
                    <a:gd name="connsiteX4" fmla="*/ 0 w 75492"/>
                    <a:gd name="connsiteY4" fmla="*/ 142992 h 180738"/>
                    <a:gd name="connsiteX5" fmla="*/ 0 w 75492"/>
                    <a:gd name="connsiteY5" fmla="*/ 0 h 180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92" h="180738">
                      <a:moveTo>
                        <a:pt x="0" y="0"/>
                      </a:moveTo>
                      <a:lnTo>
                        <a:pt x="75492" y="0"/>
                      </a:lnTo>
                      <a:lnTo>
                        <a:pt x="75492" y="142992"/>
                      </a:lnTo>
                      <a:cubicBezTo>
                        <a:pt x="75492" y="163839"/>
                        <a:pt x="58593" y="180738"/>
                        <a:pt x="37746" y="180738"/>
                      </a:cubicBezTo>
                      <a:cubicBezTo>
                        <a:pt x="16899" y="180738"/>
                        <a:pt x="0" y="163839"/>
                        <a:pt x="0" y="142992"/>
                      </a:cubicBezTo>
                      <a:lnTo>
                        <a:pt x="0" y="0"/>
                      </a:ln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sp>
            <p:nvSpPr>
              <p:cNvPr id="111" name="圆角矩形 110"/>
              <p:cNvSpPr/>
              <p:nvPr>
                <p:custDataLst>
                  <p:tags r:id="rId99"/>
                </p:custDataLst>
              </p:nvPr>
            </p:nvSpPr>
            <p:spPr>
              <a:xfrm>
                <a:off x="2024501" y="1835722"/>
                <a:ext cx="64677" cy="135120"/>
              </a:xfrm>
              <a:prstGeom prst="roundRect">
                <a:avLst/>
              </a:prstGeom>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grpSp>
      <p:grpSp>
        <p:nvGrpSpPr>
          <p:cNvPr id="112" name="组合 111"/>
          <p:cNvGrpSpPr/>
          <p:nvPr>
            <p:custDataLst>
              <p:tags r:id="rId100"/>
            </p:custDataLst>
          </p:nvPr>
        </p:nvGrpSpPr>
        <p:grpSpPr>
          <a:xfrm>
            <a:off x="11144885" y="1198245"/>
            <a:ext cx="611505" cy="1749269"/>
            <a:chOff x="14912" y="3933"/>
            <a:chExt cx="1223" cy="3692"/>
          </a:xfrm>
        </p:grpSpPr>
        <p:grpSp>
          <p:nvGrpSpPr>
            <p:cNvPr id="113" name="组合 112"/>
            <p:cNvGrpSpPr/>
            <p:nvPr>
              <p:custDataLst>
                <p:tags r:id="rId101"/>
              </p:custDataLst>
            </p:nvPr>
          </p:nvGrpSpPr>
          <p:grpSpPr>
            <a:xfrm>
              <a:off x="14912" y="3933"/>
              <a:ext cx="1158" cy="2518"/>
              <a:chOff x="1449521" y="2339141"/>
              <a:chExt cx="735141" cy="2182568"/>
            </a:xfrm>
          </p:grpSpPr>
          <p:sp>
            <p:nvSpPr>
              <p:cNvPr id="114" name="矩形 113"/>
              <p:cNvSpPr/>
              <p:nvPr>
                <p:custDataLst>
                  <p:tags r:id="rId102"/>
                </p:custDataLst>
              </p:nvPr>
            </p:nvSpPr>
            <p:spPr>
              <a:xfrm>
                <a:off x="1449521" y="3006247"/>
                <a:ext cx="735141" cy="1515462"/>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2400" b="1">
                    <a:solidFill>
                      <a:srgbClr val="180000"/>
                    </a:solidFill>
                    <a:latin typeface="微软雅黑" panose="020B0503020204020204" pitchFamily="34" charset="-122"/>
                    <a:ea typeface="微软雅黑" panose="020B0503020204020204" pitchFamily="34" charset="-122"/>
                  </a:rPr>
                  <a:t>气泵</a:t>
                </a:r>
                <a:endParaRPr kumimoji="1" lang="zh-CN" altLang="en-US" sz="2400" b="1">
                  <a:solidFill>
                    <a:srgbClr val="180000"/>
                  </a:solidFill>
                  <a:latin typeface="微软雅黑" panose="020B0503020204020204" pitchFamily="34" charset="-122"/>
                  <a:ea typeface="微软雅黑" panose="020B0503020204020204" pitchFamily="34" charset="-122"/>
                </a:endParaRPr>
              </a:p>
            </p:txBody>
          </p:sp>
          <p:sp>
            <p:nvSpPr>
              <p:cNvPr id="115" name="矩形 114"/>
              <p:cNvSpPr/>
              <p:nvPr>
                <p:custDataLst>
                  <p:tags r:id="rId103"/>
                </p:custDataLst>
              </p:nvPr>
            </p:nvSpPr>
            <p:spPr>
              <a:xfrm>
                <a:off x="1751859" y="2339141"/>
                <a:ext cx="130610" cy="6250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400" b="1">
                  <a:solidFill>
                    <a:schemeClr val="tx1"/>
                  </a:solidFill>
                  <a:latin typeface="微软雅黑" panose="020B0503020204020204" pitchFamily="34" charset="-122"/>
                  <a:ea typeface="微软雅黑" panose="020B0503020204020204" pitchFamily="34" charset="-122"/>
                </a:endParaRPr>
              </a:p>
            </p:txBody>
          </p:sp>
        </p:grpSp>
        <p:sp>
          <p:nvSpPr>
            <p:cNvPr id="116" name="文本框 115"/>
            <p:cNvSpPr txBox="1"/>
            <p:nvPr>
              <p:custDataLst>
                <p:tags r:id="rId104"/>
              </p:custDataLst>
            </p:nvPr>
          </p:nvSpPr>
          <p:spPr>
            <a:xfrm>
              <a:off x="14912" y="6653"/>
              <a:ext cx="1223" cy="972"/>
            </a:xfrm>
            <a:prstGeom prst="rect">
              <a:avLst/>
            </a:prstGeom>
            <a:noFill/>
          </p:spPr>
          <p:txBody>
            <a:bodyPr wrap="square" rtlCol="0">
              <a:spAutoFit/>
            </a:bodyPr>
            <a:lstStyle/>
            <a:p>
              <a:pPr algn="ctr"/>
              <a:r>
                <a:rPr kumimoji="1" lang="en-US" altLang="zh-CN" sz="2400" b="1">
                  <a:solidFill>
                    <a:srgbClr val="180000"/>
                  </a:solidFill>
                  <a:latin typeface="微软雅黑" panose="020B0503020204020204" pitchFamily="34" charset="-122"/>
                  <a:ea typeface="微软雅黑" panose="020B0503020204020204" pitchFamily="34" charset="-122"/>
                  <a:cs typeface="Times New Roman" panose="02020603050405020304" charset="0"/>
                </a:rPr>
                <a:t>E</a:t>
              </a:r>
              <a:endParaRPr kumimoji="1" lang="en-US" altLang="zh-CN" sz="2400" b="1">
                <a:solidFill>
                  <a:srgbClr val="180000"/>
                </a:solidFill>
                <a:latin typeface="微软雅黑" panose="020B0503020204020204" pitchFamily="34" charset="-122"/>
                <a:ea typeface="微软雅黑" panose="020B0503020204020204" pitchFamily="34" charset="-122"/>
                <a:cs typeface="Times New Roman" panose="02020603050405020304" charset="0"/>
              </a:endParaRPr>
            </a:p>
          </p:txBody>
        </p:sp>
      </p:grpSp>
      <p:sp>
        <p:nvSpPr>
          <p:cNvPr id="117" name="文本框 116"/>
          <p:cNvSpPr txBox="1"/>
          <p:nvPr>
            <p:custDataLst>
              <p:tags r:id="rId105"/>
            </p:custDataLst>
          </p:nvPr>
        </p:nvSpPr>
        <p:spPr>
          <a:xfrm>
            <a:off x="2699385" y="3503295"/>
            <a:ext cx="8786495" cy="537210"/>
          </a:xfrm>
          <a:prstGeom prst="rect">
            <a:avLst/>
          </a:prstGeom>
          <a:noFill/>
        </p:spPr>
        <p:txBody>
          <a:bodyPr wrap="square" rtlCol="0">
            <a:noAutofit/>
          </a:bodyPr>
          <a:lstStyle/>
          <a:p>
            <a:pPr marL="457200" indent="-457200">
              <a:buFont typeface="Wingdings" panose="05000000000000000000" charset="0"/>
              <a:buChar char="Ø"/>
            </a:pP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运用以上装置分别搭建有氧呼吸和无氧呼吸装置</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213" name="组合 212"/>
          <p:cNvGrpSpPr/>
          <p:nvPr>
            <p:custDataLst>
              <p:tags r:id="rId106"/>
            </p:custDataLst>
          </p:nvPr>
        </p:nvGrpSpPr>
        <p:grpSpPr>
          <a:xfrm>
            <a:off x="2802255" y="4128770"/>
            <a:ext cx="4830445" cy="2742469"/>
            <a:chOff x="4210" y="5900"/>
            <a:chExt cx="7696" cy="4552"/>
          </a:xfrm>
        </p:grpSpPr>
        <p:grpSp>
          <p:nvGrpSpPr>
            <p:cNvPr id="211" name="组合 210"/>
            <p:cNvGrpSpPr/>
            <p:nvPr>
              <p:custDataLst>
                <p:tags r:id="rId107"/>
              </p:custDataLst>
            </p:nvPr>
          </p:nvGrpSpPr>
          <p:grpSpPr>
            <a:xfrm>
              <a:off x="4210" y="5900"/>
              <a:ext cx="7696" cy="3528"/>
              <a:chOff x="4210" y="5900"/>
              <a:chExt cx="7696" cy="3528"/>
            </a:xfrm>
          </p:grpSpPr>
          <p:grpSp>
            <p:nvGrpSpPr>
              <p:cNvPr id="122" name="组合 121"/>
              <p:cNvGrpSpPr/>
              <p:nvPr>
                <p:custDataLst>
                  <p:tags r:id="rId108"/>
                </p:custDataLst>
              </p:nvPr>
            </p:nvGrpSpPr>
            <p:grpSpPr>
              <a:xfrm>
                <a:off x="5186" y="5900"/>
                <a:ext cx="3193" cy="3477"/>
                <a:chOff x="884" y="3012"/>
                <a:chExt cx="4347" cy="5202"/>
              </a:xfrm>
            </p:grpSpPr>
            <p:sp>
              <p:nvSpPr>
                <p:cNvPr id="123" name="Rectangle 5"/>
                <p:cNvSpPr>
                  <a:spLocks noChangeArrowheads="1"/>
                </p:cNvSpPr>
                <p:nvPr>
                  <p:custDataLst>
                    <p:tags r:id="rId109"/>
                  </p:custDataLst>
                </p:nvPr>
              </p:nvSpPr>
              <p:spPr bwMode="auto">
                <a:xfrm>
                  <a:off x="884" y="5694"/>
                  <a:ext cx="4347" cy="2520"/>
                </a:xfrm>
                <a:prstGeom prst="rect">
                  <a:avLst/>
                </a:prstGeom>
                <a:noFill/>
                <a:ln w="38100" algn="ctr">
                  <a:noFill/>
                  <a:miter lim="800000"/>
                </a:ln>
                <a:effectLst/>
              </p:spPr>
              <p:txBody>
                <a:bodyPr wrap="square" anchor="ctr">
                  <a:spAutoFit/>
                </a:bodyPr>
                <a:lstStyle/>
                <a:p>
                  <a:pPr algn="ctr"/>
                  <a:r>
                    <a:rPr lang="en-US" altLang="zh-CN"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C</a:t>
                  </a:r>
                  <a:endParaRPr lang="en-US" altLang="zh-CN"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质量分数为</a:t>
                  </a:r>
                  <a:r>
                    <a:rPr lang="en-US" altLang="zh-CN"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10%</a:t>
                  </a: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的</a:t>
                  </a:r>
                  <a:r>
                    <a:rPr lang="en-US" altLang="zh-CN"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NaOH</a:t>
                  </a: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溶液</a:t>
                  </a:r>
                  <a:endPar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24" name="组合 123"/>
                <p:cNvGrpSpPr/>
                <p:nvPr>
                  <p:custDataLst>
                    <p:tags r:id="rId110"/>
                  </p:custDataLst>
                </p:nvPr>
              </p:nvGrpSpPr>
              <p:grpSpPr>
                <a:xfrm>
                  <a:off x="1655" y="3012"/>
                  <a:ext cx="2770" cy="2584"/>
                  <a:chOff x="1368724" y="1721416"/>
                  <a:chExt cx="1707402" cy="1509891"/>
                </a:xfrm>
              </p:grpSpPr>
              <p:grpSp>
                <p:nvGrpSpPr>
                  <p:cNvPr id="125" name="组合 124"/>
                  <p:cNvGrpSpPr/>
                  <p:nvPr>
                    <p:custDataLst>
                      <p:tags r:id="rId111"/>
                    </p:custDataLst>
                  </p:nvPr>
                </p:nvGrpSpPr>
                <p:grpSpPr>
                  <a:xfrm>
                    <a:off x="1368724" y="1721416"/>
                    <a:ext cx="1707402" cy="1509891"/>
                    <a:chOff x="1430387" y="1784060"/>
                    <a:chExt cx="1707402" cy="1509891"/>
                  </a:xfrm>
                </p:grpSpPr>
                <p:sp>
                  <p:nvSpPr>
                    <p:cNvPr id="126" name="任意多边形 125"/>
                    <p:cNvSpPr/>
                    <p:nvPr>
                      <p:custDataLst>
                        <p:tags r:id="rId112"/>
                      </p:custDataLst>
                    </p:nvPr>
                  </p:nvSpPr>
                  <p:spPr>
                    <a:xfrm rot="16200000" flipH="1">
                      <a:off x="2313031" y="1704161"/>
                      <a:ext cx="740636" cy="908880"/>
                    </a:xfrm>
                    <a:custGeom>
                      <a:avLst/>
                      <a:gdLst>
                        <a:gd name="connsiteX0" fmla="*/ 115756 w 709831"/>
                        <a:gd name="connsiteY0" fmla="*/ 0 h 1109191"/>
                        <a:gd name="connsiteX1" fmla="*/ 709831 w 709831"/>
                        <a:gd name="connsiteY1" fmla="*/ 0 h 1109191"/>
                        <a:gd name="connsiteX2" fmla="*/ 709831 w 709831"/>
                        <a:gd name="connsiteY2" fmla="*/ 76496 h 1109191"/>
                        <a:gd name="connsiteX3" fmla="*/ 115756 w 709831"/>
                        <a:gd name="connsiteY3" fmla="*/ 76496 h 1109191"/>
                        <a:gd name="connsiteX4" fmla="*/ 76496 w 709831"/>
                        <a:gd name="connsiteY4" fmla="*/ 115756 h 1109191"/>
                        <a:gd name="connsiteX5" fmla="*/ 76496 w 709831"/>
                        <a:gd name="connsiteY5" fmla="*/ 1109191 h 1109191"/>
                        <a:gd name="connsiteX6" fmla="*/ 0 w 709831"/>
                        <a:gd name="connsiteY6" fmla="*/ 1109191 h 1109191"/>
                        <a:gd name="connsiteX7" fmla="*/ 0 w 709831"/>
                        <a:gd name="connsiteY7" fmla="*/ 115756 h 1109191"/>
                        <a:gd name="connsiteX8" fmla="*/ 115756 w 709831"/>
                        <a:gd name="connsiteY8" fmla="*/ 0 h 110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9831" h="1109191">
                          <a:moveTo>
                            <a:pt x="115756" y="0"/>
                          </a:moveTo>
                          <a:lnTo>
                            <a:pt x="709831" y="0"/>
                          </a:lnTo>
                          <a:lnTo>
                            <a:pt x="709831" y="76496"/>
                          </a:lnTo>
                          <a:lnTo>
                            <a:pt x="115756" y="76496"/>
                          </a:lnTo>
                          <a:cubicBezTo>
                            <a:pt x="94073" y="76496"/>
                            <a:pt x="76496" y="94073"/>
                            <a:pt x="76496" y="115756"/>
                          </a:cubicBezTo>
                          <a:lnTo>
                            <a:pt x="76496" y="1109191"/>
                          </a:lnTo>
                          <a:lnTo>
                            <a:pt x="0" y="1109191"/>
                          </a:lnTo>
                          <a:lnTo>
                            <a:pt x="0" y="115756"/>
                          </a:lnTo>
                          <a:cubicBezTo>
                            <a:pt x="0" y="51826"/>
                            <a:pt x="51826" y="0"/>
                            <a:pt x="115756" y="0"/>
                          </a:cubicBez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27" name="椭圆 126"/>
                    <p:cNvSpPr/>
                    <p:nvPr>
                      <p:custDataLst>
                        <p:tags r:id="rId113"/>
                      </p:custDataLst>
                    </p:nvPr>
                  </p:nvSpPr>
                  <p:spPr>
                    <a:xfrm>
                      <a:off x="1869483" y="2657959"/>
                      <a:ext cx="631747" cy="166990"/>
                    </a:xfrm>
                    <a:prstGeom prst="ellipse">
                      <a:avLst/>
                    </a:prstGeom>
                    <a:solidFill>
                      <a:srgbClr val="494DCA">
                        <a:lumMod val="40000"/>
                        <a:lumOff val="60000"/>
                      </a:srgbClr>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nvGrpSpPr>
                    <p:cNvPr id="128" name="组合 127"/>
                    <p:cNvGrpSpPr/>
                    <p:nvPr>
                      <p:custDataLst>
                        <p:tags r:id="rId114"/>
                      </p:custDataLst>
                    </p:nvPr>
                  </p:nvGrpSpPr>
                  <p:grpSpPr>
                    <a:xfrm flipH="1">
                      <a:off x="1430387" y="1784060"/>
                      <a:ext cx="726962" cy="1113533"/>
                      <a:chOff x="10163194" y="3460232"/>
                      <a:chExt cx="726962" cy="1113533"/>
                    </a:xfrm>
                  </p:grpSpPr>
                  <p:sp>
                    <p:nvSpPr>
                      <p:cNvPr id="129" name="任意多边形 128"/>
                      <p:cNvSpPr/>
                      <p:nvPr>
                        <p:custDataLst>
                          <p:tags r:id="rId115"/>
                        </p:custDataLst>
                      </p:nvPr>
                    </p:nvSpPr>
                    <p:spPr>
                      <a:xfrm>
                        <a:off x="10163194" y="3464574"/>
                        <a:ext cx="709831" cy="1109191"/>
                      </a:xfrm>
                      <a:custGeom>
                        <a:avLst/>
                        <a:gdLst>
                          <a:gd name="connsiteX0" fmla="*/ 115756 w 709831"/>
                          <a:gd name="connsiteY0" fmla="*/ 0 h 1109191"/>
                          <a:gd name="connsiteX1" fmla="*/ 709831 w 709831"/>
                          <a:gd name="connsiteY1" fmla="*/ 0 h 1109191"/>
                          <a:gd name="connsiteX2" fmla="*/ 709831 w 709831"/>
                          <a:gd name="connsiteY2" fmla="*/ 76496 h 1109191"/>
                          <a:gd name="connsiteX3" fmla="*/ 115756 w 709831"/>
                          <a:gd name="connsiteY3" fmla="*/ 76496 h 1109191"/>
                          <a:gd name="connsiteX4" fmla="*/ 76496 w 709831"/>
                          <a:gd name="connsiteY4" fmla="*/ 115756 h 1109191"/>
                          <a:gd name="connsiteX5" fmla="*/ 76496 w 709831"/>
                          <a:gd name="connsiteY5" fmla="*/ 1109191 h 1109191"/>
                          <a:gd name="connsiteX6" fmla="*/ 0 w 709831"/>
                          <a:gd name="connsiteY6" fmla="*/ 1109191 h 1109191"/>
                          <a:gd name="connsiteX7" fmla="*/ 0 w 709831"/>
                          <a:gd name="connsiteY7" fmla="*/ 115756 h 1109191"/>
                          <a:gd name="connsiteX8" fmla="*/ 115756 w 709831"/>
                          <a:gd name="connsiteY8" fmla="*/ 0 h 110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9831" h="1109191">
                            <a:moveTo>
                              <a:pt x="115756" y="0"/>
                            </a:moveTo>
                            <a:lnTo>
                              <a:pt x="709831" y="0"/>
                            </a:lnTo>
                            <a:lnTo>
                              <a:pt x="709831" y="76496"/>
                            </a:lnTo>
                            <a:lnTo>
                              <a:pt x="115756" y="76496"/>
                            </a:lnTo>
                            <a:cubicBezTo>
                              <a:pt x="94073" y="76496"/>
                              <a:pt x="76496" y="94073"/>
                              <a:pt x="76496" y="115756"/>
                            </a:cubicBezTo>
                            <a:lnTo>
                              <a:pt x="76496" y="1109191"/>
                            </a:lnTo>
                            <a:lnTo>
                              <a:pt x="0" y="1109191"/>
                            </a:lnTo>
                            <a:lnTo>
                              <a:pt x="0" y="115756"/>
                            </a:lnTo>
                            <a:cubicBezTo>
                              <a:pt x="0" y="51826"/>
                              <a:pt x="51826" y="0"/>
                              <a:pt x="115756" y="0"/>
                            </a:cubicBez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30" name="椭圆 129"/>
                      <p:cNvSpPr/>
                      <p:nvPr>
                        <p:custDataLst>
                          <p:tags r:id="rId116"/>
                        </p:custDataLst>
                      </p:nvPr>
                    </p:nvSpPr>
                    <p:spPr>
                      <a:xfrm rot="16200000">
                        <a:off x="10823287" y="3478730"/>
                        <a:ext cx="85368" cy="48371"/>
                      </a:xfrm>
                      <a:prstGeom prst="ellipse">
                        <a:avLst/>
                      </a:prstGeom>
                      <a:solidFill>
                        <a:srgbClr val="494DCA">
                          <a:lumMod val="40000"/>
                          <a:lumOff val="60000"/>
                        </a:srgbClr>
                      </a:solidFill>
                      <a:ln>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sp>
                  <p:nvSpPr>
                    <p:cNvPr id="131" name="圆柱形 130"/>
                    <p:cNvSpPr/>
                    <p:nvPr>
                      <p:custDataLst>
                        <p:tags r:id="rId117"/>
                      </p:custDataLst>
                    </p:nvPr>
                  </p:nvSpPr>
                  <p:spPr>
                    <a:xfrm>
                      <a:off x="1978141" y="1973731"/>
                      <a:ext cx="429419" cy="510507"/>
                    </a:xfrm>
                    <a:prstGeom prst="can">
                      <a:avLst>
                        <a:gd name="adj" fmla="val 50000"/>
                      </a:avLst>
                    </a:pr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nvGrpSpPr>
                    <p:cNvPr id="132" name="组合 131"/>
                    <p:cNvGrpSpPr/>
                    <p:nvPr>
                      <p:custDataLst>
                        <p:tags r:id="rId118"/>
                      </p:custDataLst>
                    </p:nvPr>
                  </p:nvGrpSpPr>
                  <p:grpSpPr>
                    <a:xfrm>
                      <a:off x="1733740" y="2257198"/>
                      <a:ext cx="847726" cy="919401"/>
                      <a:chOff x="4724399" y="2926556"/>
                      <a:chExt cx="847726" cy="835819"/>
                    </a:xfrm>
                  </p:grpSpPr>
                  <p:cxnSp>
                    <p:nvCxnSpPr>
                      <p:cNvPr id="133" name="直接连接符 132"/>
                      <p:cNvCxnSpPr/>
                      <p:nvPr>
                        <p:custDataLst>
                          <p:tags r:id="rId119"/>
                        </p:custDataLst>
                      </p:nvPr>
                    </p:nvCxnSpPr>
                    <p:spPr>
                      <a:xfrm flipH="1">
                        <a:off x="4724399" y="2926556"/>
                        <a:ext cx="266701" cy="835819"/>
                      </a:xfrm>
                      <a:prstGeom prst="line">
                        <a:avLst/>
                      </a:prstGeom>
                      <a:ln w="19050"/>
                    </p:spPr>
                    <p:style>
                      <a:lnRef idx="1">
                        <a:srgbClr val="6E75E6"/>
                      </a:lnRef>
                      <a:fillRef idx="0">
                        <a:srgbClr val="6E75E6"/>
                      </a:fillRef>
                      <a:effectRef idx="0">
                        <a:srgbClr val="6E75E6"/>
                      </a:effectRef>
                      <a:fontRef idx="minor">
                        <a:srgbClr val="000000"/>
                      </a:fontRef>
                    </p:style>
                  </p:cxnSp>
                  <p:cxnSp>
                    <p:nvCxnSpPr>
                      <p:cNvPr id="134" name="直接连接符 133"/>
                      <p:cNvCxnSpPr/>
                      <p:nvPr>
                        <p:custDataLst>
                          <p:tags r:id="rId120"/>
                        </p:custDataLst>
                      </p:nvPr>
                    </p:nvCxnSpPr>
                    <p:spPr>
                      <a:xfrm rot="21360000">
                        <a:off x="5418944" y="2926556"/>
                        <a:ext cx="153181" cy="835819"/>
                      </a:xfrm>
                      <a:prstGeom prst="line">
                        <a:avLst/>
                      </a:prstGeom>
                      <a:ln w="19050"/>
                    </p:spPr>
                    <p:style>
                      <a:lnRef idx="1">
                        <a:srgbClr val="6E75E6"/>
                      </a:lnRef>
                      <a:fillRef idx="0">
                        <a:srgbClr val="6E75E6"/>
                      </a:fillRef>
                      <a:effectRef idx="0">
                        <a:srgbClr val="6E75E6"/>
                      </a:effectRef>
                      <a:fontRef idx="minor">
                        <a:srgbClr val="000000"/>
                      </a:fontRef>
                    </p:style>
                  </p:cxnSp>
                </p:grpSp>
                <p:sp>
                  <p:nvSpPr>
                    <p:cNvPr id="135" name="任意多边形 134"/>
                    <p:cNvSpPr/>
                    <p:nvPr>
                      <p:custDataLst>
                        <p:tags r:id="rId121"/>
                      </p:custDataLst>
                    </p:nvPr>
                  </p:nvSpPr>
                  <p:spPr>
                    <a:xfrm>
                      <a:off x="1978141" y="2160556"/>
                      <a:ext cx="429419" cy="166677"/>
                    </a:xfrm>
                    <a:custGeom>
                      <a:avLst/>
                      <a:gdLst>
                        <a:gd name="connsiteX0" fmla="*/ 0 w 464585"/>
                        <a:gd name="connsiteY0" fmla="*/ 0 h 166677"/>
                        <a:gd name="connsiteX1" fmla="*/ 4720 w 464585"/>
                        <a:gd name="connsiteY1" fmla="*/ 17547 h 166677"/>
                        <a:gd name="connsiteX2" fmla="*/ 68038 w 464585"/>
                        <a:gd name="connsiteY2" fmla="*/ 61569 h 166677"/>
                        <a:gd name="connsiteX3" fmla="*/ 232292 w 464585"/>
                        <a:gd name="connsiteY3" fmla="*/ 87073 h 166677"/>
                        <a:gd name="connsiteX4" fmla="*/ 459865 w 464585"/>
                        <a:gd name="connsiteY4" fmla="*/ 17547 h 166677"/>
                        <a:gd name="connsiteX5" fmla="*/ 460863 w 464585"/>
                        <a:gd name="connsiteY5" fmla="*/ 13837 h 166677"/>
                        <a:gd name="connsiteX6" fmla="*/ 464585 w 464585"/>
                        <a:gd name="connsiteY6" fmla="*/ 13837 h 166677"/>
                        <a:gd name="connsiteX7" fmla="*/ 464584 w 464585"/>
                        <a:gd name="connsiteY7" fmla="*/ 79602 h 166677"/>
                        <a:gd name="connsiteX8" fmla="*/ 232292 w 464585"/>
                        <a:gd name="connsiteY8" fmla="*/ 166677 h 166677"/>
                        <a:gd name="connsiteX9" fmla="*/ 68038 w 464585"/>
                        <a:gd name="connsiteY9" fmla="*/ 141173 h 166677"/>
                        <a:gd name="connsiteX10" fmla="*/ 0 w 464585"/>
                        <a:gd name="connsiteY10" fmla="*/ 79602 h 16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4584" h="166677">
                          <a:moveTo>
                            <a:pt x="0" y="0"/>
                          </a:moveTo>
                          <a:lnTo>
                            <a:pt x="4720" y="17547"/>
                          </a:lnTo>
                          <a:cubicBezTo>
                            <a:pt x="14003" y="34552"/>
                            <a:pt x="36510" y="49751"/>
                            <a:pt x="68038" y="61569"/>
                          </a:cubicBezTo>
                          <a:cubicBezTo>
                            <a:pt x="110074" y="77327"/>
                            <a:pt x="168147" y="87073"/>
                            <a:pt x="232292" y="87073"/>
                          </a:cubicBezTo>
                          <a:cubicBezTo>
                            <a:pt x="344547" y="87073"/>
                            <a:pt x="438204" y="57225"/>
                            <a:pt x="459865" y="17547"/>
                          </a:cubicBezTo>
                          <a:lnTo>
                            <a:pt x="460863" y="13837"/>
                          </a:lnTo>
                          <a:lnTo>
                            <a:pt x="464585" y="13837"/>
                          </a:lnTo>
                          <a:lnTo>
                            <a:pt x="464584" y="79602"/>
                          </a:lnTo>
                          <a:cubicBezTo>
                            <a:pt x="464584" y="127692"/>
                            <a:pt x="360583" y="166677"/>
                            <a:pt x="232292" y="166677"/>
                          </a:cubicBezTo>
                          <a:cubicBezTo>
                            <a:pt x="168147" y="166677"/>
                            <a:pt x="110074" y="156931"/>
                            <a:pt x="68038" y="141173"/>
                          </a:cubicBezTo>
                          <a:cubicBezTo>
                            <a:pt x="26001" y="125416"/>
                            <a:pt x="0" y="103647"/>
                            <a:pt x="0" y="79602"/>
                          </a:cubicBezTo>
                          <a:close/>
                        </a:path>
                      </a:pathLst>
                    </a:custGeom>
                    <a:solidFill>
                      <a:srgbClr val="494DCA">
                        <a:lumMod val="75000"/>
                      </a:srgbClr>
                    </a:solidFill>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36" name="椭圆 135"/>
                    <p:cNvSpPr/>
                    <p:nvPr>
                      <p:custDataLst>
                        <p:tags r:id="rId122"/>
                      </p:custDataLst>
                    </p:nvPr>
                  </p:nvSpPr>
                  <p:spPr>
                    <a:xfrm>
                      <a:off x="1723308" y="3063030"/>
                      <a:ext cx="899137" cy="230921"/>
                    </a:xfrm>
                    <a:prstGeom prst="ellipse">
                      <a:avLst/>
                    </a:prstGeom>
                    <a:solidFill>
                      <a:srgbClr val="6E75E6"/>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37" name="任意多边形 136"/>
                    <p:cNvSpPr/>
                    <p:nvPr>
                      <p:custDataLst>
                        <p:tags r:id="rId123"/>
                      </p:custDataLst>
                    </p:nvPr>
                  </p:nvSpPr>
                  <p:spPr>
                    <a:xfrm>
                      <a:off x="2081699" y="1929062"/>
                      <a:ext cx="75492" cy="180738"/>
                    </a:xfrm>
                    <a:custGeom>
                      <a:avLst/>
                      <a:gdLst>
                        <a:gd name="connsiteX0" fmla="*/ 0 w 75492"/>
                        <a:gd name="connsiteY0" fmla="*/ 0 h 180738"/>
                        <a:gd name="connsiteX1" fmla="*/ 75492 w 75492"/>
                        <a:gd name="connsiteY1" fmla="*/ 0 h 180738"/>
                        <a:gd name="connsiteX2" fmla="*/ 75492 w 75492"/>
                        <a:gd name="connsiteY2" fmla="*/ 142992 h 180738"/>
                        <a:gd name="connsiteX3" fmla="*/ 37746 w 75492"/>
                        <a:gd name="connsiteY3" fmla="*/ 180738 h 180738"/>
                        <a:gd name="connsiteX4" fmla="*/ 0 w 75492"/>
                        <a:gd name="connsiteY4" fmla="*/ 142992 h 180738"/>
                        <a:gd name="connsiteX5" fmla="*/ 0 w 75492"/>
                        <a:gd name="connsiteY5" fmla="*/ 0 h 180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92" h="180738">
                          <a:moveTo>
                            <a:pt x="0" y="0"/>
                          </a:moveTo>
                          <a:lnTo>
                            <a:pt x="75492" y="0"/>
                          </a:lnTo>
                          <a:lnTo>
                            <a:pt x="75492" y="142992"/>
                          </a:lnTo>
                          <a:cubicBezTo>
                            <a:pt x="75492" y="163839"/>
                            <a:pt x="58593" y="180738"/>
                            <a:pt x="37746" y="180738"/>
                          </a:cubicBezTo>
                          <a:cubicBezTo>
                            <a:pt x="16899" y="180738"/>
                            <a:pt x="0" y="163839"/>
                            <a:pt x="0" y="142992"/>
                          </a:cubicBezTo>
                          <a:lnTo>
                            <a:pt x="0" y="0"/>
                          </a:ln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38" name="椭圆 137"/>
                    <p:cNvSpPr/>
                    <p:nvPr>
                      <p:custDataLst>
                        <p:tags r:id="rId124"/>
                      </p:custDataLst>
                    </p:nvPr>
                  </p:nvSpPr>
                  <p:spPr>
                    <a:xfrm rot="10800000">
                      <a:off x="2081721" y="2874585"/>
                      <a:ext cx="77607" cy="53208"/>
                    </a:xfrm>
                    <a:prstGeom prst="ellipse">
                      <a:avLst/>
                    </a:prstGeom>
                    <a:solidFill>
                      <a:srgbClr val="494DCA">
                        <a:lumMod val="40000"/>
                        <a:lumOff val="60000"/>
                      </a:srgbClr>
                    </a:solidFill>
                    <a:ln w="9525">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40" name="椭圆 139"/>
                    <p:cNvSpPr/>
                    <p:nvPr>
                      <p:custDataLst>
                        <p:tags r:id="rId125"/>
                      </p:custDataLst>
                    </p:nvPr>
                  </p:nvSpPr>
                  <p:spPr>
                    <a:xfrm rot="10800000">
                      <a:off x="2224212" y="2505284"/>
                      <a:ext cx="75808" cy="70119"/>
                    </a:xfrm>
                    <a:prstGeom prst="ellipse">
                      <a:avLst/>
                    </a:prstGeom>
                    <a:solidFill>
                      <a:srgbClr val="494DCA">
                        <a:lumMod val="40000"/>
                        <a:lumOff val="60000"/>
                      </a:srgbClr>
                    </a:solidFill>
                    <a:ln w="9525">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41" name="任意多边形 140"/>
                    <p:cNvSpPr/>
                    <p:nvPr>
                      <p:custDataLst>
                        <p:tags r:id="rId126"/>
                      </p:custDataLst>
                    </p:nvPr>
                  </p:nvSpPr>
                  <p:spPr>
                    <a:xfrm>
                      <a:off x="2224212" y="1922545"/>
                      <a:ext cx="73959" cy="130304"/>
                    </a:xfrm>
                    <a:custGeom>
                      <a:avLst/>
                      <a:gdLst>
                        <a:gd name="connsiteX0" fmla="*/ 0 w 75492"/>
                        <a:gd name="connsiteY0" fmla="*/ 0 h 180738"/>
                        <a:gd name="connsiteX1" fmla="*/ 75492 w 75492"/>
                        <a:gd name="connsiteY1" fmla="*/ 0 h 180738"/>
                        <a:gd name="connsiteX2" fmla="*/ 75492 w 75492"/>
                        <a:gd name="connsiteY2" fmla="*/ 142992 h 180738"/>
                        <a:gd name="connsiteX3" fmla="*/ 37746 w 75492"/>
                        <a:gd name="connsiteY3" fmla="*/ 180738 h 180738"/>
                        <a:gd name="connsiteX4" fmla="*/ 0 w 75492"/>
                        <a:gd name="connsiteY4" fmla="*/ 142992 h 180738"/>
                        <a:gd name="connsiteX5" fmla="*/ 0 w 75492"/>
                        <a:gd name="connsiteY5" fmla="*/ 0 h 180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92" h="180738">
                          <a:moveTo>
                            <a:pt x="0" y="0"/>
                          </a:moveTo>
                          <a:lnTo>
                            <a:pt x="75492" y="0"/>
                          </a:lnTo>
                          <a:lnTo>
                            <a:pt x="75492" y="142992"/>
                          </a:lnTo>
                          <a:cubicBezTo>
                            <a:pt x="75492" y="163839"/>
                            <a:pt x="58593" y="180738"/>
                            <a:pt x="37746" y="180738"/>
                          </a:cubicBezTo>
                          <a:cubicBezTo>
                            <a:pt x="16899" y="180738"/>
                            <a:pt x="0" y="163839"/>
                            <a:pt x="0" y="142992"/>
                          </a:cubicBezTo>
                          <a:lnTo>
                            <a:pt x="0" y="0"/>
                          </a:ln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sp>
                <p:nvSpPr>
                  <p:cNvPr id="142" name="圆角矩形 141"/>
                  <p:cNvSpPr/>
                  <p:nvPr>
                    <p:custDataLst>
                      <p:tags r:id="rId127"/>
                    </p:custDataLst>
                  </p:nvPr>
                </p:nvSpPr>
                <p:spPr>
                  <a:xfrm>
                    <a:off x="2024501" y="1835722"/>
                    <a:ext cx="64677" cy="135120"/>
                  </a:xfrm>
                  <a:prstGeom prst="roundRect">
                    <a:avLst/>
                  </a:prstGeom>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grpSp>
          <p:grpSp>
            <p:nvGrpSpPr>
              <p:cNvPr id="143" name="组合 142"/>
              <p:cNvGrpSpPr/>
              <p:nvPr>
                <p:custDataLst>
                  <p:tags r:id="rId128"/>
                </p:custDataLst>
              </p:nvPr>
            </p:nvGrpSpPr>
            <p:grpSpPr>
              <a:xfrm>
                <a:off x="7796" y="5908"/>
                <a:ext cx="2095" cy="3496"/>
                <a:chOff x="5125" y="2662"/>
                <a:chExt cx="2848" cy="5763"/>
              </a:xfrm>
            </p:grpSpPr>
            <p:sp>
              <p:nvSpPr>
                <p:cNvPr id="144" name="Rectangle 5"/>
                <p:cNvSpPr>
                  <a:spLocks noChangeArrowheads="1"/>
                </p:cNvSpPr>
                <p:nvPr>
                  <p:custDataLst>
                    <p:tags r:id="rId129"/>
                  </p:custDataLst>
                </p:nvPr>
              </p:nvSpPr>
              <p:spPr bwMode="auto">
                <a:xfrm>
                  <a:off x="5694" y="5648"/>
                  <a:ext cx="2279" cy="2777"/>
                </a:xfrm>
                <a:prstGeom prst="rect">
                  <a:avLst/>
                </a:prstGeom>
                <a:noFill/>
                <a:ln w="38100" algn="ctr">
                  <a:noFill/>
                  <a:miter lim="800000"/>
                </a:ln>
                <a:effectLst/>
              </p:spPr>
              <p:txBody>
                <a:bodyPr wrap="square" anchor="ctr">
                  <a:spAutoFit/>
                </a:bodyPr>
                <a:lstStyle/>
                <a:p>
                  <a:pPr algn="ctr"/>
                  <a:r>
                    <a:rPr lang="en-US" altLang="zh-CN"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a:t>
                  </a:r>
                  <a:endParaRPr lang="en-US" altLang="zh-CN"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酵母菌培养液</a:t>
                  </a:r>
                  <a:endPar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45" name="组合 144"/>
                <p:cNvGrpSpPr/>
                <p:nvPr>
                  <p:custDataLst>
                    <p:tags r:id="rId130"/>
                  </p:custDataLst>
                </p:nvPr>
              </p:nvGrpSpPr>
              <p:grpSpPr>
                <a:xfrm>
                  <a:off x="5125" y="2662"/>
                  <a:ext cx="2740" cy="2577"/>
                  <a:chOff x="1385855" y="1725758"/>
                  <a:chExt cx="1689161" cy="1505549"/>
                </a:xfrm>
              </p:grpSpPr>
              <p:grpSp>
                <p:nvGrpSpPr>
                  <p:cNvPr id="148" name="组合 147"/>
                  <p:cNvGrpSpPr/>
                  <p:nvPr>
                    <p:custDataLst>
                      <p:tags r:id="rId131"/>
                    </p:custDataLst>
                  </p:nvPr>
                </p:nvGrpSpPr>
                <p:grpSpPr>
                  <a:xfrm>
                    <a:off x="1385855" y="1725758"/>
                    <a:ext cx="1689161" cy="1505549"/>
                    <a:chOff x="1447518" y="1788402"/>
                    <a:chExt cx="1689161" cy="1505549"/>
                  </a:xfrm>
                </p:grpSpPr>
                <p:sp>
                  <p:nvSpPr>
                    <p:cNvPr id="149" name="任意多边形 148"/>
                    <p:cNvSpPr/>
                    <p:nvPr>
                      <p:custDataLst>
                        <p:tags r:id="rId132"/>
                      </p:custDataLst>
                    </p:nvPr>
                  </p:nvSpPr>
                  <p:spPr>
                    <a:xfrm rot="16200000" flipH="1">
                      <a:off x="2280726" y="1736518"/>
                      <a:ext cx="803444" cy="908461"/>
                    </a:xfrm>
                    <a:custGeom>
                      <a:avLst/>
                      <a:gdLst>
                        <a:gd name="connsiteX0" fmla="*/ 115756 w 709831"/>
                        <a:gd name="connsiteY0" fmla="*/ 0 h 1109191"/>
                        <a:gd name="connsiteX1" fmla="*/ 709831 w 709831"/>
                        <a:gd name="connsiteY1" fmla="*/ 0 h 1109191"/>
                        <a:gd name="connsiteX2" fmla="*/ 709831 w 709831"/>
                        <a:gd name="connsiteY2" fmla="*/ 76496 h 1109191"/>
                        <a:gd name="connsiteX3" fmla="*/ 115756 w 709831"/>
                        <a:gd name="connsiteY3" fmla="*/ 76496 h 1109191"/>
                        <a:gd name="connsiteX4" fmla="*/ 76496 w 709831"/>
                        <a:gd name="connsiteY4" fmla="*/ 115756 h 1109191"/>
                        <a:gd name="connsiteX5" fmla="*/ 76496 w 709831"/>
                        <a:gd name="connsiteY5" fmla="*/ 1109191 h 1109191"/>
                        <a:gd name="connsiteX6" fmla="*/ 0 w 709831"/>
                        <a:gd name="connsiteY6" fmla="*/ 1109191 h 1109191"/>
                        <a:gd name="connsiteX7" fmla="*/ 0 w 709831"/>
                        <a:gd name="connsiteY7" fmla="*/ 115756 h 1109191"/>
                        <a:gd name="connsiteX8" fmla="*/ 115756 w 709831"/>
                        <a:gd name="connsiteY8" fmla="*/ 0 h 110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9831" h="1109191">
                          <a:moveTo>
                            <a:pt x="115756" y="0"/>
                          </a:moveTo>
                          <a:lnTo>
                            <a:pt x="709831" y="0"/>
                          </a:lnTo>
                          <a:lnTo>
                            <a:pt x="709831" y="76496"/>
                          </a:lnTo>
                          <a:lnTo>
                            <a:pt x="115756" y="76496"/>
                          </a:lnTo>
                          <a:cubicBezTo>
                            <a:pt x="94073" y="76496"/>
                            <a:pt x="76496" y="94073"/>
                            <a:pt x="76496" y="115756"/>
                          </a:cubicBezTo>
                          <a:lnTo>
                            <a:pt x="76496" y="1109191"/>
                          </a:lnTo>
                          <a:lnTo>
                            <a:pt x="0" y="1109191"/>
                          </a:lnTo>
                          <a:lnTo>
                            <a:pt x="0" y="115756"/>
                          </a:lnTo>
                          <a:cubicBezTo>
                            <a:pt x="0" y="51826"/>
                            <a:pt x="51826" y="0"/>
                            <a:pt x="115756" y="0"/>
                          </a:cubicBez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50" name="椭圆 149"/>
                    <p:cNvSpPr/>
                    <p:nvPr>
                      <p:custDataLst>
                        <p:tags r:id="rId133"/>
                      </p:custDataLst>
                    </p:nvPr>
                  </p:nvSpPr>
                  <p:spPr>
                    <a:xfrm>
                      <a:off x="1869483" y="2657959"/>
                      <a:ext cx="631747" cy="166990"/>
                    </a:xfrm>
                    <a:prstGeom prst="ellipse">
                      <a:avLst/>
                    </a:prstGeom>
                    <a:solidFill>
                      <a:srgbClr val="494DCA">
                        <a:lumMod val="40000"/>
                        <a:lumOff val="60000"/>
                      </a:srgbClr>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51" name="任意多边形 150"/>
                    <p:cNvSpPr/>
                    <p:nvPr>
                      <p:custDataLst>
                        <p:tags r:id="rId134"/>
                      </p:custDataLst>
                    </p:nvPr>
                  </p:nvSpPr>
                  <p:spPr>
                    <a:xfrm flipH="1">
                      <a:off x="1447518" y="1788402"/>
                      <a:ext cx="709831" cy="1109191"/>
                    </a:xfrm>
                    <a:custGeom>
                      <a:avLst/>
                      <a:gdLst>
                        <a:gd name="connsiteX0" fmla="*/ 115756 w 709831"/>
                        <a:gd name="connsiteY0" fmla="*/ 0 h 1109191"/>
                        <a:gd name="connsiteX1" fmla="*/ 709831 w 709831"/>
                        <a:gd name="connsiteY1" fmla="*/ 0 h 1109191"/>
                        <a:gd name="connsiteX2" fmla="*/ 709831 w 709831"/>
                        <a:gd name="connsiteY2" fmla="*/ 76496 h 1109191"/>
                        <a:gd name="connsiteX3" fmla="*/ 115756 w 709831"/>
                        <a:gd name="connsiteY3" fmla="*/ 76496 h 1109191"/>
                        <a:gd name="connsiteX4" fmla="*/ 76496 w 709831"/>
                        <a:gd name="connsiteY4" fmla="*/ 115756 h 1109191"/>
                        <a:gd name="connsiteX5" fmla="*/ 76496 w 709831"/>
                        <a:gd name="connsiteY5" fmla="*/ 1109191 h 1109191"/>
                        <a:gd name="connsiteX6" fmla="*/ 0 w 709831"/>
                        <a:gd name="connsiteY6" fmla="*/ 1109191 h 1109191"/>
                        <a:gd name="connsiteX7" fmla="*/ 0 w 709831"/>
                        <a:gd name="connsiteY7" fmla="*/ 115756 h 1109191"/>
                        <a:gd name="connsiteX8" fmla="*/ 115756 w 709831"/>
                        <a:gd name="connsiteY8" fmla="*/ 0 h 110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9831" h="1109191">
                          <a:moveTo>
                            <a:pt x="115756" y="0"/>
                          </a:moveTo>
                          <a:lnTo>
                            <a:pt x="709831" y="0"/>
                          </a:lnTo>
                          <a:lnTo>
                            <a:pt x="709831" y="76496"/>
                          </a:lnTo>
                          <a:lnTo>
                            <a:pt x="115756" y="76496"/>
                          </a:lnTo>
                          <a:cubicBezTo>
                            <a:pt x="94073" y="76496"/>
                            <a:pt x="76496" y="94073"/>
                            <a:pt x="76496" y="115756"/>
                          </a:cubicBezTo>
                          <a:lnTo>
                            <a:pt x="76496" y="1109191"/>
                          </a:lnTo>
                          <a:lnTo>
                            <a:pt x="0" y="1109191"/>
                          </a:lnTo>
                          <a:lnTo>
                            <a:pt x="0" y="115756"/>
                          </a:lnTo>
                          <a:cubicBezTo>
                            <a:pt x="0" y="51826"/>
                            <a:pt x="51826" y="0"/>
                            <a:pt x="115756" y="0"/>
                          </a:cubicBez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52" name="圆柱形 151"/>
                    <p:cNvSpPr/>
                    <p:nvPr>
                      <p:custDataLst>
                        <p:tags r:id="rId135"/>
                      </p:custDataLst>
                    </p:nvPr>
                  </p:nvSpPr>
                  <p:spPr>
                    <a:xfrm>
                      <a:off x="1978141" y="1973731"/>
                      <a:ext cx="429419" cy="510507"/>
                    </a:xfrm>
                    <a:prstGeom prst="can">
                      <a:avLst>
                        <a:gd name="adj" fmla="val 50000"/>
                      </a:avLst>
                    </a:pr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nvGrpSpPr>
                    <p:cNvPr id="153" name="组合 152"/>
                    <p:cNvGrpSpPr/>
                    <p:nvPr>
                      <p:custDataLst>
                        <p:tags r:id="rId136"/>
                      </p:custDataLst>
                    </p:nvPr>
                  </p:nvGrpSpPr>
                  <p:grpSpPr>
                    <a:xfrm>
                      <a:off x="1733740" y="2257198"/>
                      <a:ext cx="847726" cy="919401"/>
                      <a:chOff x="4724399" y="2926556"/>
                      <a:chExt cx="847726" cy="835819"/>
                    </a:xfrm>
                  </p:grpSpPr>
                  <p:cxnSp>
                    <p:nvCxnSpPr>
                      <p:cNvPr id="154" name="直接连接符 153"/>
                      <p:cNvCxnSpPr/>
                      <p:nvPr>
                        <p:custDataLst>
                          <p:tags r:id="rId137"/>
                        </p:custDataLst>
                      </p:nvPr>
                    </p:nvCxnSpPr>
                    <p:spPr>
                      <a:xfrm flipH="1">
                        <a:off x="4724399" y="2926556"/>
                        <a:ext cx="266701" cy="835819"/>
                      </a:xfrm>
                      <a:prstGeom prst="line">
                        <a:avLst/>
                      </a:prstGeom>
                      <a:ln w="19050"/>
                    </p:spPr>
                    <p:style>
                      <a:lnRef idx="1">
                        <a:srgbClr val="6E75E6"/>
                      </a:lnRef>
                      <a:fillRef idx="0">
                        <a:srgbClr val="6E75E6"/>
                      </a:fillRef>
                      <a:effectRef idx="0">
                        <a:srgbClr val="6E75E6"/>
                      </a:effectRef>
                      <a:fontRef idx="minor">
                        <a:srgbClr val="000000"/>
                      </a:fontRef>
                    </p:style>
                  </p:cxnSp>
                  <p:cxnSp>
                    <p:nvCxnSpPr>
                      <p:cNvPr id="155" name="直接连接符 154"/>
                      <p:cNvCxnSpPr/>
                      <p:nvPr>
                        <p:custDataLst>
                          <p:tags r:id="rId138"/>
                        </p:custDataLst>
                      </p:nvPr>
                    </p:nvCxnSpPr>
                    <p:spPr>
                      <a:xfrm rot="21360000">
                        <a:off x="5418944" y="2926556"/>
                        <a:ext cx="153181" cy="835819"/>
                      </a:xfrm>
                      <a:prstGeom prst="line">
                        <a:avLst/>
                      </a:prstGeom>
                      <a:ln w="19050"/>
                    </p:spPr>
                    <p:style>
                      <a:lnRef idx="1">
                        <a:srgbClr val="6E75E6"/>
                      </a:lnRef>
                      <a:fillRef idx="0">
                        <a:srgbClr val="6E75E6"/>
                      </a:fillRef>
                      <a:effectRef idx="0">
                        <a:srgbClr val="6E75E6"/>
                      </a:effectRef>
                      <a:fontRef idx="minor">
                        <a:srgbClr val="000000"/>
                      </a:fontRef>
                    </p:style>
                  </p:cxnSp>
                </p:grpSp>
                <p:sp>
                  <p:nvSpPr>
                    <p:cNvPr id="156" name="任意多边形 155"/>
                    <p:cNvSpPr/>
                    <p:nvPr>
                      <p:custDataLst>
                        <p:tags r:id="rId139"/>
                      </p:custDataLst>
                    </p:nvPr>
                  </p:nvSpPr>
                  <p:spPr>
                    <a:xfrm>
                      <a:off x="1978141" y="2160556"/>
                      <a:ext cx="429419" cy="166677"/>
                    </a:xfrm>
                    <a:custGeom>
                      <a:avLst/>
                      <a:gdLst>
                        <a:gd name="connsiteX0" fmla="*/ 0 w 464585"/>
                        <a:gd name="connsiteY0" fmla="*/ 0 h 166677"/>
                        <a:gd name="connsiteX1" fmla="*/ 4720 w 464585"/>
                        <a:gd name="connsiteY1" fmla="*/ 17547 h 166677"/>
                        <a:gd name="connsiteX2" fmla="*/ 68038 w 464585"/>
                        <a:gd name="connsiteY2" fmla="*/ 61569 h 166677"/>
                        <a:gd name="connsiteX3" fmla="*/ 232292 w 464585"/>
                        <a:gd name="connsiteY3" fmla="*/ 87073 h 166677"/>
                        <a:gd name="connsiteX4" fmla="*/ 459865 w 464585"/>
                        <a:gd name="connsiteY4" fmla="*/ 17547 h 166677"/>
                        <a:gd name="connsiteX5" fmla="*/ 460863 w 464585"/>
                        <a:gd name="connsiteY5" fmla="*/ 13837 h 166677"/>
                        <a:gd name="connsiteX6" fmla="*/ 464585 w 464585"/>
                        <a:gd name="connsiteY6" fmla="*/ 13837 h 166677"/>
                        <a:gd name="connsiteX7" fmla="*/ 464584 w 464585"/>
                        <a:gd name="connsiteY7" fmla="*/ 79602 h 166677"/>
                        <a:gd name="connsiteX8" fmla="*/ 232292 w 464585"/>
                        <a:gd name="connsiteY8" fmla="*/ 166677 h 166677"/>
                        <a:gd name="connsiteX9" fmla="*/ 68038 w 464585"/>
                        <a:gd name="connsiteY9" fmla="*/ 141173 h 166677"/>
                        <a:gd name="connsiteX10" fmla="*/ 0 w 464585"/>
                        <a:gd name="connsiteY10" fmla="*/ 79602 h 16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4584" h="166677">
                          <a:moveTo>
                            <a:pt x="0" y="0"/>
                          </a:moveTo>
                          <a:lnTo>
                            <a:pt x="4720" y="17547"/>
                          </a:lnTo>
                          <a:cubicBezTo>
                            <a:pt x="14003" y="34552"/>
                            <a:pt x="36510" y="49751"/>
                            <a:pt x="68038" y="61569"/>
                          </a:cubicBezTo>
                          <a:cubicBezTo>
                            <a:pt x="110074" y="77327"/>
                            <a:pt x="168147" y="87073"/>
                            <a:pt x="232292" y="87073"/>
                          </a:cubicBezTo>
                          <a:cubicBezTo>
                            <a:pt x="344547" y="87073"/>
                            <a:pt x="438204" y="57225"/>
                            <a:pt x="459865" y="17547"/>
                          </a:cubicBezTo>
                          <a:lnTo>
                            <a:pt x="460863" y="13837"/>
                          </a:lnTo>
                          <a:lnTo>
                            <a:pt x="464585" y="13837"/>
                          </a:lnTo>
                          <a:lnTo>
                            <a:pt x="464584" y="79602"/>
                          </a:lnTo>
                          <a:cubicBezTo>
                            <a:pt x="464584" y="127692"/>
                            <a:pt x="360583" y="166677"/>
                            <a:pt x="232292" y="166677"/>
                          </a:cubicBezTo>
                          <a:cubicBezTo>
                            <a:pt x="168147" y="166677"/>
                            <a:pt x="110074" y="156931"/>
                            <a:pt x="68038" y="141173"/>
                          </a:cubicBezTo>
                          <a:cubicBezTo>
                            <a:pt x="26001" y="125416"/>
                            <a:pt x="0" y="103647"/>
                            <a:pt x="0" y="79602"/>
                          </a:cubicBezTo>
                          <a:close/>
                        </a:path>
                      </a:pathLst>
                    </a:custGeom>
                    <a:solidFill>
                      <a:srgbClr val="494DCA">
                        <a:lumMod val="75000"/>
                      </a:srgbClr>
                    </a:solidFill>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57" name="椭圆 156"/>
                    <p:cNvSpPr/>
                    <p:nvPr>
                      <p:custDataLst>
                        <p:tags r:id="rId140"/>
                      </p:custDataLst>
                    </p:nvPr>
                  </p:nvSpPr>
                  <p:spPr>
                    <a:xfrm>
                      <a:off x="1723308" y="3063030"/>
                      <a:ext cx="899137" cy="230921"/>
                    </a:xfrm>
                    <a:prstGeom prst="ellipse">
                      <a:avLst/>
                    </a:prstGeom>
                    <a:solidFill>
                      <a:srgbClr val="6E75E6"/>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58" name="任意多边形 157"/>
                    <p:cNvSpPr/>
                    <p:nvPr>
                      <p:custDataLst>
                        <p:tags r:id="rId141"/>
                      </p:custDataLst>
                    </p:nvPr>
                  </p:nvSpPr>
                  <p:spPr>
                    <a:xfrm>
                      <a:off x="2081699" y="1929062"/>
                      <a:ext cx="75492" cy="180738"/>
                    </a:xfrm>
                    <a:custGeom>
                      <a:avLst/>
                      <a:gdLst>
                        <a:gd name="connsiteX0" fmla="*/ 0 w 75492"/>
                        <a:gd name="connsiteY0" fmla="*/ 0 h 180738"/>
                        <a:gd name="connsiteX1" fmla="*/ 75492 w 75492"/>
                        <a:gd name="connsiteY1" fmla="*/ 0 h 180738"/>
                        <a:gd name="connsiteX2" fmla="*/ 75492 w 75492"/>
                        <a:gd name="connsiteY2" fmla="*/ 142992 h 180738"/>
                        <a:gd name="connsiteX3" fmla="*/ 37746 w 75492"/>
                        <a:gd name="connsiteY3" fmla="*/ 180738 h 180738"/>
                        <a:gd name="connsiteX4" fmla="*/ 0 w 75492"/>
                        <a:gd name="connsiteY4" fmla="*/ 142992 h 180738"/>
                        <a:gd name="connsiteX5" fmla="*/ 0 w 75492"/>
                        <a:gd name="connsiteY5" fmla="*/ 0 h 180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92" h="180738">
                          <a:moveTo>
                            <a:pt x="0" y="0"/>
                          </a:moveTo>
                          <a:lnTo>
                            <a:pt x="75492" y="0"/>
                          </a:lnTo>
                          <a:lnTo>
                            <a:pt x="75492" y="142992"/>
                          </a:lnTo>
                          <a:cubicBezTo>
                            <a:pt x="75492" y="163839"/>
                            <a:pt x="58593" y="180738"/>
                            <a:pt x="37746" y="180738"/>
                          </a:cubicBezTo>
                          <a:cubicBezTo>
                            <a:pt x="16899" y="180738"/>
                            <a:pt x="0" y="163839"/>
                            <a:pt x="0" y="142992"/>
                          </a:cubicBezTo>
                          <a:lnTo>
                            <a:pt x="0" y="0"/>
                          </a:ln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59" name="椭圆 158"/>
                    <p:cNvSpPr/>
                    <p:nvPr>
                      <p:custDataLst>
                        <p:tags r:id="rId142"/>
                      </p:custDataLst>
                    </p:nvPr>
                  </p:nvSpPr>
                  <p:spPr>
                    <a:xfrm rot="10800000">
                      <a:off x="2081721" y="2874585"/>
                      <a:ext cx="77607" cy="53208"/>
                    </a:xfrm>
                    <a:prstGeom prst="ellipse">
                      <a:avLst/>
                    </a:prstGeom>
                    <a:solidFill>
                      <a:srgbClr val="494DCA">
                        <a:lumMod val="40000"/>
                        <a:lumOff val="60000"/>
                      </a:srgbClr>
                    </a:solidFill>
                    <a:ln w="9525">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60" name="椭圆 159"/>
                    <p:cNvSpPr/>
                    <p:nvPr>
                      <p:custDataLst>
                        <p:tags r:id="rId143"/>
                      </p:custDataLst>
                    </p:nvPr>
                  </p:nvSpPr>
                  <p:spPr>
                    <a:xfrm rot="10800000">
                      <a:off x="2224212" y="2544264"/>
                      <a:ext cx="75808" cy="70119"/>
                    </a:xfrm>
                    <a:prstGeom prst="ellipse">
                      <a:avLst/>
                    </a:prstGeom>
                    <a:solidFill>
                      <a:srgbClr val="494DCA">
                        <a:lumMod val="40000"/>
                        <a:lumOff val="60000"/>
                      </a:srgbClr>
                    </a:solidFill>
                    <a:ln w="9525">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61" name="任意多边形 160"/>
                    <p:cNvSpPr/>
                    <p:nvPr>
                      <p:custDataLst>
                        <p:tags r:id="rId144"/>
                      </p:custDataLst>
                    </p:nvPr>
                  </p:nvSpPr>
                  <p:spPr>
                    <a:xfrm>
                      <a:off x="2224212" y="1922545"/>
                      <a:ext cx="73959" cy="130304"/>
                    </a:xfrm>
                    <a:custGeom>
                      <a:avLst/>
                      <a:gdLst>
                        <a:gd name="connsiteX0" fmla="*/ 0 w 75492"/>
                        <a:gd name="connsiteY0" fmla="*/ 0 h 180738"/>
                        <a:gd name="connsiteX1" fmla="*/ 75492 w 75492"/>
                        <a:gd name="connsiteY1" fmla="*/ 0 h 180738"/>
                        <a:gd name="connsiteX2" fmla="*/ 75492 w 75492"/>
                        <a:gd name="connsiteY2" fmla="*/ 142992 h 180738"/>
                        <a:gd name="connsiteX3" fmla="*/ 37746 w 75492"/>
                        <a:gd name="connsiteY3" fmla="*/ 180738 h 180738"/>
                        <a:gd name="connsiteX4" fmla="*/ 0 w 75492"/>
                        <a:gd name="connsiteY4" fmla="*/ 142992 h 180738"/>
                        <a:gd name="connsiteX5" fmla="*/ 0 w 75492"/>
                        <a:gd name="connsiteY5" fmla="*/ 0 h 180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92" h="180738">
                          <a:moveTo>
                            <a:pt x="0" y="0"/>
                          </a:moveTo>
                          <a:lnTo>
                            <a:pt x="75492" y="0"/>
                          </a:lnTo>
                          <a:lnTo>
                            <a:pt x="75492" y="142992"/>
                          </a:lnTo>
                          <a:cubicBezTo>
                            <a:pt x="75492" y="163839"/>
                            <a:pt x="58593" y="180738"/>
                            <a:pt x="37746" y="180738"/>
                          </a:cubicBezTo>
                          <a:cubicBezTo>
                            <a:pt x="16899" y="180738"/>
                            <a:pt x="0" y="163839"/>
                            <a:pt x="0" y="142992"/>
                          </a:cubicBezTo>
                          <a:lnTo>
                            <a:pt x="0" y="0"/>
                          </a:ln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sp>
                <p:nvSpPr>
                  <p:cNvPr id="162" name="圆角矩形 161"/>
                  <p:cNvSpPr/>
                  <p:nvPr>
                    <p:custDataLst>
                      <p:tags r:id="rId145"/>
                    </p:custDataLst>
                  </p:nvPr>
                </p:nvSpPr>
                <p:spPr>
                  <a:xfrm>
                    <a:off x="2024501" y="1835722"/>
                    <a:ext cx="64677" cy="135120"/>
                  </a:xfrm>
                  <a:prstGeom prst="roundRect">
                    <a:avLst/>
                  </a:prstGeom>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grpSp>
          <p:grpSp>
            <p:nvGrpSpPr>
              <p:cNvPr id="163" name="组合 162"/>
              <p:cNvGrpSpPr/>
              <p:nvPr>
                <p:custDataLst>
                  <p:tags r:id="rId146"/>
                </p:custDataLst>
              </p:nvPr>
            </p:nvGrpSpPr>
            <p:grpSpPr>
              <a:xfrm>
                <a:off x="9824" y="5910"/>
                <a:ext cx="2082" cy="3518"/>
                <a:chOff x="6925" y="3933"/>
                <a:chExt cx="2740" cy="5510"/>
              </a:xfrm>
            </p:grpSpPr>
            <p:sp>
              <p:nvSpPr>
                <p:cNvPr id="164" name="Rectangle 5"/>
                <p:cNvSpPr>
                  <a:spLocks noChangeArrowheads="1"/>
                </p:cNvSpPr>
                <p:nvPr>
                  <p:custDataLst>
                    <p:tags r:id="rId147"/>
                  </p:custDataLst>
                </p:nvPr>
              </p:nvSpPr>
              <p:spPr bwMode="auto">
                <a:xfrm>
                  <a:off x="6985" y="6805"/>
                  <a:ext cx="2618" cy="2638"/>
                </a:xfrm>
                <a:prstGeom prst="rect">
                  <a:avLst/>
                </a:prstGeom>
                <a:noFill/>
                <a:ln w="38100" algn="ctr">
                  <a:noFill/>
                  <a:miter lim="800000"/>
                </a:ln>
                <a:effectLst/>
              </p:spPr>
              <p:txBody>
                <a:bodyPr wrap="square" anchor="ctr">
                  <a:spAutoFit/>
                </a:bodyPr>
                <a:lstStyle/>
                <a:p>
                  <a:pPr algn="ctr"/>
                  <a:r>
                    <a:rPr lang="en-US" altLang="zh-CN"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D</a:t>
                  </a:r>
                  <a:endParaRPr lang="en-US" altLang="zh-CN"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澄清的</a:t>
                  </a:r>
                  <a:endPar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石灰水</a:t>
                  </a:r>
                  <a:endPar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65" name="组合 164"/>
                <p:cNvGrpSpPr/>
                <p:nvPr>
                  <p:custDataLst>
                    <p:tags r:id="rId148"/>
                  </p:custDataLst>
                </p:nvPr>
              </p:nvGrpSpPr>
              <p:grpSpPr>
                <a:xfrm>
                  <a:off x="6925" y="3933"/>
                  <a:ext cx="2740" cy="2577"/>
                  <a:chOff x="1385855" y="1725758"/>
                  <a:chExt cx="1689161" cy="1505549"/>
                </a:xfrm>
              </p:grpSpPr>
              <p:grpSp>
                <p:nvGrpSpPr>
                  <p:cNvPr id="166" name="组合 165"/>
                  <p:cNvGrpSpPr/>
                  <p:nvPr>
                    <p:custDataLst>
                      <p:tags r:id="rId149"/>
                    </p:custDataLst>
                  </p:nvPr>
                </p:nvGrpSpPr>
                <p:grpSpPr>
                  <a:xfrm>
                    <a:off x="1385855" y="1725758"/>
                    <a:ext cx="1689161" cy="1505549"/>
                    <a:chOff x="1447518" y="1788402"/>
                    <a:chExt cx="1689161" cy="1505549"/>
                  </a:xfrm>
                </p:grpSpPr>
                <p:sp>
                  <p:nvSpPr>
                    <p:cNvPr id="167" name="任意多边形 166"/>
                    <p:cNvSpPr/>
                    <p:nvPr>
                      <p:custDataLst>
                        <p:tags r:id="rId150"/>
                      </p:custDataLst>
                    </p:nvPr>
                  </p:nvSpPr>
                  <p:spPr>
                    <a:xfrm rot="16200000" flipH="1">
                      <a:off x="2280726" y="1736518"/>
                      <a:ext cx="803444" cy="908461"/>
                    </a:xfrm>
                    <a:custGeom>
                      <a:avLst/>
                      <a:gdLst>
                        <a:gd name="connsiteX0" fmla="*/ 115756 w 709831"/>
                        <a:gd name="connsiteY0" fmla="*/ 0 h 1109191"/>
                        <a:gd name="connsiteX1" fmla="*/ 709831 w 709831"/>
                        <a:gd name="connsiteY1" fmla="*/ 0 h 1109191"/>
                        <a:gd name="connsiteX2" fmla="*/ 709831 w 709831"/>
                        <a:gd name="connsiteY2" fmla="*/ 76496 h 1109191"/>
                        <a:gd name="connsiteX3" fmla="*/ 115756 w 709831"/>
                        <a:gd name="connsiteY3" fmla="*/ 76496 h 1109191"/>
                        <a:gd name="connsiteX4" fmla="*/ 76496 w 709831"/>
                        <a:gd name="connsiteY4" fmla="*/ 115756 h 1109191"/>
                        <a:gd name="connsiteX5" fmla="*/ 76496 w 709831"/>
                        <a:gd name="connsiteY5" fmla="*/ 1109191 h 1109191"/>
                        <a:gd name="connsiteX6" fmla="*/ 0 w 709831"/>
                        <a:gd name="connsiteY6" fmla="*/ 1109191 h 1109191"/>
                        <a:gd name="connsiteX7" fmla="*/ 0 w 709831"/>
                        <a:gd name="connsiteY7" fmla="*/ 115756 h 1109191"/>
                        <a:gd name="connsiteX8" fmla="*/ 115756 w 709831"/>
                        <a:gd name="connsiteY8" fmla="*/ 0 h 110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9831" h="1109191">
                          <a:moveTo>
                            <a:pt x="115756" y="0"/>
                          </a:moveTo>
                          <a:lnTo>
                            <a:pt x="709831" y="0"/>
                          </a:lnTo>
                          <a:lnTo>
                            <a:pt x="709831" y="76496"/>
                          </a:lnTo>
                          <a:lnTo>
                            <a:pt x="115756" y="76496"/>
                          </a:lnTo>
                          <a:cubicBezTo>
                            <a:pt x="94073" y="76496"/>
                            <a:pt x="76496" y="94073"/>
                            <a:pt x="76496" y="115756"/>
                          </a:cubicBezTo>
                          <a:lnTo>
                            <a:pt x="76496" y="1109191"/>
                          </a:lnTo>
                          <a:lnTo>
                            <a:pt x="0" y="1109191"/>
                          </a:lnTo>
                          <a:lnTo>
                            <a:pt x="0" y="115756"/>
                          </a:lnTo>
                          <a:cubicBezTo>
                            <a:pt x="0" y="51826"/>
                            <a:pt x="51826" y="0"/>
                            <a:pt x="115756" y="0"/>
                          </a:cubicBez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68" name="椭圆 167"/>
                    <p:cNvSpPr/>
                    <p:nvPr>
                      <p:custDataLst>
                        <p:tags r:id="rId151"/>
                      </p:custDataLst>
                    </p:nvPr>
                  </p:nvSpPr>
                  <p:spPr>
                    <a:xfrm>
                      <a:off x="1869483" y="2657959"/>
                      <a:ext cx="631747" cy="166990"/>
                    </a:xfrm>
                    <a:prstGeom prst="ellipse">
                      <a:avLst/>
                    </a:prstGeom>
                    <a:solidFill>
                      <a:srgbClr val="494DCA">
                        <a:lumMod val="40000"/>
                        <a:lumOff val="60000"/>
                      </a:srgbClr>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69" name="任意多边形 168"/>
                    <p:cNvSpPr/>
                    <p:nvPr>
                      <p:custDataLst>
                        <p:tags r:id="rId152"/>
                      </p:custDataLst>
                    </p:nvPr>
                  </p:nvSpPr>
                  <p:spPr>
                    <a:xfrm flipH="1">
                      <a:off x="1447518" y="1788402"/>
                      <a:ext cx="709831" cy="1109191"/>
                    </a:xfrm>
                    <a:custGeom>
                      <a:avLst/>
                      <a:gdLst>
                        <a:gd name="connsiteX0" fmla="*/ 115756 w 709831"/>
                        <a:gd name="connsiteY0" fmla="*/ 0 h 1109191"/>
                        <a:gd name="connsiteX1" fmla="*/ 709831 w 709831"/>
                        <a:gd name="connsiteY1" fmla="*/ 0 h 1109191"/>
                        <a:gd name="connsiteX2" fmla="*/ 709831 w 709831"/>
                        <a:gd name="connsiteY2" fmla="*/ 76496 h 1109191"/>
                        <a:gd name="connsiteX3" fmla="*/ 115756 w 709831"/>
                        <a:gd name="connsiteY3" fmla="*/ 76496 h 1109191"/>
                        <a:gd name="connsiteX4" fmla="*/ 76496 w 709831"/>
                        <a:gd name="connsiteY4" fmla="*/ 115756 h 1109191"/>
                        <a:gd name="connsiteX5" fmla="*/ 76496 w 709831"/>
                        <a:gd name="connsiteY5" fmla="*/ 1109191 h 1109191"/>
                        <a:gd name="connsiteX6" fmla="*/ 0 w 709831"/>
                        <a:gd name="connsiteY6" fmla="*/ 1109191 h 1109191"/>
                        <a:gd name="connsiteX7" fmla="*/ 0 w 709831"/>
                        <a:gd name="connsiteY7" fmla="*/ 115756 h 1109191"/>
                        <a:gd name="connsiteX8" fmla="*/ 115756 w 709831"/>
                        <a:gd name="connsiteY8" fmla="*/ 0 h 110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9831" h="1109191">
                          <a:moveTo>
                            <a:pt x="115756" y="0"/>
                          </a:moveTo>
                          <a:lnTo>
                            <a:pt x="709831" y="0"/>
                          </a:lnTo>
                          <a:lnTo>
                            <a:pt x="709831" y="76496"/>
                          </a:lnTo>
                          <a:lnTo>
                            <a:pt x="115756" y="76496"/>
                          </a:lnTo>
                          <a:cubicBezTo>
                            <a:pt x="94073" y="76496"/>
                            <a:pt x="76496" y="94073"/>
                            <a:pt x="76496" y="115756"/>
                          </a:cubicBezTo>
                          <a:lnTo>
                            <a:pt x="76496" y="1109191"/>
                          </a:lnTo>
                          <a:lnTo>
                            <a:pt x="0" y="1109191"/>
                          </a:lnTo>
                          <a:lnTo>
                            <a:pt x="0" y="115756"/>
                          </a:lnTo>
                          <a:cubicBezTo>
                            <a:pt x="0" y="51826"/>
                            <a:pt x="51826" y="0"/>
                            <a:pt x="115756" y="0"/>
                          </a:cubicBez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70" name="圆柱形 169"/>
                    <p:cNvSpPr/>
                    <p:nvPr>
                      <p:custDataLst>
                        <p:tags r:id="rId153"/>
                      </p:custDataLst>
                    </p:nvPr>
                  </p:nvSpPr>
                  <p:spPr>
                    <a:xfrm>
                      <a:off x="1978141" y="1973731"/>
                      <a:ext cx="429419" cy="510507"/>
                    </a:xfrm>
                    <a:prstGeom prst="can">
                      <a:avLst>
                        <a:gd name="adj" fmla="val 50000"/>
                      </a:avLst>
                    </a:pr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nvGrpSpPr>
                    <p:cNvPr id="171" name="组合 170"/>
                    <p:cNvGrpSpPr/>
                    <p:nvPr>
                      <p:custDataLst>
                        <p:tags r:id="rId154"/>
                      </p:custDataLst>
                    </p:nvPr>
                  </p:nvGrpSpPr>
                  <p:grpSpPr>
                    <a:xfrm>
                      <a:off x="1733740" y="2257198"/>
                      <a:ext cx="847726" cy="919401"/>
                      <a:chOff x="4724399" y="2926556"/>
                      <a:chExt cx="847726" cy="835819"/>
                    </a:xfrm>
                  </p:grpSpPr>
                  <p:cxnSp>
                    <p:nvCxnSpPr>
                      <p:cNvPr id="172" name="直接连接符 171"/>
                      <p:cNvCxnSpPr/>
                      <p:nvPr>
                        <p:custDataLst>
                          <p:tags r:id="rId155"/>
                        </p:custDataLst>
                      </p:nvPr>
                    </p:nvCxnSpPr>
                    <p:spPr>
                      <a:xfrm flipH="1">
                        <a:off x="4724399" y="2926556"/>
                        <a:ext cx="266701" cy="835819"/>
                      </a:xfrm>
                      <a:prstGeom prst="line">
                        <a:avLst/>
                      </a:prstGeom>
                      <a:ln w="19050"/>
                    </p:spPr>
                    <p:style>
                      <a:lnRef idx="1">
                        <a:srgbClr val="6E75E6"/>
                      </a:lnRef>
                      <a:fillRef idx="0">
                        <a:srgbClr val="6E75E6"/>
                      </a:fillRef>
                      <a:effectRef idx="0">
                        <a:srgbClr val="6E75E6"/>
                      </a:effectRef>
                      <a:fontRef idx="minor">
                        <a:srgbClr val="000000"/>
                      </a:fontRef>
                    </p:style>
                  </p:cxnSp>
                  <p:cxnSp>
                    <p:nvCxnSpPr>
                      <p:cNvPr id="173" name="直接连接符 172"/>
                      <p:cNvCxnSpPr/>
                      <p:nvPr>
                        <p:custDataLst>
                          <p:tags r:id="rId156"/>
                        </p:custDataLst>
                      </p:nvPr>
                    </p:nvCxnSpPr>
                    <p:spPr>
                      <a:xfrm rot="21360000">
                        <a:off x="5418944" y="2926556"/>
                        <a:ext cx="153181" cy="835819"/>
                      </a:xfrm>
                      <a:prstGeom prst="line">
                        <a:avLst/>
                      </a:prstGeom>
                      <a:ln w="19050"/>
                    </p:spPr>
                    <p:style>
                      <a:lnRef idx="1">
                        <a:srgbClr val="6E75E6"/>
                      </a:lnRef>
                      <a:fillRef idx="0">
                        <a:srgbClr val="6E75E6"/>
                      </a:fillRef>
                      <a:effectRef idx="0">
                        <a:srgbClr val="6E75E6"/>
                      </a:effectRef>
                      <a:fontRef idx="minor">
                        <a:srgbClr val="000000"/>
                      </a:fontRef>
                    </p:style>
                  </p:cxnSp>
                </p:grpSp>
                <p:sp>
                  <p:nvSpPr>
                    <p:cNvPr id="174" name="任意多边形 173"/>
                    <p:cNvSpPr/>
                    <p:nvPr>
                      <p:custDataLst>
                        <p:tags r:id="rId157"/>
                      </p:custDataLst>
                    </p:nvPr>
                  </p:nvSpPr>
                  <p:spPr>
                    <a:xfrm>
                      <a:off x="1978141" y="2160556"/>
                      <a:ext cx="429419" cy="166677"/>
                    </a:xfrm>
                    <a:custGeom>
                      <a:avLst/>
                      <a:gdLst>
                        <a:gd name="connsiteX0" fmla="*/ 0 w 464585"/>
                        <a:gd name="connsiteY0" fmla="*/ 0 h 166677"/>
                        <a:gd name="connsiteX1" fmla="*/ 4720 w 464585"/>
                        <a:gd name="connsiteY1" fmla="*/ 17547 h 166677"/>
                        <a:gd name="connsiteX2" fmla="*/ 68038 w 464585"/>
                        <a:gd name="connsiteY2" fmla="*/ 61569 h 166677"/>
                        <a:gd name="connsiteX3" fmla="*/ 232292 w 464585"/>
                        <a:gd name="connsiteY3" fmla="*/ 87073 h 166677"/>
                        <a:gd name="connsiteX4" fmla="*/ 459865 w 464585"/>
                        <a:gd name="connsiteY4" fmla="*/ 17547 h 166677"/>
                        <a:gd name="connsiteX5" fmla="*/ 460863 w 464585"/>
                        <a:gd name="connsiteY5" fmla="*/ 13837 h 166677"/>
                        <a:gd name="connsiteX6" fmla="*/ 464585 w 464585"/>
                        <a:gd name="connsiteY6" fmla="*/ 13837 h 166677"/>
                        <a:gd name="connsiteX7" fmla="*/ 464584 w 464585"/>
                        <a:gd name="connsiteY7" fmla="*/ 79602 h 166677"/>
                        <a:gd name="connsiteX8" fmla="*/ 232292 w 464585"/>
                        <a:gd name="connsiteY8" fmla="*/ 166677 h 166677"/>
                        <a:gd name="connsiteX9" fmla="*/ 68038 w 464585"/>
                        <a:gd name="connsiteY9" fmla="*/ 141173 h 166677"/>
                        <a:gd name="connsiteX10" fmla="*/ 0 w 464585"/>
                        <a:gd name="connsiteY10" fmla="*/ 79602 h 16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4584" h="166677">
                          <a:moveTo>
                            <a:pt x="0" y="0"/>
                          </a:moveTo>
                          <a:lnTo>
                            <a:pt x="4720" y="17547"/>
                          </a:lnTo>
                          <a:cubicBezTo>
                            <a:pt x="14003" y="34552"/>
                            <a:pt x="36510" y="49751"/>
                            <a:pt x="68038" y="61569"/>
                          </a:cubicBezTo>
                          <a:cubicBezTo>
                            <a:pt x="110074" y="77327"/>
                            <a:pt x="168147" y="87073"/>
                            <a:pt x="232292" y="87073"/>
                          </a:cubicBezTo>
                          <a:cubicBezTo>
                            <a:pt x="344547" y="87073"/>
                            <a:pt x="438204" y="57225"/>
                            <a:pt x="459865" y="17547"/>
                          </a:cubicBezTo>
                          <a:lnTo>
                            <a:pt x="460863" y="13837"/>
                          </a:lnTo>
                          <a:lnTo>
                            <a:pt x="464585" y="13837"/>
                          </a:lnTo>
                          <a:lnTo>
                            <a:pt x="464584" y="79602"/>
                          </a:lnTo>
                          <a:cubicBezTo>
                            <a:pt x="464584" y="127692"/>
                            <a:pt x="360583" y="166677"/>
                            <a:pt x="232292" y="166677"/>
                          </a:cubicBezTo>
                          <a:cubicBezTo>
                            <a:pt x="168147" y="166677"/>
                            <a:pt x="110074" y="156931"/>
                            <a:pt x="68038" y="141173"/>
                          </a:cubicBezTo>
                          <a:cubicBezTo>
                            <a:pt x="26001" y="125416"/>
                            <a:pt x="0" y="103647"/>
                            <a:pt x="0" y="79602"/>
                          </a:cubicBezTo>
                          <a:close/>
                        </a:path>
                      </a:pathLst>
                    </a:custGeom>
                    <a:solidFill>
                      <a:srgbClr val="494DCA">
                        <a:lumMod val="75000"/>
                      </a:srgbClr>
                    </a:solidFill>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75" name="椭圆 174"/>
                    <p:cNvSpPr/>
                    <p:nvPr>
                      <p:custDataLst>
                        <p:tags r:id="rId158"/>
                      </p:custDataLst>
                    </p:nvPr>
                  </p:nvSpPr>
                  <p:spPr>
                    <a:xfrm>
                      <a:off x="1723308" y="3063030"/>
                      <a:ext cx="899137" cy="230921"/>
                    </a:xfrm>
                    <a:prstGeom prst="ellipse">
                      <a:avLst/>
                    </a:prstGeom>
                    <a:solidFill>
                      <a:srgbClr val="6E75E6"/>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76" name="任意多边形 175"/>
                    <p:cNvSpPr/>
                    <p:nvPr>
                      <p:custDataLst>
                        <p:tags r:id="rId159"/>
                      </p:custDataLst>
                    </p:nvPr>
                  </p:nvSpPr>
                  <p:spPr>
                    <a:xfrm>
                      <a:off x="2081699" y="1929062"/>
                      <a:ext cx="75492" cy="180738"/>
                    </a:xfrm>
                    <a:custGeom>
                      <a:avLst/>
                      <a:gdLst>
                        <a:gd name="connsiteX0" fmla="*/ 0 w 75492"/>
                        <a:gd name="connsiteY0" fmla="*/ 0 h 180738"/>
                        <a:gd name="connsiteX1" fmla="*/ 75492 w 75492"/>
                        <a:gd name="connsiteY1" fmla="*/ 0 h 180738"/>
                        <a:gd name="connsiteX2" fmla="*/ 75492 w 75492"/>
                        <a:gd name="connsiteY2" fmla="*/ 142992 h 180738"/>
                        <a:gd name="connsiteX3" fmla="*/ 37746 w 75492"/>
                        <a:gd name="connsiteY3" fmla="*/ 180738 h 180738"/>
                        <a:gd name="connsiteX4" fmla="*/ 0 w 75492"/>
                        <a:gd name="connsiteY4" fmla="*/ 142992 h 180738"/>
                        <a:gd name="connsiteX5" fmla="*/ 0 w 75492"/>
                        <a:gd name="connsiteY5" fmla="*/ 0 h 180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92" h="180738">
                          <a:moveTo>
                            <a:pt x="0" y="0"/>
                          </a:moveTo>
                          <a:lnTo>
                            <a:pt x="75492" y="0"/>
                          </a:lnTo>
                          <a:lnTo>
                            <a:pt x="75492" y="142992"/>
                          </a:lnTo>
                          <a:cubicBezTo>
                            <a:pt x="75492" y="163839"/>
                            <a:pt x="58593" y="180738"/>
                            <a:pt x="37746" y="180738"/>
                          </a:cubicBezTo>
                          <a:cubicBezTo>
                            <a:pt x="16899" y="180738"/>
                            <a:pt x="0" y="163839"/>
                            <a:pt x="0" y="142992"/>
                          </a:cubicBezTo>
                          <a:lnTo>
                            <a:pt x="0" y="0"/>
                          </a:ln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77" name="椭圆 176"/>
                    <p:cNvSpPr/>
                    <p:nvPr>
                      <p:custDataLst>
                        <p:tags r:id="rId160"/>
                      </p:custDataLst>
                    </p:nvPr>
                  </p:nvSpPr>
                  <p:spPr>
                    <a:xfrm rot="10800000">
                      <a:off x="2081721" y="2874585"/>
                      <a:ext cx="77607" cy="53208"/>
                    </a:xfrm>
                    <a:prstGeom prst="ellipse">
                      <a:avLst/>
                    </a:prstGeom>
                    <a:solidFill>
                      <a:srgbClr val="494DCA">
                        <a:lumMod val="40000"/>
                        <a:lumOff val="60000"/>
                      </a:srgbClr>
                    </a:solidFill>
                    <a:ln w="9525">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78" name="椭圆 177"/>
                    <p:cNvSpPr/>
                    <p:nvPr>
                      <p:custDataLst>
                        <p:tags r:id="rId161"/>
                      </p:custDataLst>
                    </p:nvPr>
                  </p:nvSpPr>
                  <p:spPr>
                    <a:xfrm rot="10800000">
                      <a:off x="2224212" y="2544264"/>
                      <a:ext cx="75808" cy="70119"/>
                    </a:xfrm>
                    <a:prstGeom prst="ellipse">
                      <a:avLst/>
                    </a:prstGeom>
                    <a:solidFill>
                      <a:srgbClr val="494DCA">
                        <a:lumMod val="40000"/>
                        <a:lumOff val="60000"/>
                      </a:srgbClr>
                    </a:solidFill>
                    <a:ln w="9525">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179" name="任意多边形 178"/>
                    <p:cNvSpPr/>
                    <p:nvPr>
                      <p:custDataLst>
                        <p:tags r:id="rId162"/>
                      </p:custDataLst>
                    </p:nvPr>
                  </p:nvSpPr>
                  <p:spPr>
                    <a:xfrm>
                      <a:off x="2224212" y="1922545"/>
                      <a:ext cx="73959" cy="130304"/>
                    </a:xfrm>
                    <a:custGeom>
                      <a:avLst/>
                      <a:gdLst>
                        <a:gd name="connsiteX0" fmla="*/ 0 w 75492"/>
                        <a:gd name="connsiteY0" fmla="*/ 0 h 180738"/>
                        <a:gd name="connsiteX1" fmla="*/ 75492 w 75492"/>
                        <a:gd name="connsiteY1" fmla="*/ 0 h 180738"/>
                        <a:gd name="connsiteX2" fmla="*/ 75492 w 75492"/>
                        <a:gd name="connsiteY2" fmla="*/ 142992 h 180738"/>
                        <a:gd name="connsiteX3" fmla="*/ 37746 w 75492"/>
                        <a:gd name="connsiteY3" fmla="*/ 180738 h 180738"/>
                        <a:gd name="connsiteX4" fmla="*/ 0 w 75492"/>
                        <a:gd name="connsiteY4" fmla="*/ 142992 h 180738"/>
                        <a:gd name="connsiteX5" fmla="*/ 0 w 75492"/>
                        <a:gd name="connsiteY5" fmla="*/ 0 h 180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92" h="180738">
                          <a:moveTo>
                            <a:pt x="0" y="0"/>
                          </a:moveTo>
                          <a:lnTo>
                            <a:pt x="75492" y="0"/>
                          </a:lnTo>
                          <a:lnTo>
                            <a:pt x="75492" y="142992"/>
                          </a:lnTo>
                          <a:cubicBezTo>
                            <a:pt x="75492" y="163839"/>
                            <a:pt x="58593" y="180738"/>
                            <a:pt x="37746" y="180738"/>
                          </a:cubicBezTo>
                          <a:cubicBezTo>
                            <a:pt x="16899" y="180738"/>
                            <a:pt x="0" y="163839"/>
                            <a:pt x="0" y="142992"/>
                          </a:cubicBezTo>
                          <a:lnTo>
                            <a:pt x="0" y="0"/>
                          </a:ln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sp>
                <p:nvSpPr>
                  <p:cNvPr id="212" name="圆角矩形 211"/>
                  <p:cNvSpPr/>
                  <p:nvPr>
                    <p:custDataLst>
                      <p:tags r:id="rId163"/>
                    </p:custDataLst>
                  </p:nvPr>
                </p:nvSpPr>
                <p:spPr>
                  <a:xfrm>
                    <a:off x="2024501" y="1835722"/>
                    <a:ext cx="64677" cy="135120"/>
                  </a:xfrm>
                  <a:prstGeom prst="roundRect">
                    <a:avLst/>
                  </a:prstGeom>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grpSp>
          <p:grpSp>
            <p:nvGrpSpPr>
              <p:cNvPr id="215" name="组合 214"/>
              <p:cNvGrpSpPr/>
              <p:nvPr>
                <p:custDataLst>
                  <p:tags r:id="rId164"/>
                </p:custDataLst>
              </p:nvPr>
            </p:nvGrpSpPr>
            <p:grpSpPr>
              <a:xfrm>
                <a:off x="4210" y="6333"/>
                <a:ext cx="1223" cy="2445"/>
                <a:chOff x="14912" y="4373"/>
                <a:chExt cx="1223" cy="3290"/>
              </a:xfrm>
            </p:grpSpPr>
            <p:grpSp>
              <p:nvGrpSpPr>
                <p:cNvPr id="225" name="组合 224"/>
                <p:cNvGrpSpPr/>
                <p:nvPr>
                  <p:custDataLst>
                    <p:tags r:id="rId165"/>
                  </p:custDataLst>
                </p:nvPr>
              </p:nvGrpSpPr>
              <p:grpSpPr>
                <a:xfrm>
                  <a:off x="14912" y="4373"/>
                  <a:ext cx="1158" cy="2496"/>
                  <a:chOff x="1449521" y="2720198"/>
                  <a:chExt cx="735141" cy="2163579"/>
                </a:xfrm>
              </p:grpSpPr>
              <p:sp>
                <p:nvSpPr>
                  <p:cNvPr id="226" name="矩形 225"/>
                  <p:cNvSpPr/>
                  <p:nvPr>
                    <p:custDataLst>
                      <p:tags r:id="rId166"/>
                    </p:custDataLst>
                  </p:nvPr>
                </p:nvSpPr>
                <p:spPr>
                  <a:xfrm>
                    <a:off x="1449521" y="3296375"/>
                    <a:ext cx="735141" cy="1587402"/>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2400" b="1">
                        <a:solidFill>
                          <a:schemeClr val="tx1"/>
                        </a:solidFill>
                        <a:latin typeface="微软雅黑" panose="020B0503020204020204" pitchFamily="34" charset="-122"/>
                        <a:ea typeface="微软雅黑" panose="020B0503020204020204" pitchFamily="34" charset="-122"/>
                      </a:rPr>
                      <a:t>气泵</a:t>
                    </a:r>
                    <a:endParaRPr kumimoji="1" lang="zh-CN" altLang="en-US" sz="2400" b="1">
                      <a:solidFill>
                        <a:schemeClr val="tx1"/>
                      </a:solidFill>
                      <a:latin typeface="微软雅黑" panose="020B0503020204020204" pitchFamily="34" charset="-122"/>
                      <a:ea typeface="微软雅黑" panose="020B0503020204020204" pitchFamily="34" charset="-122"/>
                    </a:endParaRPr>
                  </a:p>
                </p:txBody>
              </p:sp>
              <p:sp>
                <p:nvSpPr>
                  <p:cNvPr id="227" name="矩形 226"/>
                  <p:cNvSpPr/>
                  <p:nvPr>
                    <p:custDataLst>
                      <p:tags r:id="rId167"/>
                    </p:custDataLst>
                  </p:nvPr>
                </p:nvSpPr>
                <p:spPr>
                  <a:xfrm>
                    <a:off x="1767212" y="2720198"/>
                    <a:ext cx="45719" cy="2860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800" b="1">
                      <a:solidFill>
                        <a:schemeClr val="tx1"/>
                      </a:solidFill>
                      <a:latin typeface="微软雅黑" panose="020B0503020204020204" pitchFamily="34" charset="-122"/>
                      <a:ea typeface="微软雅黑" panose="020B0503020204020204" pitchFamily="34" charset="-122"/>
                    </a:endParaRPr>
                  </a:p>
                </p:txBody>
              </p:sp>
            </p:grpSp>
            <p:sp>
              <p:nvSpPr>
                <p:cNvPr id="228" name="文本框 244"/>
                <p:cNvSpPr txBox="1"/>
                <p:nvPr>
                  <p:custDataLst>
                    <p:tags r:id="rId168"/>
                  </p:custDataLst>
                </p:nvPr>
              </p:nvSpPr>
              <p:spPr>
                <a:xfrm>
                  <a:off x="14912" y="6773"/>
                  <a:ext cx="1223" cy="890"/>
                </a:xfrm>
                <a:prstGeom prst="rect">
                  <a:avLst/>
                </a:prstGeom>
                <a:noFill/>
              </p:spPr>
              <p:txBody>
                <a:bodyPr wrap="square" rtlCol="0">
                  <a:spAutoFit/>
                </a:bodyPr>
                <a:lstStyle/>
                <a:p>
                  <a:pPr algn="ctr"/>
                  <a:r>
                    <a:rPr kumimoji="1" lang="en-US" altLang="zh-CN" sz="2000" b="1">
                      <a:solidFill>
                        <a:schemeClr val="tx1"/>
                      </a:solidFill>
                      <a:latin typeface="微软雅黑" panose="020B0503020204020204" pitchFamily="34" charset="-122"/>
                      <a:ea typeface="微软雅黑" panose="020B0503020204020204" pitchFamily="34" charset="-122"/>
                      <a:cs typeface="Times New Roman" panose="02020603050405020304" charset="0"/>
                    </a:rPr>
                    <a:t>E</a:t>
                  </a:r>
                  <a:endParaRPr kumimoji="1" lang="en-US" altLang="zh-CN" sz="2000" b="1">
                    <a:solidFill>
                      <a:schemeClr val="tx1"/>
                    </a:solidFill>
                    <a:latin typeface="微软雅黑" panose="020B0503020204020204" pitchFamily="34" charset="-122"/>
                    <a:ea typeface="微软雅黑" panose="020B0503020204020204" pitchFamily="34" charset="-122"/>
                    <a:cs typeface="Times New Roman" panose="02020603050405020304" charset="0"/>
                  </a:endParaRPr>
                </a:p>
              </p:txBody>
            </p:sp>
          </p:grpSp>
          <p:sp>
            <p:nvSpPr>
              <p:cNvPr id="232" name="任意多边形 231"/>
              <p:cNvSpPr/>
              <p:nvPr>
                <p:custDataLst>
                  <p:tags r:id="rId169"/>
                </p:custDataLst>
              </p:nvPr>
            </p:nvSpPr>
            <p:spPr>
              <a:xfrm rot="16200000" flipH="1">
                <a:off x="4692" y="5896"/>
                <a:ext cx="1077" cy="1084"/>
              </a:xfrm>
              <a:custGeom>
                <a:avLst/>
                <a:gdLst>
                  <a:gd name="connsiteX0" fmla="*/ 115756 w 709831"/>
                  <a:gd name="connsiteY0" fmla="*/ 0 h 1109191"/>
                  <a:gd name="connsiteX1" fmla="*/ 709831 w 709831"/>
                  <a:gd name="connsiteY1" fmla="*/ 0 h 1109191"/>
                  <a:gd name="connsiteX2" fmla="*/ 709831 w 709831"/>
                  <a:gd name="connsiteY2" fmla="*/ 76496 h 1109191"/>
                  <a:gd name="connsiteX3" fmla="*/ 115756 w 709831"/>
                  <a:gd name="connsiteY3" fmla="*/ 76496 h 1109191"/>
                  <a:gd name="connsiteX4" fmla="*/ 76496 w 709831"/>
                  <a:gd name="connsiteY4" fmla="*/ 115756 h 1109191"/>
                  <a:gd name="connsiteX5" fmla="*/ 76496 w 709831"/>
                  <a:gd name="connsiteY5" fmla="*/ 1109191 h 1109191"/>
                  <a:gd name="connsiteX6" fmla="*/ 0 w 709831"/>
                  <a:gd name="connsiteY6" fmla="*/ 1109191 h 1109191"/>
                  <a:gd name="connsiteX7" fmla="*/ 0 w 709831"/>
                  <a:gd name="connsiteY7" fmla="*/ 115756 h 1109191"/>
                  <a:gd name="connsiteX8" fmla="*/ 115756 w 709831"/>
                  <a:gd name="connsiteY8" fmla="*/ 0 h 110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9831" h="1109191">
                    <a:moveTo>
                      <a:pt x="115756" y="0"/>
                    </a:moveTo>
                    <a:lnTo>
                      <a:pt x="709831" y="0"/>
                    </a:lnTo>
                    <a:lnTo>
                      <a:pt x="709831" y="76496"/>
                    </a:lnTo>
                    <a:lnTo>
                      <a:pt x="115756" y="76496"/>
                    </a:lnTo>
                    <a:cubicBezTo>
                      <a:pt x="94073" y="76496"/>
                      <a:pt x="76496" y="94073"/>
                      <a:pt x="76496" y="115756"/>
                    </a:cubicBezTo>
                    <a:lnTo>
                      <a:pt x="76496" y="1109191"/>
                    </a:lnTo>
                    <a:lnTo>
                      <a:pt x="0" y="1109191"/>
                    </a:lnTo>
                    <a:lnTo>
                      <a:pt x="0" y="115756"/>
                    </a:lnTo>
                    <a:cubicBezTo>
                      <a:pt x="0" y="51826"/>
                      <a:pt x="51826" y="0"/>
                      <a:pt x="115756" y="0"/>
                    </a:cubicBez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sp>
          <p:nvSpPr>
            <p:cNvPr id="282" name="文本框 281"/>
            <p:cNvSpPr txBox="1"/>
            <p:nvPr>
              <p:custDataLst>
                <p:tags r:id="rId170"/>
              </p:custDataLst>
            </p:nvPr>
          </p:nvSpPr>
          <p:spPr>
            <a:xfrm>
              <a:off x="5186" y="9586"/>
              <a:ext cx="6563" cy="866"/>
            </a:xfrm>
            <a:prstGeom prst="rect">
              <a:avLst/>
            </a:prstGeom>
            <a:noFill/>
          </p:spPr>
          <p:txBody>
            <a:bodyPr wrap="square" rtlCol="0">
              <a:spAutoFit/>
            </a:bodyPr>
            <a:lstStyle/>
            <a:p>
              <a:pPr algn="ctr"/>
              <a:r>
                <a:rPr lang="zh-CN" altLang="en-US" sz="2800" b="1">
                  <a:solidFill>
                    <a:srgbClr val="C00000"/>
                  </a:solidFill>
                  <a:latin typeface="微软雅黑" panose="020B0503020204020204" pitchFamily="34" charset="-122"/>
                  <a:ea typeface="微软雅黑" panose="020B0503020204020204" pitchFamily="34" charset="-122"/>
                </a:rPr>
                <a:t>有氧呼吸装置</a:t>
              </a:r>
              <a:endParaRPr lang="zh-CN" altLang="en-US" sz="2800" b="1">
                <a:solidFill>
                  <a:srgbClr val="C00000"/>
                </a:solidFill>
                <a:latin typeface="微软雅黑" panose="020B0503020204020204" pitchFamily="34" charset="-122"/>
                <a:ea typeface="微软雅黑" panose="020B0503020204020204" pitchFamily="34" charset="-122"/>
              </a:endParaRPr>
            </a:p>
          </p:txBody>
        </p:sp>
      </p:grpSp>
      <p:grpSp>
        <p:nvGrpSpPr>
          <p:cNvPr id="214" name="组合 213"/>
          <p:cNvGrpSpPr/>
          <p:nvPr>
            <p:custDataLst>
              <p:tags r:id="rId171"/>
            </p:custDataLst>
          </p:nvPr>
        </p:nvGrpSpPr>
        <p:grpSpPr>
          <a:xfrm>
            <a:off x="7951470" y="4060825"/>
            <a:ext cx="4166870" cy="2785110"/>
            <a:chOff x="12408" y="6024"/>
            <a:chExt cx="6562" cy="4386"/>
          </a:xfrm>
        </p:grpSpPr>
        <p:grpSp>
          <p:nvGrpSpPr>
            <p:cNvPr id="248" name="组合 247"/>
            <p:cNvGrpSpPr/>
            <p:nvPr>
              <p:custDataLst>
                <p:tags r:id="rId172"/>
              </p:custDataLst>
            </p:nvPr>
          </p:nvGrpSpPr>
          <p:grpSpPr>
            <a:xfrm>
              <a:off x="13878" y="6024"/>
              <a:ext cx="1804" cy="3425"/>
              <a:chOff x="10944" y="4105"/>
              <a:chExt cx="3267" cy="5446"/>
            </a:xfrm>
          </p:grpSpPr>
          <p:grpSp>
            <p:nvGrpSpPr>
              <p:cNvPr id="249" name="组合 248"/>
              <p:cNvGrpSpPr/>
              <p:nvPr>
                <p:custDataLst>
                  <p:tags r:id="rId173"/>
                </p:custDataLst>
              </p:nvPr>
            </p:nvGrpSpPr>
            <p:grpSpPr>
              <a:xfrm>
                <a:off x="11447" y="4105"/>
                <a:ext cx="2762" cy="2423"/>
                <a:chOff x="12771" y="3166"/>
                <a:chExt cx="2762" cy="2423"/>
              </a:xfrm>
            </p:grpSpPr>
            <p:sp>
              <p:nvSpPr>
                <p:cNvPr id="250" name="任意多边形 249"/>
                <p:cNvSpPr/>
                <p:nvPr>
                  <p:custDataLst>
                    <p:tags r:id="rId174"/>
                  </p:custDataLst>
                </p:nvPr>
              </p:nvSpPr>
              <p:spPr>
                <a:xfrm rot="16200000" flipH="1">
                  <a:off x="13915" y="2822"/>
                  <a:ext cx="1275" cy="1963"/>
                </a:xfrm>
                <a:custGeom>
                  <a:avLst/>
                  <a:gdLst>
                    <a:gd name="connsiteX0" fmla="*/ 115756 w 709831"/>
                    <a:gd name="connsiteY0" fmla="*/ 0 h 1109191"/>
                    <a:gd name="connsiteX1" fmla="*/ 709831 w 709831"/>
                    <a:gd name="connsiteY1" fmla="*/ 0 h 1109191"/>
                    <a:gd name="connsiteX2" fmla="*/ 709831 w 709831"/>
                    <a:gd name="connsiteY2" fmla="*/ 76496 h 1109191"/>
                    <a:gd name="connsiteX3" fmla="*/ 115756 w 709831"/>
                    <a:gd name="connsiteY3" fmla="*/ 76496 h 1109191"/>
                    <a:gd name="connsiteX4" fmla="*/ 76496 w 709831"/>
                    <a:gd name="connsiteY4" fmla="*/ 115756 h 1109191"/>
                    <a:gd name="connsiteX5" fmla="*/ 76496 w 709831"/>
                    <a:gd name="connsiteY5" fmla="*/ 1109191 h 1109191"/>
                    <a:gd name="connsiteX6" fmla="*/ 0 w 709831"/>
                    <a:gd name="connsiteY6" fmla="*/ 1109191 h 1109191"/>
                    <a:gd name="connsiteX7" fmla="*/ 0 w 709831"/>
                    <a:gd name="connsiteY7" fmla="*/ 115756 h 1109191"/>
                    <a:gd name="connsiteX8" fmla="*/ 115756 w 709831"/>
                    <a:gd name="connsiteY8" fmla="*/ 0 h 110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9831" h="1109191">
                      <a:moveTo>
                        <a:pt x="115756" y="0"/>
                      </a:moveTo>
                      <a:lnTo>
                        <a:pt x="709831" y="0"/>
                      </a:lnTo>
                      <a:lnTo>
                        <a:pt x="709831" y="76496"/>
                      </a:lnTo>
                      <a:lnTo>
                        <a:pt x="115756" y="76496"/>
                      </a:lnTo>
                      <a:cubicBezTo>
                        <a:pt x="94073" y="76496"/>
                        <a:pt x="76496" y="94073"/>
                        <a:pt x="76496" y="115756"/>
                      </a:cubicBezTo>
                      <a:lnTo>
                        <a:pt x="76496" y="1109191"/>
                      </a:lnTo>
                      <a:lnTo>
                        <a:pt x="0" y="1109191"/>
                      </a:lnTo>
                      <a:lnTo>
                        <a:pt x="0" y="115756"/>
                      </a:lnTo>
                      <a:cubicBezTo>
                        <a:pt x="0" y="51826"/>
                        <a:pt x="51826" y="0"/>
                        <a:pt x="115756" y="0"/>
                      </a:cubicBez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nvGrpSpPr>
                <p:cNvPr id="251" name="组合 250"/>
                <p:cNvGrpSpPr/>
                <p:nvPr>
                  <p:custDataLst>
                    <p:tags r:id="rId175"/>
                  </p:custDataLst>
                </p:nvPr>
              </p:nvGrpSpPr>
              <p:grpSpPr>
                <a:xfrm>
                  <a:off x="12771" y="3379"/>
                  <a:ext cx="1526" cy="2211"/>
                  <a:chOff x="7041945" y="1911410"/>
                  <a:chExt cx="899137" cy="1392915"/>
                </a:xfrm>
              </p:grpSpPr>
              <p:sp>
                <p:nvSpPr>
                  <p:cNvPr id="252" name="椭圆 251"/>
                  <p:cNvSpPr/>
                  <p:nvPr>
                    <p:custDataLst>
                      <p:tags r:id="rId176"/>
                    </p:custDataLst>
                  </p:nvPr>
                </p:nvSpPr>
                <p:spPr>
                  <a:xfrm>
                    <a:off x="7188120" y="2668333"/>
                    <a:ext cx="631747" cy="166990"/>
                  </a:xfrm>
                  <a:prstGeom prst="ellipse">
                    <a:avLst/>
                  </a:prstGeom>
                  <a:solidFill>
                    <a:srgbClr val="494DCA">
                      <a:lumMod val="40000"/>
                      <a:lumOff val="60000"/>
                    </a:srgbClr>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53" name="圆柱形 252"/>
                  <p:cNvSpPr/>
                  <p:nvPr>
                    <p:custDataLst>
                      <p:tags r:id="rId177"/>
                    </p:custDataLst>
                  </p:nvPr>
                </p:nvSpPr>
                <p:spPr>
                  <a:xfrm>
                    <a:off x="7296778" y="1984105"/>
                    <a:ext cx="429419" cy="510507"/>
                  </a:xfrm>
                  <a:prstGeom prst="can">
                    <a:avLst>
                      <a:gd name="adj" fmla="val 50000"/>
                    </a:avLst>
                  </a:pr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nvGrpSpPr>
                  <p:cNvPr id="254" name="组合 253"/>
                  <p:cNvGrpSpPr/>
                  <p:nvPr>
                    <p:custDataLst>
                      <p:tags r:id="rId178"/>
                    </p:custDataLst>
                  </p:nvPr>
                </p:nvGrpSpPr>
                <p:grpSpPr>
                  <a:xfrm>
                    <a:off x="7052377" y="2267572"/>
                    <a:ext cx="847726" cy="919401"/>
                    <a:chOff x="4724399" y="2926556"/>
                    <a:chExt cx="847726" cy="835819"/>
                  </a:xfrm>
                </p:grpSpPr>
                <p:cxnSp>
                  <p:nvCxnSpPr>
                    <p:cNvPr id="255" name="直接连接符 254"/>
                    <p:cNvCxnSpPr/>
                    <p:nvPr>
                      <p:custDataLst>
                        <p:tags r:id="rId179"/>
                      </p:custDataLst>
                    </p:nvPr>
                  </p:nvCxnSpPr>
                  <p:spPr>
                    <a:xfrm flipH="1">
                      <a:off x="4724399" y="2926556"/>
                      <a:ext cx="266701" cy="835819"/>
                    </a:xfrm>
                    <a:prstGeom prst="line">
                      <a:avLst/>
                    </a:prstGeom>
                    <a:ln w="19050"/>
                  </p:spPr>
                  <p:style>
                    <a:lnRef idx="1">
                      <a:srgbClr val="6E75E6"/>
                    </a:lnRef>
                    <a:fillRef idx="0">
                      <a:srgbClr val="6E75E6"/>
                    </a:fillRef>
                    <a:effectRef idx="0">
                      <a:srgbClr val="6E75E6"/>
                    </a:effectRef>
                    <a:fontRef idx="minor">
                      <a:srgbClr val="000000"/>
                    </a:fontRef>
                  </p:style>
                </p:cxnSp>
                <p:cxnSp>
                  <p:nvCxnSpPr>
                    <p:cNvPr id="256" name="直接连接符 255"/>
                    <p:cNvCxnSpPr/>
                    <p:nvPr>
                      <p:custDataLst>
                        <p:tags r:id="rId180"/>
                      </p:custDataLst>
                    </p:nvPr>
                  </p:nvCxnSpPr>
                  <p:spPr>
                    <a:xfrm rot="21360000">
                      <a:off x="5418944" y="2926556"/>
                      <a:ext cx="153181" cy="835819"/>
                    </a:xfrm>
                    <a:prstGeom prst="line">
                      <a:avLst/>
                    </a:prstGeom>
                    <a:ln w="19050"/>
                  </p:spPr>
                  <p:style>
                    <a:lnRef idx="1">
                      <a:srgbClr val="6E75E6"/>
                    </a:lnRef>
                    <a:fillRef idx="0">
                      <a:srgbClr val="6E75E6"/>
                    </a:fillRef>
                    <a:effectRef idx="0">
                      <a:srgbClr val="6E75E6"/>
                    </a:effectRef>
                    <a:fontRef idx="minor">
                      <a:srgbClr val="000000"/>
                    </a:fontRef>
                  </p:style>
                </p:cxnSp>
              </p:grpSp>
              <p:sp>
                <p:nvSpPr>
                  <p:cNvPr id="257" name="任意多边形 256"/>
                  <p:cNvSpPr/>
                  <p:nvPr>
                    <p:custDataLst>
                      <p:tags r:id="rId181"/>
                    </p:custDataLst>
                  </p:nvPr>
                </p:nvSpPr>
                <p:spPr>
                  <a:xfrm>
                    <a:off x="7296778" y="2170930"/>
                    <a:ext cx="429419" cy="166677"/>
                  </a:xfrm>
                  <a:custGeom>
                    <a:avLst/>
                    <a:gdLst>
                      <a:gd name="connsiteX0" fmla="*/ 0 w 464585"/>
                      <a:gd name="connsiteY0" fmla="*/ 0 h 166677"/>
                      <a:gd name="connsiteX1" fmla="*/ 4720 w 464585"/>
                      <a:gd name="connsiteY1" fmla="*/ 17547 h 166677"/>
                      <a:gd name="connsiteX2" fmla="*/ 68038 w 464585"/>
                      <a:gd name="connsiteY2" fmla="*/ 61569 h 166677"/>
                      <a:gd name="connsiteX3" fmla="*/ 232292 w 464585"/>
                      <a:gd name="connsiteY3" fmla="*/ 87073 h 166677"/>
                      <a:gd name="connsiteX4" fmla="*/ 459865 w 464585"/>
                      <a:gd name="connsiteY4" fmla="*/ 17547 h 166677"/>
                      <a:gd name="connsiteX5" fmla="*/ 460863 w 464585"/>
                      <a:gd name="connsiteY5" fmla="*/ 13837 h 166677"/>
                      <a:gd name="connsiteX6" fmla="*/ 464585 w 464585"/>
                      <a:gd name="connsiteY6" fmla="*/ 13837 h 166677"/>
                      <a:gd name="connsiteX7" fmla="*/ 464584 w 464585"/>
                      <a:gd name="connsiteY7" fmla="*/ 79602 h 166677"/>
                      <a:gd name="connsiteX8" fmla="*/ 232292 w 464585"/>
                      <a:gd name="connsiteY8" fmla="*/ 166677 h 166677"/>
                      <a:gd name="connsiteX9" fmla="*/ 68038 w 464585"/>
                      <a:gd name="connsiteY9" fmla="*/ 141173 h 166677"/>
                      <a:gd name="connsiteX10" fmla="*/ 0 w 464585"/>
                      <a:gd name="connsiteY10" fmla="*/ 79602 h 16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4584" h="166677">
                        <a:moveTo>
                          <a:pt x="0" y="0"/>
                        </a:moveTo>
                        <a:lnTo>
                          <a:pt x="4720" y="17547"/>
                        </a:lnTo>
                        <a:cubicBezTo>
                          <a:pt x="14003" y="34552"/>
                          <a:pt x="36510" y="49751"/>
                          <a:pt x="68038" y="61569"/>
                        </a:cubicBezTo>
                        <a:cubicBezTo>
                          <a:pt x="110074" y="77327"/>
                          <a:pt x="168147" y="87073"/>
                          <a:pt x="232292" y="87073"/>
                        </a:cubicBezTo>
                        <a:cubicBezTo>
                          <a:pt x="344547" y="87073"/>
                          <a:pt x="438204" y="57225"/>
                          <a:pt x="459865" y="17547"/>
                        </a:cubicBezTo>
                        <a:lnTo>
                          <a:pt x="460863" y="13837"/>
                        </a:lnTo>
                        <a:lnTo>
                          <a:pt x="464585" y="13837"/>
                        </a:lnTo>
                        <a:lnTo>
                          <a:pt x="464584" y="79602"/>
                        </a:lnTo>
                        <a:cubicBezTo>
                          <a:pt x="464584" y="127692"/>
                          <a:pt x="360583" y="166677"/>
                          <a:pt x="232292" y="166677"/>
                        </a:cubicBezTo>
                        <a:cubicBezTo>
                          <a:pt x="168147" y="166677"/>
                          <a:pt x="110074" y="156931"/>
                          <a:pt x="68038" y="141173"/>
                        </a:cubicBezTo>
                        <a:cubicBezTo>
                          <a:pt x="26001" y="125416"/>
                          <a:pt x="0" y="103647"/>
                          <a:pt x="0" y="79602"/>
                        </a:cubicBezTo>
                        <a:close/>
                      </a:path>
                    </a:pathLst>
                  </a:custGeom>
                  <a:solidFill>
                    <a:srgbClr val="494DCA">
                      <a:lumMod val="75000"/>
                    </a:srgbClr>
                  </a:solidFill>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58" name="椭圆 257"/>
                  <p:cNvSpPr/>
                  <p:nvPr>
                    <p:custDataLst>
                      <p:tags r:id="rId182"/>
                    </p:custDataLst>
                  </p:nvPr>
                </p:nvSpPr>
                <p:spPr>
                  <a:xfrm>
                    <a:off x="7041945" y="3073404"/>
                    <a:ext cx="899137" cy="230921"/>
                  </a:xfrm>
                  <a:prstGeom prst="ellipse">
                    <a:avLst/>
                  </a:prstGeom>
                  <a:solidFill>
                    <a:srgbClr val="6E75E6"/>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59" name="椭圆 258"/>
                  <p:cNvSpPr/>
                  <p:nvPr>
                    <p:custDataLst>
                      <p:tags r:id="rId183"/>
                    </p:custDataLst>
                  </p:nvPr>
                </p:nvSpPr>
                <p:spPr>
                  <a:xfrm rot="10800000">
                    <a:off x="7515588" y="2567881"/>
                    <a:ext cx="85368" cy="53208"/>
                  </a:xfrm>
                  <a:prstGeom prst="ellipse">
                    <a:avLst/>
                  </a:prstGeom>
                  <a:solidFill>
                    <a:srgbClr val="494DCA">
                      <a:lumMod val="40000"/>
                      <a:lumOff val="60000"/>
                    </a:srgbClr>
                  </a:solidFill>
                  <a:ln w="9525">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60" name="任意多边形 259"/>
                  <p:cNvSpPr/>
                  <p:nvPr>
                    <p:custDataLst>
                      <p:tags r:id="rId184"/>
                    </p:custDataLst>
                  </p:nvPr>
                </p:nvSpPr>
                <p:spPr>
                  <a:xfrm>
                    <a:off x="7512781" y="1933094"/>
                    <a:ext cx="84105" cy="180738"/>
                  </a:xfrm>
                  <a:custGeom>
                    <a:avLst/>
                    <a:gdLst>
                      <a:gd name="connsiteX0" fmla="*/ 0 w 75492"/>
                      <a:gd name="connsiteY0" fmla="*/ 0 h 180738"/>
                      <a:gd name="connsiteX1" fmla="*/ 75492 w 75492"/>
                      <a:gd name="connsiteY1" fmla="*/ 0 h 180738"/>
                      <a:gd name="connsiteX2" fmla="*/ 75492 w 75492"/>
                      <a:gd name="connsiteY2" fmla="*/ 142992 h 180738"/>
                      <a:gd name="connsiteX3" fmla="*/ 37746 w 75492"/>
                      <a:gd name="connsiteY3" fmla="*/ 180738 h 180738"/>
                      <a:gd name="connsiteX4" fmla="*/ 0 w 75492"/>
                      <a:gd name="connsiteY4" fmla="*/ 142992 h 180738"/>
                      <a:gd name="connsiteX5" fmla="*/ 0 w 75492"/>
                      <a:gd name="connsiteY5" fmla="*/ 0 h 180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92" h="180738">
                        <a:moveTo>
                          <a:pt x="0" y="0"/>
                        </a:moveTo>
                        <a:lnTo>
                          <a:pt x="75492" y="0"/>
                        </a:lnTo>
                        <a:lnTo>
                          <a:pt x="75492" y="142992"/>
                        </a:lnTo>
                        <a:cubicBezTo>
                          <a:pt x="75492" y="163839"/>
                          <a:pt x="58593" y="180738"/>
                          <a:pt x="37746" y="180738"/>
                        </a:cubicBezTo>
                        <a:cubicBezTo>
                          <a:pt x="16899" y="180738"/>
                          <a:pt x="0" y="163839"/>
                          <a:pt x="0" y="142992"/>
                        </a:cubicBezTo>
                        <a:lnTo>
                          <a:pt x="0" y="0"/>
                        </a:ln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61" name="圆角矩形 260"/>
                  <p:cNvSpPr/>
                  <p:nvPr>
                    <p:custDataLst>
                      <p:tags r:id="rId185"/>
                    </p:custDataLst>
                  </p:nvPr>
                </p:nvSpPr>
                <p:spPr>
                  <a:xfrm>
                    <a:off x="7521336" y="1911410"/>
                    <a:ext cx="64677" cy="135120"/>
                  </a:xfrm>
                  <a:prstGeom prst="roundRect">
                    <a:avLst/>
                  </a:prstGeom>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62" name="椭圆 261"/>
                  <p:cNvSpPr/>
                  <p:nvPr>
                    <p:custDataLst>
                      <p:tags r:id="rId186"/>
                    </p:custDataLst>
                  </p:nvPr>
                </p:nvSpPr>
                <p:spPr>
                  <a:xfrm>
                    <a:off x="7251211" y="2693902"/>
                    <a:ext cx="494414" cy="144390"/>
                  </a:xfrm>
                  <a:prstGeom prst="ellipse">
                    <a:avLst/>
                  </a:prstGeom>
                  <a:solidFill>
                    <a:srgbClr val="B6B8EA"/>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grpSp>
          <p:sp>
            <p:nvSpPr>
              <p:cNvPr id="263" name="Rectangle 5"/>
              <p:cNvSpPr>
                <a:spLocks noChangeArrowheads="1"/>
              </p:cNvSpPr>
              <p:nvPr>
                <p:custDataLst>
                  <p:tags r:id="rId187"/>
                </p:custDataLst>
              </p:nvPr>
            </p:nvSpPr>
            <p:spPr bwMode="auto">
              <a:xfrm>
                <a:off x="10944" y="7010"/>
                <a:ext cx="3267" cy="2541"/>
              </a:xfrm>
              <a:prstGeom prst="rect">
                <a:avLst/>
              </a:prstGeom>
              <a:noFill/>
              <a:ln w="38100" algn="ctr">
                <a:noFill/>
                <a:miter lim="800000"/>
              </a:ln>
              <a:effectLst/>
            </p:spPr>
            <p:txBody>
              <a:bodyPr wrap="square" anchor="ctr">
                <a:spAutoFit/>
              </a:bodyPr>
              <a:lstStyle/>
              <a:p>
                <a:pPr algn="ctr"/>
                <a:r>
                  <a:rPr lang="en-US" altLang="zh-CN"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B</a:t>
                </a:r>
                <a:endParaRPr lang="en-US" altLang="zh-CN"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酵母菌培养液</a:t>
                </a:r>
                <a:endPar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264" name="组合 263"/>
            <p:cNvGrpSpPr/>
            <p:nvPr>
              <p:custDataLst>
                <p:tags r:id="rId188"/>
              </p:custDataLst>
            </p:nvPr>
          </p:nvGrpSpPr>
          <p:grpSpPr>
            <a:xfrm>
              <a:off x="15562" y="6030"/>
              <a:ext cx="2183" cy="3413"/>
              <a:chOff x="6792" y="3933"/>
              <a:chExt cx="2873" cy="5100"/>
            </a:xfrm>
          </p:grpSpPr>
          <p:sp>
            <p:nvSpPr>
              <p:cNvPr id="265" name="Rectangle 5"/>
              <p:cNvSpPr>
                <a:spLocks noChangeArrowheads="1"/>
              </p:cNvSpPr>
              <p:nvPr>
                <p:custDataLst>
                  <p:tags r:id="rId189"/>
                </p:custDataLst>
              </p:nvPr>
            </p:nvSpPr>
            <p:spPr bwMode="auto">
              <a:xfrm>
                <a:off x="6792" y="6645"/>
                <a:ext cx="2618" cy="2388"/>
              </a:xfrm>
              <a:prstGeom prst="rect">
                <a:avLst/>
              </a:prstGeom>
              <a:noFill/>
              <a:ln w="38100" algn="ctr">
                <a:noFill/>
                <a:miter lim="800000"/>
              </a:ln>
              <a:effectLst/>
            </p:spPr>
            <p:txBody>
              <a:bodyPr wrap="square" anchor="ctr">
                <a:spAutoFit/>
              </a:bodyPr>
              <a:lstStyle/>
              <a:p>
                <a:pPr algn="ctr"/>
                <a:r>
                  <a:rPr lang="en-US" altLang="zh-CN"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D</a:t>
                </a:r>
                <a:endParaRPr lang="en-US" altLang="zh-CN"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澄清的</a:t>
                </a:r>
                <a:endPar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石灰水</a:t>
                </a:r>
                <a:endPar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266" name="组合 265"/>
              <p:cNvGrpSpPr/>
              <p:nvPr>
                <p:custDataLst>
                  <p:tags r:id="rId190"/>
                </p:custDataLst>
              </p:nvPr>
            </p:nvGrpSpPr>
            <p:grpSpPr>
              <a:xfrm>
                <a:off x="6925" y="3933"/>
                <a:ext cx="2740" cy="2577"/>
                <a:chOff x="1385855" y="1725758"/>
                <a:chExt cx="1689161" cy="1505549"/>
              </a:xfrm>
            </p:grpSpPr>
            <p:grpSp>
              <p:nvGrpSpPr>
                <p:cNvPr id="267" name="组合 266"/>
                <p:cNvGrpSpPr/>
                <p:nvPr>
                  <p:custDataLst>
                    <p:tags r:id="rId191"/>
                  </p:custDataLst>
                </p:nvPr>
              </p:nvGrpSpPr>
              <p:grpSpPr>
                <a:xfrm>
                  <a:off x="1385855" y="1725758"/>
                  <a:ext cx="1689161" cy="1505549"/>
                  <a:chOff x="1447518" y="1788402"/>
                  <a:chExt cx="1689161" cy="1505549"/>
                </a:xfrm>
              </p:grpSpPr>
              <p:sp>
                <p:nvSpPr>
                  <p:cNvPr id="268" name="任意多边形 267"/>
                  <p:cNvSpPr/>
                  <p:nvPr>
                    <p:custDataLst>
                      <p:tags r:id="rId192"/>
                    </p:custDataLst>
                  </p:nvPr>
                </p:nvSpPr>
                <p:spPr>
                  <a:xfrm rot="16200000" flipH="1">
                    <a:off x="2280726" y="1736518"/>
                    <a:ext cx="803444" cy="908461"/>
                  </a:xfrm>
                  <a:custGeom>
                    <a:avLst/>
                    <a:gdLst>
                      <a:gd name="connsiteX0" fmla="*/ 115756 w 709831"/>
                      <a:gd name="connsiteY0" fmla="*/ 0 h 1109191"/>
                      <a:gd name="connsiteX1" fmla="*/ 709831 w 709831"/>
                      <a:gd name="connsiteY1" fmla="*/ 0 h 1109191"/>
                      <a:gd name="connsiteX2" fmla="*/ 709831 w 709831"/>
                      <a:gd name="connsiteY2" fmla="*/ 76496 h 1109191"/>
                      <a:gd name="connsiteX3" fmla="*/ 115756 w 709831"/>
                      <a:gd name="connsiteY3" fmla="*/ 76496 h 1109191"/>
                      <a:gd name="connsiteX4" fmla="*/ 76496 w 709831"/>
                      <a:gd name="connsiteY4" fmla="*/ 115756 h 1109191"/>
                      <a:gd name="connsiteX5" fmla="*/ 76496 w 709831"/>
                      <a:gd name="connsiteY5" fmla="*/ 1109191 h 1109191"/>
                      <a:gd name="connsiteX6" fmla="*/ 0 w 709831"/>
                      <a:gd name="connsiteY6" fmla="*/ 1109191 h 1109191"/>
                      <a:gd name="connsiteX7" fmla="*/ 0 w 709831"/>
                      <a:gd name="connsiteY7" fmla="*/ 115756 h 1109191"/>
                      <a:gd name="connsiteX8" fmla="*/ 115756 w 709831"/>
                      <a:gd name="connsiteY8" fmla="*/ 0 h 110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9831" h="1109191">
                        <a:moveTo>
                          <a:pt x="115756" y="0"/>
                        </a:moveTo>
                        <a:lnTo>
                          <a:pt x="709831" y="0"/>
                        </a:lnTo>
                        <a:lnTo>
                          <a:pt x="709831" y="76496"/>
                        </a:lnTo>
                        <a:lnTo>
                          <a:pt x="115756" y="76496"/>
                        </a:lnTo>
                        <a:cubicBezTo>
                          <a:pt x="94073" y="76496"/>
                          <a:pt x="76496" y="94073"/>
                          <a:pt x="76496" y="115756"/>
                        </a:cubicBezTo>
                        <a:lnTo>
                          <a:pt x="76496" y="1109191"/>
                        </a:lnTo>
                        <a:lnTo>
                          <a:pt x="0" y="1109191"/>
                        </a:lnTo>
                        <a:lnTo>
                          <a:pt x="0" y="115756"/>
                        </a:lnTo>
                        <a:cubicBezTo>
                          <a:pt x="0" y="51826"/>
                          <a:pt x="51826" y="0"/>
                          <a:pt x="115756" y="0"/>
                        </a:cubicBez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69" name="椭圆 268"/>
                  <p:cNvSpPr/>
                  <p:nvPr>
                    <p:custDataLst>
                      <p:tags r:id="rId193"/>
                    </p:custDataLst>
                  </p:nvPr>
                </p:nvSpPr>
                <p:spPr>
                  <a:xfrm>
                    <a:off x="1869483" y="2657959"/>
                    <a:ext cx="631747" cy="166990"/>
                  </a:xfrm>
                  <a:prstGeom prst="ellipse">
                    <a:avLst/>
                  </a:prstGeom>
                  <a:solidFill>
                    <a:srgbClr val="494DCA">
                      <a:lumMod val="40000"/>
                      <a:lumOff val="60000"/>
                    </a:srgbClr>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70" name="任意多边形 269"/>
                  <p:cNvSpPr/>
                  <p:nvPr>
                    <p:custDataLst>
                      <p:tags r:id="rId194"/>
                    </p:custDataLst>
                  </p:nvPr>
                </p:nvSpPr>
                <p:spPr>
                  <a:xfrm flipH="1">
                    <a:off x="1447518" y="1788402"/>
                    <a:ext cx="709831" cy="1109191"/>
                  </a:xfrm>
                  <a:custGeom>
                    <a:avLst/>
                    <a:gdLst>
                      <a:gd name="connsiteX0" fmla="*/ 115756 w 709831"/>
                      <a:gd name="connsiteY0" fmla="*/ 0 h 1109191"/>
                      <a:gd name="connsiteX1" fmla="*/ 709831 w 709831"/>
                      <a:gd name="connsiteY1" fmla="*/ 0 h 1109191"/>
                      <a:gd name="connsiteX2" fmla="*/ 709831 w 709831"/>
                      <a:gd name="connsiteY2" fmla="*/ 76496 h 1109191"/>
                      <a:gd name="connsiteX3" fmla="*/ 115756 w 709831"/>
                      <a:gd name="connsiteY3" fmla="*/ 76496 h 1109191"/>
                      <a:gd name="connsiteX4" fmla="*/ 76496 w 709831"/>
                      <a:gd name="connsiteY4" fmla="*/ 115756 h 1109191"/>
                      <a:gd name="connsiteX5" fmla="*/ 76496 w 709831"/>
                      <a:gd name="connsiteY5" fmla="*/ 1109191 h 1109191"/>
                      <a:gd name="connsiteX6" fmla="*/ 0 w 709831"/>
                      <a:gd name="connsiteY6" fmla="*/ 1109191 h 1109191"/>
                      <a:gd name="connsiteX7" fmla="*/ 0 w 709831"/>
                      <a:gd name="connsiteY7" fmla="*/ 115756 h 1109191"/>
                      <a:gd name="connsiteX8" fmla="*/ 115756 w 709831"/>
                      <a:gd name="connsiteY8" fmla="*/ 0 h 110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9831" h="1109191">
                        <a:moveTo>
                          <a:pt x="115756" y="0"/>
                        </a:moveTo>
                        <a:lnTo>
                          <a:pt x="709831" y="0"/>
                        </a:lnTo>
                        <a:lnTo>
                          <a:pt x="709831" y="76496"/>
                        </a:lnTo>
                        <a:lnTo>
                          <a:pt x="115756" y="76496"/>
                        </a:lnTo>
                        <a:cubicBezTo>
                          <a:pt x="94073" y="76496"/>
                          <a:pt x="76496" y="94073"/>
                          <a:pt x="76496" y="115756"/>
                        </a:cubicBezTo>
                        <a:lnTo>
                          <a:pt x="76496" y="1109191"/>
                        </a:lnTo>
                        <a:lnTo>
                          <a:pt x="0" y="1109191"/>
                        </a:lnTo>
                        <a:lnTo>
                          <a:pt x="0" y="115756"/>
                        </a:lnTo>
                        <a:cubicBezTo>
                          <a:pt x="0" y="51826"/>
                          <a:pt x="51826" y="0"/>
                          <a:pt x="115756" y="0"/>
                        </a:cubicBez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71" name="圆柱形 270"/>
                  <p:cNvSpPr/>
                  <p:nvPr>
                    <p:custDataLst>
                      <p:tags r:id="rId195"/>
                    </p:custDataLst>
                  </p:nvPr>
                </p:nvSpPr>
                <p:spPr>
                  <a:xfrm>
                    <a:off x="1978141" y="1973731"/>
                    <a:ext cx="429419" cy="510507"/>
                  </a:xfrm>
                  <a:prstGeom prst="can">
                    <a:avLst>
                      <a:gd name="adj" fmla="val 50000"/>
                    </a:avLst>
                  </a:pr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nvGrpSpPr>
                  <p:cNvPr id="272" name="组合 271"/>
                  <p:cNvGrpSpPr/>
                  <p:nvPr>
                    <p:custDataLst>
                      <p:tags r:id="rId196"/>
                    </p:custDataLst>
                  </p:nvPr>
                </p:nvGrpSpPr>
                <p:grpSpPr>
                  <a:xfrm>
                    <a:off x="1733740" y="2257198"/>
                    <a:ext cx="847726" cy="919401"/>
                    <a:chOff x="4724399" y="2926556"/>
                    <a:chExt cx="847726" cy="835819"/>
                  </a:xfrm>
                </p:grpSpPr>
                <p:cxnSp>
                  <p:nvCxnSpPr>
                    <p:cNvPr id="273" name="直接连接符 272"/>
                    <p:cNvCxnSpPr/>
                    <p:nvPr>
                      <p:custDataLst>
                        <p:tags r:id="rId197"/>
                      </p:custDataLst>
                    </p:nvPr>
                  </p:nvCxnSpPr>
                  <p:spPr>
                    <a:xfrm flipH="1">
                      <a:off x="4724399" y="2926556"/>
                      <a:ext cx="266701" cy="835819"/>
                    </a:xfrm>
                    <a:prstGeom prst="line">
                      <a:avLst/>
                    </a:prstGeom>
                    <a:ln w="19050"/>
                  </p:spPr>
                  <p:style>
                    <a:lnRef idx="1">
                      <a:srgbClr val="6E75E6"/>
                    </a:lnRef>
                    <a:fillRef idx="0">
                      <a:srgbClr val="6E75E6"/>
                    </a:fillRef>
                    <a:effectRef idx="0">
                      <a:srgbClr val="6E75E6"/>
                    </a:effectRef>
                    <a:fontRef idx="minor">
                      <a:srgbClr val="000000"/>
                    </a:fontRef>
                  </p:style>
                </p:cxnSp>
                <p:cxnSp>
                  <p:nvCxnSpPr>
                    <p:cNvPr id="274" name="直接连接符 273"/>
                    <p:cNvCxnSpPr/>
                    <p:nvPr>
                      <p:custDataLst>
                        <p:tags r:id="rId198"/>
                      </p:custDataLst>
                    </p:nvPr>
                  </p:nvCxnSpPr>
                  <p:spPr>
                    <a:xfrm rot="21360000">
                      <a:off x="5418944" y="2926556"/>
                      <a:ext cx="153181" cy="835819"/>
                    </a:xfrm>
                    <a:prstGeom prst="line">
                      <a:avLst/>
                    </a:prstGeom>
                    <a:ln w="19050"/>
                  </p:spPr>
                  <p:style>
                    <a:lnRef idx="1">
                      <a:srgbClr val="6E75E6"/>
                    </a:lnRef>
                    <a:fillRef idx="0">
                      <a:srgbClr val="6E75E6"/>
                    </a:fillRef>
                    <a:effectRef idx="0">
                      <a:srgbClr val="6E75E6"/>
                    </a:effectRef>
                    <a:fontRef idx="minor">
                      <a:srgbClr val="000000"/>
                    </a:fontRef>
                  </p:style>
                </p:cxnSp>
              </p:grpSp>
              <p:sp>
                <p:nvSpPr>
                  <p:cNvPr id="275" name="任意多边形 274"/>
                  <p:cNvSpPr/>
                  <p:nvPr>
                    <p:custDataLst>
                      <p:tags r:id="rId199"/>
                    </p:custDataLst>
                  </p:nvPr>
                </p:nvSpPr>
                <p:spPr>
                  <a:xfrm>
                    <a:off x="1978141" y="2160556"/>
                    <a:ext cx="429419" cy="166677"/>
                  </a:xfrm>
                  <a:custGeom>
                    <a:avLst/>
                    <a:gdLst>
                      <a:gd name="connsiteX0" fmla="*/ 0 w 464585"/>
                      <a:gd name="connsiteY0" fmla="*/ 0 h 166677"/>
                      <a:gd name="connsiteX1" fmla="*/ 4720 w 464585"/>
                      <a:gd name="connsiteY1" fmla="*/ 17547 h 166677"/>
                      <a:gd name="connsiteX2" fmla="*/ 68038 w 464585"/>
                      <a:gd name="connsiteY2" fmla="*/ 61569 h 166677"/>
                      <a:gd name="connsiteX3" fmla="*/ 232292 w 464585"/>
                      <a:gd name="connsiteY3" fmla="*/ 87073 h 166677"/>
                      <a:gd name="connsiteX4" fmla="*/ 459865 w 464585"/>
                      <a:gd name="connsiteY4" fmla="*/ 17547 h 166677"/>
                      <a:gd name="connsiteX5" fmla="*/ 460863 w 464585"/>
                      <a:gd name="connsiteY5" fmla="*/ 13837 h 166677"/>
                      <a:gd name="connsiteX6" fmla="*/ 464585 w 464585"/>
                      <a:gd name="connsiteY6" fmla="*/ 13837 h 166677"/>
                      <a:gd name="connsiteX7" fmla="*/ 464584 w 464585"/>
                      <a:gd name="connsiteY7" fmla="*/ 79602 h 166677"/>
                      <a:gd name="connsiteX8" fmla="*/ 232292 w 464585"/>
                      <a:gd name="connsiteY8" fmla="*/ 166677 h 166677"/>
                      <a:gd name="connsiteX9" fmla="*/ 68038 w 464585"/>
                      <a:gd name="connsiteY9" fmla="*/ 141173 h 166677"/>
                      <a:gd name="connsiteX10" fmla="*/ 0 w 464585"/>
                      <a:gd name="connsiteY10" fmla="*/ 79602 h 16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4584" h="166677">
                        <a:moveTo>
                          <a:pt x="0" y="0"/>
                        </a:moveTo>
                        <a:lnTo>
                          <a:pt x="4720" y="17547"/>
                        </a:lnTo>
                        <a:cubicBezTo>
                          <a:pt x="14003" y="34552"/>
                          <a:pt x="36510" y="49751"/>
                          <a:pt x="68038" y="61569"/>
                        </a:cubicBezTo>
                        <a:cubicBezTo>
                          <a:pt x="110074" y="77327"/>
                          <a:pt x="168147" y="87073"/>
                          <a:pt x="232292" y="87073"/>
                        </a:cubicBezTo>
                        <a:cubicBezTo>
                          <a:pt x="344547" y="87073"/>
                          <a:pt x="438204" y="57225"/>
                          <a:pt x="459865" y="17547"/>
                        </a:cubicBezTo>
                        <a:lnTo>
                          <a:pt x="460863" y="13837"/>
                        </a:lnTo>
                        <a:lnTo>
                          <a:pt x="464585" y="13837"/>
                        </a:lnTo>
                        <a:lnTo>
                          <a:pt x="464584" y="79602"/>
                        </a:lnTo>
                        <a:cubicBezTo>
                          <a:pt x="464584" y="127692"/>
                          <a:pt x="360583" y="166677"/>
                          <a:pt x="232292" y="166677"/>
                        </a:cubicBezTo>
                        <a:cubicBezTo>
                          <a:pt x="168147" y="166677"/>
                          <a:pt x="110074" y="156931"/>
                          <a:pt x="68038" y="141173"/>
                        </a:cubicBezTo>
                        <a:cubicBezTo>
                          <a:pt x="26001" y="125416"/>
                          <a:pt x="0" y="103647"/>
                          <a:pt x="0" y="79602"/>
                        </a:cubicBezTo>
                        <a:close/>
                      </a:path>
                    </a:pathLst>
                  </a:custGeom>
                  <a:solidFill>
                    <a:srgbClr val="494DCA">
                      <a:lumMod val="75000"/>
                    </a:srgbClr>
                  </a:solidFill>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76" name="椭圆 275"/>
                  <p:cNvSpPr/>
                  <p:nvPr>
                    <p:custDataLst>
                      <p:tags r:id="rId200"/>
                    </p:custDataLst>
                  </p:nvPr>
                </p:nvSpPr>
                <p:spPr>
                  <a:xfrm>
                    <a:off x="1723308" y="3063030"/>
                    <a:ext cx="899137" cy="230921"/>
                  </a:xfrm>
                  <a:prstGeom prst="ellipse">
                    <a:avLst/>
                  </a:prstGeom>
                  <a:solidFill>
                    <a:srgbClr val="6E75E6"/>
                  </a:solidFill>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77" name="任意多边形 276"/>
                  <p:cNvSpPr/>
                  <p:nvPr>
                    <p:custDataLst>
                      <p:tags r:id="rId201"/>
                    </p:custDataLst>
                  </p:nvPr>
                </p:nvSpPr>
                <p:spPr>
                  <a:xfrm>
                    <a:off x="2081699" y="1929062"/>
                    <a:ext cx="75492" cy="180738"/>
                  </a:xfrm>
                  <a:custGeom>
                    <a:avLst/>
                    <a:gdLst>
                      <a:gd name="connsiteX0" fmla="*/ 0 w 75492"/>
                      <a:gd name="connsiteY0" fmla="*/ 0 h 180738"/>
                      <a:gd name="connsiteX1" fmla="*/ 75492 w 75492"/>
                      <a:gd name="connsiteY1" fmla="*/ 0 h 180738"/>
                      <a:gd name="connsiteX2" fmla="*/ 75492 w 75492"/>
                      <a:gd name="connsiteY2" fmla="*/ 142992 h 180738"/>
                      <a:gd name="connsiteX3" fmla="*/ 37746 w 75492"/>
                      <a:gd name="connsiteY3" fmla="*/ 180738 h 180738"/>
                      <a:gd name="connsiteX4" fmla="*/ 0 w 75492"/>
                      <a:gd name="connsiteY4" fmla="*/ 142992 h 180738"/>
                      <a:gd name="connsiteX5" fmla="*/ 0 w 75492"/>
                      <a:gd name="connsiteY5" fmla="*/ 0 h 180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92" h="180738">
                        <a:moveTo>
                          <a:pt x="0" y="0"/>
                        </a:moveTo>
                        <a:lnTo>
                          <a:pt x="75492" y="0"/>
                        </a:lnTo>
                        <a:lnTo>
                          <a:pt x="75492" y="142992"/>
                        </a:lnTo>
                        <a:cubicBezTo>
                          <a:pt x="75492" y="163839"/>
                          <a:pt x="58593" y="180738"/>
                          <a:pt x="37746" y="180738"/>
                        </a:cubicBezTo>
                        <a:cubicBezTo>
                          <a:pt x="16899" y="180738"/>
                          <a:pt x="0" y="163839"/>
                          <a:pt x="0" y="142992"/>
                        </a:cubicBezTo>
                        <a:lnTo>
                          <a:pt x="0" y="0"/>
                        </a:ln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78" name="椭圆 277"/>
                  <p:cNvSpPr/>
                  <p:nvPr>
                    <p:custDataLst>
                      <p:tags r:id="rId202"/>
                    </p:custDataLst>
                  </p:nvPr>
                </p:nvSpPr>
                <p:spPr>
                  <a:xfrm rot="10800000">
                    <a:off x="2081721" y="2874585"/>
                    <a:ext cx="77607" cy="53208"/>
                  </a:xfrm>
                  <a:prstGeom prst="ellipse">
                    <a:avLst/>
                  </a:prstGeom>
                  <a:solidFill>
                    <a:srgbClr val="494DCA">
                      <a:lumMod val="40000"/>
                      <a:lumOff val="60000"/>
                    </a:srgbClr>
                  </a:solidFill>
                  <a:ln w="9525">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79" name="椭圆 278"/>
                  <p:cNvSpPr/>
                  <p:nvPr>
                    <p:custDataLst>
                      <p:tags r:id="rId203"/>
                    </p:custDataLst>
                  </p:nvPr>
                </p:nvSpPr>
                <p:spPr>
                  <a:xfrm rot="10800000">
                    <a:off x="2224212" y="2544264"/>
                    <a:ext cx="75808" cy="70119"/>
                  </a:xfrm>
                  <a:prstGeom prst="ellipse">
                    <a:avLst/>
                  </a:prstGeom>
                  <a:solidFill>
                    <a:srgbClr val="494DCA">
                      <a:lumMod val="40000"/>
                      <a:lumOff val="60000"/>
                    </a:srgbClr>
                  </a:solidFill>
                  <a:ln w="9525">
                    <a:solidFill>
                      <a:srgbClr val="473591"/>
                    </a:solid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80" name="任意多边形 279"/>
                  <p:cNvSpPr/>
                  <p:nvPr>
                    <p:custDataLst>
                      <p:tags r:id="rId204"/>
                    </p:custDataLst>
                  </p:nvPr>
                </p:nvSpPr>
                <p:spPr>
                  <a:xfrm>
                    <a:off x="2224212" y="1922545"/>
                    <a:ext cx="73959" cy="130304"/>
                  </a:xfrm>
                  <a:custGeom>
                    <a:avLst/>
                    <a:gdLst>
                      <a:gd name="connsiteX0" fmla="*/ 0 w 75492"/>
                      <a:gd name="connsiteY0" fmla="*/ 0 h 180738"/>
                      <a:gd name="connsiteX1" fmla="*/ 75492 w 75492"/>
                      <a:gd name="connsiteY1" fmla="*/ 0 h 180738"/>
                      <a:gd name="connsiteX2" fmla="*/ 75492 w 75492"/>
                      <a:gd name="connsiteY2" fmla="*/ 142992 h 180738"/>
                      <a:gd name="connsiteX3" fmla="*/ 37746 w 75492"/>
                      <a:gd name="connsiteY3" fmla="*/ 180738 h 180738"/>
                      <a:gd name="connsiteX4" fmla="*/ 0 w 75492"/>
                      <a:gd name="connsiteY4" fmla="*/ 142992 h 180738"/>
                      <a:gd name="connsiteX5" fmla="*/ 0 w 75492"/>
                      <a:gd name="connsiteY5" fmla="*/ 0 h 180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92" h="180738">
                        <a:moveTo>
                          <a:pt x="0" y="0"/>
                        </a:moveTo>
                        <a:lnTo>
                          <a:pt x="75492" y="0"/>
                        </a:lnTo>
                        <a:lnTo>
                          <a:pt x="75492" y="142992"/>
                        </a:lnTo>
                        <a:cubicBezTo>
                          <a:pt x="75492" y="163839"/>
                          <a:pt x="58593" y="180738"/>
                          <a:pt x="37746" y="180738"/>
                        </a:cubicBezTo>
                        <a:cubicBezTo>
                          <a:pt x="16899" y="180738"/>
                          <a:pt x="0" y="163839"/>
                          <a:pt x="0" y="142992"/>
                        </a:cubicBezTo>
                        <a:lnTo>
                          <a:pt x="0" y="0"/>
                        </a:lnTo>
                        <a:close/>
                      </a:path>
                    </a:pathLst>
                  </a:custGeom>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sp>
              <p:nvSpPr>
                <p:cNvPr id="281" name="圆角矩形 280"/>
                <p:cNvSpPr/>
                <p:nvPr>
                  <p:custDataLst>
                    <p:tags r:id="rId205"/>
                  </p:custDataLst>
                </p:nvPr>
              </p:nvSpPr>
              <p:spPr>
                <a:xfrm>
                  <a:off x="2024501" y="1835722"/>
                  <a:ext cx="64677" cy="135120"/>
                </a:xfrm>
                <a:prstGeom prst="roundRect">
                  <a:avLst/>
                </a:prstGeom>
                <a:ln>
                  <a:noFill/>
                </a:ln>
              </p:spPr>
              <p:style>
                <a:lnRef idx="2">
                  <a:srgbClr val="6E75E6">
                    <a:shade val="50000"/>
                  </a:srgbClr>
                </a:lnRef>
                <a:fillRef idx="1">
                  <a:srgbClr val="6E75E6"/>
                </a:fillRef>
                <a:effectRef idx="0">
                  <a:srgbClr val="6E75E6"/>
                </a:effectRef>
                <a:fontRef idx="minor">
                  <a:srgbClr val="FFFFFF"/>
                </a:fontRef>
              </p:style>
              <p:txBody>
                <a:bodyPr rtlCol="0" anchor="ctr"/>
                <a:lstStyle/>
                <a:p>
                  <a:pPr algn="ctr"/>
                  <a:endParaRPr lang="zh-CN" altLang="en-US" sz="2000" b="1">
                    <a:solidFill>
                      <a:schemeClr val="tx1"/>
                    </a:solidFill>
                    <a:latin typeface="微软雅黑" panose="020B0503020204020204" pitchFamily="34" charset="-122"/>
                    <a:ea typeface="微软雅黑" panose="020B0503020204020204" pitchFamily="34" charset="-122"/>
                  </a:endParaRPr>
                </a:p>
              </p:txBody>
            </p:sp>
          </p:grpSp>
        </p:grpSp>
        <p:sp>
          <p:nvSpPr>
            <p:cNvPr id="283" name="文本框 282"/>
            <p:cNvSpPr txBox="1"/>
            <p:nvPr>
              <p:custDataLst>
                <p:tags r:id="rId206"/>
              </p:custDataLst>
            </p:nvPr>
          </p:nvSpPr>
          <p:spPr>
            <a:xfrm>
              <a:off x="12408" y="9586"/>
              <a:ext cx="6563" cy="824"/>
            </a:xfrm>
            <a:prstGeom prst="rect">
              <a:avLst/>
            </a:prstGeom>
            <a:noFill/>
          </p:spPr>
          <p:txBody>
            <a:bodyPr wrap="square" rtlCol="0">
              <a:spAutoFit/>
            </a:bodyPr>
            <a:lstStyle/>
            <a:p>
              <a:pPr algn="ctr"/>
              <a:r>
                <a:rPr lang="zh-CN" altLang="en-US" sz="2800" b="1">
                  <a:solidFill>
                    <a:srgbClr val="C00000"/>
                  </a:solidFill>
                  <a:latin typeface="微软雅黑" panose="020B0503020204020204" pitchFamily="34" charset="-122"/>
                  <a:ea typeface="微软雅黑" panose="020B0503020204020204" pitchFamily="34" charset="-122"/>
                </a:rPr>
                <a:t>无氧呼吸装置</a:t>
              </a:r>
              <a:endParaRPr lang="zh-CN" altLang="en-US" sz="2800" b="1">
                <a:solidFill>
                  <a:srgbClr val="C00000"/>
                </a:solidFill>
                <a:latin typeface="微软雅黑" panose="020B0503020204020204" pitchFamily="34" charset="-122"/>
                <a:ea typeface="微软雅黑" panose="020B0503020204020204" pitchFamily="34" charset="-122"/>
              </a:endParaRPr>
            </a:p>
          </p:txBody>
        </p:sp>
      </p:grpSp>
      <p:sp>
        <p:nvSpPr>
          <p:cNvPr id="286" name="文本框 285"/>
          <p:cNvSpPr txBox="1"/>
          <p:nvPr>
            <p:custDataLst>
              <p:tags r:id="rId207"/>
            </p:custDataLst>
          </p:nvPr>
        </p:nvSpPr>
        <p:spPr>
          <a:xfrm>
            <a:off x="3726180" y="1671320"/>
            <a:ext cx="1965325" cy="1188085"/>
          </a:xfrm>
          <a:prstGeom prst="rect">
            <a:avLst/>
          </a:prstGeom>
          <a:noFill/>
          <a:ln w="28575">
            <a:solidFill>
              <a:srgbClr val="FF0000"/>
            </a:solidFill>
          </a:ln>
        </p:spPr>
        <p:txBody>
          <a:bodyPr wrap="square" rtlCol="0">
            <a:noAutofit/>
          </a:bodyPr>
          <a:lstStyle/>
          <a:p>
            <a:r>
              <a:rPr lang="zh-CN" altLang="en-US" b="1">
                <a:latin typeface="微软雅黑" panose="020B0503020204020204" pitchFamily="34" charset="-122"/>
                <a:ea typeface="微软雅黑" panose="020B0503020204020204" pitchFamily="34" charset="-122"/>
                <a:cs typeface="微软雅黑" panose="020B0503020204020204" pitchFamily="34" charset="-122"/>
              </a:rPr>
              <a:t>新鲜的食用酵母菌（</a:t>
            </a:r>
            <a:r>
              <a:rPr lang="en-US" altLang="zh-CN" b="1">
                <a:latin typeface="微软雅黑" panose="020B0503020204020204" pitchFamily="34" charset="-122"/>
                <a:ea typeface="微软雅黑" panose="020B0503020204020204" pitchFamily="34" charset="-122"/>
                <a:cs typeface="微软雅黑" panose="020B0503020204020204" pitchFamily="34" charset="-122"/>
              </a:rPr>
              <a:t>10g</a:t>
            </a:r>
            <a:r>
              <a:rPr lang="zh-CN" altLang="en-US" b="1">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b="1">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b="1">
                <a:latin typeface="微软雅黑" panose="020B0503020204020204" pitchFamily="34" charset="-122"/>
                <a:ea typeface="微软雅黑" panose="020B0503020204020204" pitchFamily="34" charset="-122"/>
                <a:cs typeface="微软雅黑" panose="020B0503020204020204" pitchFamily="34" charset="-122"/>
              </a:rPr>
              <a:t>+5%</a:t>
            </a:r>
            <a:r>
              <a:rPr lang="zh-CN" altLang="en-US" b="1">
                <a:latin typeface="微软雅黑" panose="020B0503020204020204" pitchFamily="34" charset="-122"/>
                <a:ea typeface="微软雅黑" panose="020B0503020204020204" pitchFamily="34" charset="-122"/>
                <a:cs typeface="微软雅黑" panose="020B0503020204020204" pitchFamily="34" charset="-122"/>
              </a:rPr>
              <a:t>葡萄糖溶液（</a:t>
            </a:r>
            <a:r>
              <a:rPr lang="en-US" altLang="zh-CN" b="1">
                <a:latin typeface="微软雅黑" panose="020B0503020204020204" pitchFamily="34" charset="-122"/>
                <a:ea typeface="微软雅黑" panose="020B0503020204020204" pitchFamily="34" charset="-122"/>
                <a:cs typeface="微软雅黑" panose="020B0503020204020204" pitchFamily="34" charset="-122"/>
              </a:rPr>
              <a:t>240ml)</a:t>
            </a:r>
            <a:endParaRPr lang="en-US" altLang="zh-CN"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等腰三角形 7"/>
          <p:cNvSpPr/>
          <p:nvPr>
            <p:custDataLst>
              <p:tags r:id="rId208"/>
            </p:custDataLst>
          </p:nvPr>
        </p:nvSpPr>
        <p:spPr>
          <a:xfrm rot="5400000">
            <a:off x="1818005" y="4533900"/>
            <a:ext cx="490220" cy="393065"/>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1433830"/>
            <a:ext cx="1854200" cy="5337810"/>
          </a:xfrm>
          <a:prstGeom prst="rect">
            <a:avLst/>
          </a:prstGeom>
          <a:noFill/>
          <a:ln>
            <a:solidFill>
              <a:srgbClr val="7030A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 grpId="0" bldLvl="0" animBg="1"/>
      <p:bldP spid="1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149225" y="81280"/>
            <a:ext cx="5759450" cy="1216025"/>
            <a:chOff x="235" y="128"/>
            <a:chExt cx="10309" cy="1915"/>
          </a:xfrm>
        </p:grpSpPr>
        <p:sp>
          <p:nvSpPr>
            <p:cNvPr id="23" name="文本框 22"/>
            <p:cNvSpPr txBox="1"/>
            <p:nvPr>
              <p:custDataLst>
                <p:tags r:id="rId1"/>
              </p:custDataLst>
            </p:nvPr>
          </p:nvSpPr>
          <p:spPr>
            <a:xfrm>
              <a:off x="503" y="1027"/>
              <a:ext cx="914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探究酵母菌细胞呼吸的</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方式</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2"/>
              </p:custDataLst>
            </p:nvPr>
          </p:nvGrpSpPr>
          <p:grpSpPr>
            <a:xfrm rot="0">
              <a:off x="235" y="128"/>
              <a:ext cx="10309" cy="899"/>
              <a:chOff x="587375" y="977268"/>
              <a:chExt cx="6546004" cy="570900"/>
            </a:xfrm>
          </p:grpSpPr>
          <p:sp>
            <p:nvSpPr>
              <p:cNvPr id="215" name="任意多边形: 形状 17"/>
              <p:cNvSpPr/>
              <p:nvPr>
                <p:custDataLst>
                  <p:tags r:id="rId3"/>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16" name="文本框 215"/>
              <p:cNvSpPr txBox="1"/>
              <p:nvPr>
                <p:custDataLst>
                  <p:tags r:id="rId4"/>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219" name="任意多边形: 形状 18"/>
              <p:cNvSpPr/>
              <p:nvPr>
                <p:custDataLst>
                  <p:tags r:id="rId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24" name="文本框 223"/>
              <p:cNvSpPr txBox="1"/>
              <p:nvPr>
                <p:custDataLst>
                  <p:tags r:id="rId6"/>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26" name="图片 25" descr="32303137373532353b32303137393931383bc9faceefcfd4cea2beb5cfb8b0fb"/>
            <p:cNvPicPr>
              <a:picLocks noChangeAspect="1"/>
            </p:cNvPicPr>
            <p:nvPr/>
          </p:nvPicPr>
          <p:blipFill>
            <a:blip r:embed="rId7"/>
            <a:stretch>
              <a:fillRect/>
            </a:stretch>
          </p:blipFill>
          <p:spPr>
            <a:xfrm>
              <a:off x="1119" y="207"/>
              <a:ext cx="719" cy="719"/>
            </a:xfrm>
            <a:prstGeom prst="rect">
              <a:avLst/>
            </a:prstGeom>
          </p:spPr>
        </p:pic>
      </p:grpSp>
      <p:sp>
        <p:nvSpPr>
          <p:cNvPr id="56" name="Text Box 16"/>
          <p:cNvSpPr txBox="1"/>
          <p:nvPr>
            <p:custDataLst>
              <p:tags r:id="rId8"/>
            </p:custDataLst>
          </p:nvPr>
        </p:nvSpPr>
        <p:spPr>
          <a:xfrm>
            <a:off x="2167255" y="583565"/>
            <a:ext cx="10083800" cy="5262245"/>
          </a:xfrm>
          <a:prstGeom prst="rect">
            <a:avLst/>
          </a:prstGeom>
          <a:noFill/>
          <a:ln w="9525">
            <a:noFill/>
          </a:ln>
          <a:extLst>
            <a:ext uri="{909E8E84-426E-40DD-AFC4-6F175D3DCCD1}">
              <a14:hiddenFill xmlns:a14="http://schemas.microsoft.com/office/drawing/2010/main">
                <a:solidFill>
                  <a:schemeClr val="accent1">
                    <a:lumMod val="40000"/>
                    <a:lumOff val="60000"/>
                  </a:schemeClr>
                </a:solidFill>
              </a14:hiddenFill>
            </a:ext>
          </a:extLst>
        </p:spPr>
        <p:txBody>
          <a:bodyPr wrap="square">
            <a:spAutoFit/>
          </a:bodyPr>
          <a:lstStyle/>
          <a:p>
            <a:pPr fontAlgn="auto">
              <a:lnSpc>
                <a:spcPct val="150000"/>
              </a:lnSpc>
              <a:spcBef>
                <a:spcPct val="0"/>
              </a:spcBef>
            </a:pPr>
            <a:r>
              <a:rPr lang="en-US" altLang="zh-CN" sz="2800" b="1" smtClean="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800" b="1" smtClean="0">
                <a:highlight>
                  <a:srgbClr val="FFFF00"/>
                </a:highlight>
                <a:latin typeface="微软雅黑" panose="020B0503020204020204" pitchFamily="34" charset="-122"/>
                <a:ea typeface="微软雅黑" panose="020B0503020204020204" pitchFamily="34" charset="-122"/>
                <a:cs typeface="微软雅黑" panose="020B0503020204020204" pitchFamily="34" charset="-122"/>
              </a:rPr>
              <a:t>实验装置分析：</a:t>
            </a:r>
            <a:endParaRPr lang="zh-CN" altLang="en-US" sz="2800" b="1" smtClean="0">
              <a:highlight>
                <a:srgbClr val="FFFF00"/>
              </a:highlight>
              <a:latin typeface="微软雅黑" panose="020B0503020204020204" pitchFamily="34" charset="-122"/>
              <a:ea typeface="微软雅黑" panose="020B0503020204020204" pitchFamily="34" charset="-122"/>
              <a:cs typeface="微软雅黑" panose="020B0503020204020204" pitchFamily="34" charset="-122"/>
            </a:endParaRPr>
          </a:p>
          <a:p>
            <a:pPr fontAlgn="auto">
              <a:lnSpc>
                <a:spcPct val="150000"/>
              </a:lnSpc>
              <a:spcBef>
                <a:spcPct val="0"/>
              </a:spcBef>
            </a:pPr>
            <a:r>
              <a:rPr lang="en-US" altLang="zh-CN" sz="2800" b="1" smtClean="0">
                <a:latin typeface="微软雅黑" panose="020B0503020204020204" pitchFamily="34" charset="-122"/>
                <a:ea typeface="微软雅黑" panose="020B0503020204020204" pitchFamily="34" charset="-122"/>
                <a:cs typeface="微软雅黑" panose="020B0503020204020204" pitchFamily="34" charset="-122"/>
              </a:rPr>
              <a:t>1.C</a:t>
            </a:r>
            <a:r>
              <a:rPr lang="zh-CN" altLang="en-US" sz="2800" b="1" smtClean="0">
                <a:latin typeface="微软雅黑" panose="020B0503020204020204" pitchFamily="34" charset="-122"/>
                <a:ea typeface="微软雅黑" panose="020B0503020204020204" pitchFamily="34" charset="-122"/>
                <a:cs typeface="微软雅黑" panose="020B0503020204020204" pitchFamily="34" charset="-122"/>
              </a:rPr>
              <a:t>装置中的质量分数为</a:t>
            </a:r>
            <a:r>
              <a:rPr lang="en-US" altLang="zh-CN" sz="2800" b="1" smtClean="0">
                <a:latin typeface="微软雅黑" panose="020B0503020204020204" pitchFamily="34" charset="-122"/>
                <a:ea typeface="微软雅黑" panose="020B0503020204020204" pitchFamily="34" charset="-122"/>
                <a:cs typeface="微软雅黑" panose="020B0503020204020204" pitchFamily="34" charset="-122"/>
              </a:rPr>
              <a:t>10%</a:t>
            </a:r>
            <a:r>
              <a:rPr lang="zh-CN" altLang="en-US" sz="2800" b="1" smtClean="0">
                <a:latin typeface="微软雅黑" panose="020B0503020204020204" pitchFamily="34" charset="-122"/>
                <a:ea typeface="微软雅黑" panose="020B0503020204020204" pitchFamily="34" charset="-122"/>
                <a:cs typeface="微软雅黑" panose="020B0503020204020204" pitchFamily="34" charset="-122"/>
              </a:rPr>
              <a:t>的</a:t>
            </a:r>
            <a:r>
              <a:rPr lang="en-US" altLang="zh-CN" sz="2800" b="1" smtClean="0">
                <a:latin typeface="微软雅黑" panose="020B0503020204020204" pitchFamily="34" charset="-122"/>
                <a:ea typeface="微软雅黑" panose="020B0503020204020204" pitchFamily="34" charset="-122"/>
                <a:cs typeface="微软雅黑" panose="020B0503020204020204" pitchFamily="34" charset="-122"/>
              </a:rPr>
              <a:t>NaOH</a:t>
            </a:r>
            <a:r>
              <a:rPr lang="zh-CN" altLang="en-US" sz="2800" b="1" smtClean="0">
                <a:latin typeface="微软雅黑" panose="020B0503020204020204" pitchFamily="34" charset="-122"/>
                <a:ea typeface="微软雅黑" panose="020B0503020204020204" pitchFamily="34" charset="-122"/>
                <a:cs typeface="微软雅黑" panose="020B0503020204020204" pitchFamily="34" charset="-122"/>
              </a:rPr>
              <a:t>溶液有什么作用？</a:t>
            </a:r>
            <a:endParaRPr lang="zh-CN" altLang="en-US" sz="2800" b="1" smtClean="0">
              <a:latin typeface="微软雅黑" panose="020B0503020204020204" pitchFamily="34" charset="-122"/>
              <a:ea typeface="微软雅黑" panose="020B0503020204020204" pitchFamily="34" charset="-122"/>
              <a:cs typeface="微软雅黑" panose="020B0503020204020204" pitchFamily="34" charset="-122"/>
            </a:endParaRPr>
          </a:p>
          <a:p>
            <a:pPr fontAlgn="auto">
              <a:lnSpc>
                <a:spcPct val="150000"/>
              </a:lnSpc>
              <a:spcBef>
                <a:spcPct val="0"/>
              </a:spcBef>
            </a:pPr>
            <a:endParaRPr lang="zh-CN" altLang="en-US" sz="2800" b="1">
              <a:latin typeface="微软雅黑" panose="020B0503020204020204" pitchFamily="34" charset="-122"/>
              <a:ea typeface="微软雅黑" panose="020B0503020204020204" pitchFamily="34" charset="-122"/>
              <a:cs typeface="微软雅黑" panose="020B0503020204020204" pitchFamily="34" charset="-122"/>
            </a:endParaRPr>
          </a:p>
          <a:p>
            <a:pPr fontAlgn="auto">
              <a:lnSpc>
                <a:spcPct val="150000"/>
              </a:lnSpc>
              <a:spcBef>
                <a:spcPct val="0"/>
              </a:spcBef>
            </a:pPr>
            <a:r>
              <a:rPr lang="en-US" altLang="zh-CN" sz="2800" b="1" smtClean="0">
                <a:latin typeface="微软雅黑" panose="020B0503020204020204" pitchFamily="34" charset="-122"/>
                <a:ea typeface="微软雅黑" panose="020B0503020204020204" pitchFamily="34" charset="-122"/>
                <a:cs typeface="微软雅黑" panose="020B0503020204020204" pitchFamily="34" charset="-122"/>
                <a:sym typeface="+mn-ea"/>
              </a:rPr>
              <a:t> 2.</a:t>
            </a:r>
            <a:r>
              <a:rPr lang="zh-CN" altLang="en-US" sz="2800" b="1" smtClean="0">
                <a:latin typeface="微软雅黑" panose="020B0503020204020204" pitchFamily="34" charset="-122"/>
                <a:ea typeface="微软雅黑" panose="020B0503020204020204" pitchFamily="34" charset="-122"/>
                <a:cs typeface="微软雅黑" panose="020B0503020204020204" pitchFamily="34" charset="-122"/>
                <a:sym typeface="+mn-ea"/>
              </a:rPr>
              <a:t>锥</a:t>
            </a:r>
            <a:r>
              <a:rPr lang="zh-CN" altLang="en-US" sz="2800" b="1">
                <a:latin typeface="微软雅黑" panose="020B0503020204020204" pitchFamily="34" charset="-122"/>
                <a:ea typeface="微软雅黑" panose="020B0503020204020204" pitchFamily="34" charset="-122"/>
                <a:cs typeface="微软雅黑" panose="020B0503020204020204" pitchFamily="34" charset="-122"/>
                <a:sym typeface="+mn-ea"/>
              </a:rPr>
              <a:t>形瓶</a:t>
            </a:r>
            <a:r>
              <a:rPr lang="en-US" altLang="zh-CN" sz="2800" b="1">
                <a:latin typeface="微软雅黑" panose="020B0503020204020204" pitchFamily="34" charset="-122"/>
                <a:ea typeface="微软雅黑" panose="020B0503020204020204" pitchFamily="34" charset="-122"/>
                <a:cs typeface="微软雅黑" panose="020B0503020204020204" pitchFamily="34" charset="-122"/>
                <a:sym typeface="+mn-ea"/>
              </a:rPr>
              <a:t>B</a:t>
            </a:r>
            <a:r>
              <a:rPr lang="zh-CN" altLang="en-US" sz="2800" b="1">
                <a:latin typeface="微软雅黑" panose="020B0503020204020204" pitchFamily="34" charset="-122"/>
                <a:ea typeface="微软雅黑" panose="020B0503020204020204" pitchFamily="34" charset="-122"/>
                <a:cs typeface="微软雅黑" panose="020B0503020204020204" pitchFamily="34" charset="-122"/>
                <a:sym typeface="+mn-ea"/>
              </a:rPr>
              <a:t>为什么要放置一段时间后连接</a:t>
            </a:r>
            <a:r>
              <a:rPr lang="en-US" altLang="zh-CN" sz="2800" b="1">
                <a:latin typeface="微软雅黑" panose="020B0503020204020204" pitchFamily="34" charset="-122"/>
                <a:ea typeface="微软雅黑" panose="020B0503020204020204" pitchFamily="34" charset="-122"/>
                <a:cs typeface="微软雅黑" panose="020B0503020204020204" pitchFamily="34" charset="-122"/>
                <a:sym typeface="+mn-ea"/>
              </a:rPr>
              <a:t>D</a:t>
            </a:r>
            <a:r>
              <a:rPr lang="zh-CN" altLang="en-US" sz="2800" b="1">
                <a:latin typeface="微软雅黑" panose="020B0503020204020204" pitchFamily="34" charset="-122"/>
                <a:ea typeface="微软雅黑" panose="020B0503020204020204" pitchFamily="34" charset="-122"/>
                <a:cs typeface="微软雅黑" panose="020B0503020204020204" pitchFamily="34" charset="-122"/>
                <a:sym typeface="+mn-ea"/>
              </a:rPr>
              <a:t>瓶？</a:t>
            </a:r>
            <a:endParaRPr lang="zh-CN" altLang="en-US" sz="2800" b="1">
              <a:latin typeface="微软雅黑" panose="020B0503020204020204" pitchFamily="34" charset="-122"/>
              <a:ea typeface="微软雅黑" panose="020B0503020204020204" pitchFamily="34" charset="-122"/>
              <a:cs typeface="微软雅黑" panose="020B0503020204020204" pitchFamily="34" charset="-122"/>
              <a:sym typeface="+mn-ea"/>
            </a:endParaRPr>
          </a:p>
          <a:p>
            <a:pPr fontAlgn="auto">
              <a:lnSpc>
                <a:spcPct val="150000"/>
              </a:lnSpc>
              <a:spcBef>
                <a:spcPct val="0"/>
              </a:spcBef>
            </a:pPr>
            <a:endParaRPr lang="en-US" sz="2800" b="1" smtClean="0">
              <a:latin typeface="微软雅黑" panose="020B0503020204020204" pitchFamily="34" charset="-122"/>
              <a:ea typeface="微软雅黑" panose="020B0503020204020204" pitchFamily="34" charset="-122"/>
              <a:cs typeface="微软雅黑" panose="020B0503020204020204" pitchFamily="34" charset="-122"/>
              <a:sym typeface="+mn-ea"/>
            </a:endParaRPr>
          </a:p>
          <a:p>
            <a:pPr fontAlgn="auto">
              <a:lnSpc>
                <a:spcPct val="150000"/>
              </a:lnSpc>
              <a:spcBef>
                <a:spcPct val="0"/>
              </a:spcBef>
            </a:pPr>
            <a:r>
              <a:rPr lang="en-US" sz="2800" b="1" smtClean="0">
                <a:latin typeface="微软雅黑" panose="020B0503020204020204" pitchFamily="34" charset="-122"/>
                <a:ea typeface="微软雅黑" panose="020B0503020204020204" pitchFamily="34" charset="-122"/>
                <a:cs typeface="微软雅黑" panose="020B0503020204020204" pitchFamily="34" charset="-122"/>
                <a:sym typeface="+mn-ea"/>
              </a:rPr>
              <a:t> 3.</a:t>
            </a:r>
            <a:r>
              <a:rPr lang="zh-CN" altLang="en-US" sz="2800" b="1" smtClean="0">
                <a:latin typeface="微软雅黑" panose="020B0503020204020204" pitchFamily="34" charset="-122"/>
                <a:ea typeface="微软雅黑" panose="020B0503020204020204" pitchFamily="34" charset="-122"/>
                <a:cs typeface="微软雅黑" panose="020B0503020204020204" pitchFamily="34" charset="-122"/>
                <a:sym typeface="+mn-ea"/>
              </a:rPr>
              <a:t>该实验有没有对照组？什么是对比实验？</a:t>
            </a:r>
            <a:endParaRPr lang="zh-CN" altLang="en-US" sz="2800" b="1">
              <a:latin typeface="微软雅黑" panose="020B0503020204020204" pitchFamily="34" charset="-122"/>
              <a:ea typeface="微软雅黑" panose="020B0503020204020204" pitchFamily="34" charset="-122"/>
              <a:cs typeface="微软雅黑" panose="020B0503020204020204" pitchFamily="34" charset="-122"/>
            </a:endParaRPr>
          </a:p>
          <a:p>
            <a:pPr fontAlgn="auto">
              <a:lnSpc>
                <a:spcPct val="150000"/>
              </a:lnSpc>
              <a:spcBef>
                <a:spcPct val="0"/>
              </a:spcBef>
            </a:pPr>
            <a:endPar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eaLnBrk="1" hangingPunct="1">
              <a:spcBef>
                <a:spcPct val="50000"/>
              </a:spcBef>
            </a:pPr>
            <a:endPar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443" name="文本框 7"/>
          <p:cNvSpPr/>
          <p:nvPr>
            <p:custDataLst>
              <p:tags r:id="rId9"/>
            </p:custDataLst>
          </p:nvPr>
        </p:nvSpPr>
        <p:spPr>
          <a:xfrm>
            <a:off x="2643188" y="1675130"/>
            <a:ext cx="7534275" cy="368300"/>
          </a:xfrm>
          <a:prstGeom prst="rect">
            <a:avLst/>
          </a:prstGeom>
          <a:noFill/>
          <a:ln>
            <a:noFill/>
            <a:miter lim="800000"/>
          </a:ln>
        </p:spPr>
        <p:txBody>
          <a:bodyPr>
            <a:spAutoFit/>
          </a:bodyPr>
          <a:lstStyle>
            <a:lvl1pPr marL="228600" indent="-228600" algn="l" defTabSz="914400" rtl="0" eaLnBrk="0" fontAlgn="base" hangingPunct="0">
              <a:lnSpc>
                <a:spcPct val="90000"/>
              </a:lnSpc>
              <a:spcBef>
                <a:spcPts val="1000"/>
              </a:spcBef>
              <a:spcAft>
                <a:spcPct val="0"/>
              </a:spcAft>
              <a:buClrTx/>
              <a:buSzTx/>
              <a:buFont typeface="Arial" panose="020B0604020202020204" pitchFamily="34" charset="0"/>
              <a:buChar char="•"/>
              <a:defRPr kumimoji="0" lang="zh-CN" altLang="en-US" sz="2800" b="0" i="0" u="none" kern="1200" baseline="0">
                <a:solidFill>
                  <a:schemeClr val="tx1"/>
                </a:solidFill>
                <a:latin typeface="+mn-lt"/>
                <a:ea typeface="+mn-ea"/>
                <a:cs typeface="+mn-cs"/>
              </a:defRPr>
            </a:lvl1pPr>
            <a:lvl2pPr marL="6858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2400" b="0" i="0" u="none" kern="1200" baseline="0">
                <a:solidFill>
                  <a:schemeClr val="tx1"/>
                </a:solidFill>
                <a:latin typeface="+mn-lt"/>
                <a:ea typeface="+mn-ea"/>
                <a:cs typeface="+mn-cs"/>
              </a:defRPr>
            </a:lvl2pPr>
            <a:lvl3pPr marL="11430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2000" b="0" i="0" u="none" kern="1200" baseline="0">
                <a:solidFill>
                  <a:schemeClr val="tx1"/>
                </a:solidFill>
                <a:latin typeface="+mn-lt"/>
                <a:ea typeface="+mn-ea"/>
                <a:cs typeface="+mn-cs"/>
              </a:defRPr>
            </a:lvl3pPr>
            <a:lvl4pPr marL="16002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1800" b="0" i="0" u="none" kern="1200" baseline="0">
                <a:solidFill>
                  <a:schemeClr val="tx1"/>
                </a:solidFill>
                <a:latin typeface="+mn-lt"/>
                <a:ea typeface="+mn-ea"/>
                <a:cs typeface="+mn-cs"/>
              </a:defRPr>
            </a:lvl4pPr>
            <a:lvl5pPr marL="20574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1800" b="0" i="0" u="none"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9pPr>
          </a:lstStyle>
          <a:p>
            <a:pPr marL="0" lvl="0" indent="0" eaLnBrk="1" hangingPunct="1">
              <a:lnSpc>
                <a:spcPct val="100000"/>
              </a:lnSpc>
              <a:spcBef>
                <a:spcPct val="0"/>
              </a:spcBef>
              <a:buFontTx/>
              <a:buNone/>
            </a:pPr>
            <a:endParaRPr lang="zh-CN" altLang="en-US" sz="1800">
              <a:latin typeface="Arial" panose="020B0604020202020204" pitchFamily="34" charset="0"/>
              <a:ea typeface="微软雅黑" panose="020B0503020204020204" pitchFamily="34" charset="-122"/>
            </a:endParaRPr>
          </a:p>
        </p:txBody>
      </p:sp>
      <p:sp>
        <p:nvSpPr>
          <p:cNvPr id="18449" name="Rectangle 96"/>
          <p:cNvSpPr/>
          <p:nvPr>
            <p:custDataLst>
              <p:tags r:id="rId10"/>
            </p:custDataLst>
          </p:nvPr>
        </p:nvSpPr>
        <p:spPr>
          <a:xfrm>
            <a:off x="2643505" y="1748790"/>
            <a:ext cx="8921750" cy="1050290"/>
          </a:xfrm>
          <a:prstGeom prst="rect">
            <a:avLst/>
          </a:prstGeom>
          <a:noFill/>
          <a:ln>
            <a:noFill/>
            <a:miter lim="800000"/>
          </a:ln>
        </p:spPr>
        <p:txBody>
          <a:bodyPr wrap="square">
            <a:spAutoFit/>
          </a:bodyPr>
          <a:lstStyle>
            <a:lvl1pPr marL="228600" indent="-228600" algn="l" defTabSz="914400" rtl="0" eaLnBrk="0" fontAlgn="base" hangingPunct="0">
              <a:lnSpc>
                <a:spcPct val="90000"/>
              </a:lnSpc>
              <a:spcBef>
                <a:spcPts val="1000"/>
              </a:spcBef>
              <a:spcAft>
                <a:spcPct val="0"/>
              </a:spcAft>
              <a:buClrTx/>
              <a:buSzTx/>
              <a:buFont typeface="Arial" panose="020B0604020202020204" pitchFamily="34" charset="0"/>
              <a:buChar char="•"/>
              <a:defRPr kumimoji="0" lang="zh-CN" altLang="en-US" sz="2800" b="0" i="0" u="none" kern="1200" baseline="0">
                <a:solidFill>
                  <a:schemeClr val="tx1"/>
                </a:solidFill>
                <a:latin typeface="+mn-lt"/>
                <a:ea typeface="+mn-ea"/>
                <a:cs typeface="+mn-cs"/>
              </a:defRPr>
            </a:lvl1pPr>
            <a:lvl2pPr marL="6858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2400" b="0" i="0" u="none" kern="1200" baseline="0">
                <a:solidFill>
                  <a:schemeClr val="tx1"/>
                </a:solidFill>
                <a:latin typeface="+mn-lt"/>
                <a:ea typeface="+mn-ea"/>
                <a:cs typeface="+mn-cs"/>
              </a:defRPr>
            </a:lvl2pPr>
            <a:lvl3pPr marL="11430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2000" b="0" i="0" u="none" kern="1200" baseline="0">
                <a:solidFill>
                  <a:schemeClr val="tx1"/>
                </a:solidFill>
                <a:latin typeface="+mn-lt"/>
                <a:ea typeface="+mn-ea"/>
                <a:cs typeface="+mn-cs"/>
              </a:defRPr>
            </a:lvl3pPr>
            <a:lvl4pPr marL="16002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1800" b="0" i="0" u="none" kern="1200" baseline="0">
                <a:solidFill>
                  <a:schemeClr val="tx1"/>
                </a:solidFill>
                <a:latin typeface="+mn-lt"/>
                <a:ea typeface="+mn-ea"/>
                <a:cs typeface="+mn-cs"/>
              </a:defRPr>
            </a:lvl4pPr>
            <a:lvl5pPr marL="20574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1800" b="0" i="0" u="none"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9pPr>
          </a:lstStyle>
          <a:p>
            <a:pPr marL="0" lvl="0" indent="0" eaLnBrk="1" hangingPunct="1">
              <a:lnSpc>
                <a:spcPct val="130000"/>
              </a:lnSpc>
              <a:spcBef>
                <a:spcPct val="0"/>
              </a:spcBef>
              <a:buFontTx/>
              <a:buNone/>
            </a:pPr>
            <a:r>
              <a:rPr lang="zh-CN" altLang="zh-CN" sz="2400" b="1">
                <a:solidFill>
                  <a:srgbClr val="FF0000"/>
                </a:solidFill>
                <a:latin typeface="微软雅黑" panose="020B0503020204020204" pitchFamily="34" charset="-122"/>
                <a:ea typeface="微软雅黑" panose="020B0503020204020204" pitchFamily="34" charset="-122"/>
                <a:sym typeface="+mn-ea"/>
              </a:rPr>
              <a:t>去除空气中的CO</a:t>
            </a:r>
            <a:r>
              <a:rPr lang="zh-CN" altLang="zh-CN" sz="2400" b="1" baseline="-25000">
                <a:solidFill>
                  <a:srgbClr val="FF0000"/>
                </a:solidFill>
                <a:latin typeface="微软雅黑" panose="020B0503020204020204" pitchFamily="34" charset="-122"/>
                <a:ea typeface="微软雅黑" panose="020B0503020204020204" pitchFamily="34" charset="-122"/>
                <a:sym typeface="+mn-ea"/>
              </a:rPr>
              <a:t>2</a:t>
            </a:r>
            <a:r>
              <a:rPr lang="zh-CN" altLang="zh-CN" sz="2400" b="1">
                <a:solidFill>
                  <a:srgbClr val="FF0000"/>
                </a:solidFill>
                <a:latin typeface="微软雅黑" panose="020B0503020204020204" pitchFamily="34" charset="-122"/>
                <a:ea typeface="微软雅黑" panose="020B0503020204020204" pitchFamily="34" charset="-122"/>
                <a:sym typeface="+mn-ea"/>
              </a:rPr>
              <a:t>，保证澄清石灰水变浑浊是酵母菌</a:t>
            </a:r>
            <a:endParaRPr lang="zh-CN" altLang="zh-CN" sz="2400" b="1">
              <a:solidFill>
                <a:srgbClr val="FF0000"/>
              </a:solidFill>
              <a:latin typeface="微软雅黑" panose="020B0503020204020204" pitchFamily="34" charset="-122"/>
              <a:ea typeface="微软雅黑" panose="020B0503020204020204" pitchFamily="34" charset="-122"/>
              <a:sym typeface="+mn-ea"/>
            </a:endParaRPr>
          </a:p>
          <a:p>
            <a:pPr marL="0" lvl="0" indent="0" eaLnBrk="1" hangingPunct="1">
              <a:lnSpc>
                <a:spcPct val="130000"/>
              </a:lnSpc>
              <a:spcBef>
                <a:spcPct val="0"/>
              </a:spcBef>
              <a:buFontTx/>
              <a:buNone/>
            </a:pPr>
            <a:r>
              <a:rPr lang="zh-CN" altLang="zh-CN" sz="2400" b="1">
                <a:solidFill>
                  <a:srgbClr val="FF0000"/>
                </a:solidFill>
                <a:latin typeface="微软雅黑" panose="020B0503020204020204" pitchFamily="34" charset="-122"/>
                <a:ea typeface="微软雅黑" panose="020B0503020204020204" pitchFamily="34" charset="-122"/>
                <a:sym typeface="+mn-ea"/>
              </a:rPr>
              <a:t>有氧呼吸产生的CO</a:t>
            </a:r>
            <a:r>
              <a:rPr lang="zh-CN" altLang="zh-CN" sz="2400" b="1" baseline="-25000">
                <a:solidFill>
                  <a:srgbClr val="FF0000"/>
                </a:solidFill>
                <a:latin typeface="微软雅黑" panose="020B0503020204020204" pitchFamily="34" charset="-122"/>
                <a:ea typeface="微软雅黑" panose="020B0503020204020204" pitchFamily="34" charset="-122"/>
                <a:sym typeface="+mn-ea"/>
              </a:rPr>
              <a:t>2</a:t>
            </a:r>
            <a:r>
              <a:rPr lang="zh-CN" altLang="zh-CN" sz="2400" b="1">
                <a:solidFill>
                  <a:srgbClr val="FF0000"/>
                </a:solidFill>
                <a:latin typeface="微软雅黑" panose="020B0503020204020204" pitchFamily="34" charset="-122"/>
                <a:ea typeface="微软雅黑" panose="020B0503020204020204" pitchFamily="34" charset="-122"/>
                <a:sym typeface="+mn-ea"/>
              </a:rPr>
              <a:t>所致。</a:t>
            </a:r>
            <a:endParaRPr lang="zh-CN" altLang="zh-CN" sz="2400" b="1">
              <a:solidFill>
                <a:srgbClr val="FF0000"/>
              </a:solidFill>
              <a:latin typeface="微软雅黑" panose="020B0503020204020204" pitchFamily="34" charset="-122"/>
              <a:ea typeface="微软雅黑" panose="020B0503020204020204" pitchFamily="34" charset="-122"/>
              <a:sym typeface="+mn-ea"/>
            </a:endParaRPr>
          </a:p>
        </p:txBody>
      </p:sp>
      <p:sp>
        <p:nvSpPr>
          <p:cNvPr id="18451" name="Rectangle 96"/>
          <p:cNvSpPr/>
          <p:nvPr>
            <p:custDataLst>
              <p:tags r:id="rId11"/>
            </p:custDataLst>
          </p:nvPr>
        </p:nvSpPr>
        <p:spPr>
          <a:xfrm>
            <a:off x="2531745" y="3294380"/>
            <a:ext cx="9444990" cy="460375"/>
          </a:xfrm>
          <a:prstGeom prst="rect">
            <a:avLst/>
          </a:prstGeom>
          <a:noFill/>
          <a:ln>
            <a:noFill/>
            <a:miter lim="800000"/>
          </a:ln>
        </p:spPr>
        <p:txBody>
          <a:bodyPr wrap="square">
            <a:spAutoFit/>
          </a:bodyPr>
          <a:lstStyle>
            <a:lvl1pPr marL="228600" indent="-228600" algn="l" defTabSz="914400" rtl="0" eaLnBrk="0" fontAlgn="base" hangingPunct="0">
              <a:lnSpc>
                <a:spcPct val="90000"/>
              </a:lnSpc>
              <a:spcBef>
                <a:spcPts val="1000"/>
              </a:spcBef>
              <a:spcAft>
                <a:spcPct val="0"/>
              </a:spcAft>
              <a:buClrTx/>
              <a:buSzTx/>
              <a:buFont typeface="Arial" panose="020B0604020202020204" pitchFamily="34" charset="0"/>
              <a:buChar char="•"/>
              <a:defRPr kumimoji="0" lang="zh-CN" altLang="en-US" sz="2800" b="0" i="0" u="none" kern="1200" baseline="0">
                <a:solidFill>
                  <a:schemeClr val="tx1"/>
                </a:solidFill>
                <a:latin typeface="+mn-lt"/>
                <a:ea typeface="+mn-ea"/>
                <a:cs typeface="+mn-cs"/>
              </a:defRPr>
            </a:lvl1pPr>
            <a:lvl2pPr marL="6858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2400" b="0" i="0" u="none" kern="1200" baseline="0">
                <a:solidFill>
                  <a:schemeClr val="tx1"/>
                </a:solidFill>
                <a:latin typeface="+mn-lt"/>
                <a:ea typeface="+mn-ea"/>
                <a:cs typeface="+mn-cs"/>
              </a:defRPr>
            </a:lvl2pPr>
            <a:lvl3pPr marL="11430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2000" b="0" i="0" u="none" kern="1200" baseline="0">
                <a:solidFill>
                  <a:schemeClr val="tx1"/>
                </a:solidFill>
                <a:latin typeface="+mn-lt"/>
                <a:ea typeface="+mn-ea"/>
                <a:cs typeface="+mn-cs"/>
              </a:defRPr>
            </a:lvl3pPr>
            <a:lvl4pPr marL="16002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1800" b="0" i="0" u="none" kern="1200" baseline="0">
                <a:solidFill>
                  <a:schemeClr val="tx1"/>
                </a:solidFill>
                <a:latin typeface="+mn-lt"/>
                <a:ea typeface="+mn-ea"/>
                <a:cs typeface="+mn-cs"/>
              </a:defRPr>
            </a:lvl4pPr>
            <a:lvl5pPr marL="20574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1800" b="0" i="0" u="none"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9pPr>
          </a:lstStyle>
          <a:p>
            <a:pPr marL="0" lvl="0" indent="0" eaLnBrk="1" hangingPunct="1">
              <a:lnSpc>
                <a:spcPct val="100000"/>
              </a:lnSpc>
              <a:spcBef>
                <a:spcPct val="0"/>
              </a:spcBef>
              <a:buFontTx/>
              <a:buNone/>
            </a:pPr>
            <a:r>
              <a:rPr lang="zh-CN" altLang="en-US" sz="2400" b="1">
                <a:solidFill>
                  <a:srgbClr val="FF0000"/>
                </a:solidFill>
                <a:latin typeface="微软雅黑" panose="020B0503020204020204" pitchFamily="34" charset="-122"/>
                <a:ea typeface="微软雅黑" panose="020B0503020204020204" pitchFamily="34" charset="-122"/>
              </a:rPr>
              <a:t>消耗掉</a:t>
            </a:r>
            <a:r>
              <a:rPr lang="en-US" altLang="zh-CN" sz="2400" b="1">
                <a:solidFill>
                  <a:srgbClr val="FF0000"/>
                </a:solidFill>
                <a:latin typeface="微软雅黑" panose="020B0503020204020204" pitchFamily="34" charset="-122"/>
                <a:ea typeface="微软雅黑" panose="020B0503020204020204" pitchFamily="34" charset="-122"/>
              </a:rPr>
              <a:t>B</a:t>
            </a:r>
            <a:r>
              <a:rPr lang="zh-CN" altLang="en-US" sz="2400" b="1">
                <a:solidFill>
                  <a:srgbClr val="FF0000"/>
                </a:solidFill>
                <a:latin typeface="微软雅黑" panose="020B0503020204020204" pitchFamily="34" charset="-122"/>
                <a:ea typeface="微软雅黑" panose="020B0503020204020204" pitchFamily="34" charset="-122"/>
              </a:rPr>
              <a:t>瓶中的氧气，</a:t>
            </a:r>
            <a:r>
              <a:rPr lang="zh-CN" altLang="en-US" sz="2400" b="1">
                <a:solidFill>
                  <a:srgbClr val="FF0000"/>
                </a:solidFill>
                <a:latin typeface="微软雅黑" panose="020B0503020204020204" pitchFamily="34" charset="-122"/>
                <a:ea typeface="微软雅黑" panose="020B0503020204020204" pitchFamily="34" charset="-122"/>
                <a:sym typeface="+mn-ea"/>
              </a:rPr>
              <a:t>确保通过澄清石灰水的</a:t>
            </a:r>
            <a:r>
              <a:rPr lang="en-US" altLang="zh-CN" sz="2400" b="1">
                <a:solidFill>
                  <a:srgbClr val="FF0000"/>
                </a:solidFill>
                <a:latin typeface="微软雅黑" panose="020B0503020204020204" pitchFamily="34" charset="-122"/>
                <a:ea typeface="微软雅黑" panose="020B0503020204020204" pitchFamily="34" charset="-122"/>
              </a:rPr>
              <a:t>CO</a:t>
            </a:r>
            <a:r>
              <a:rPr lang="en-US" altLang="zh-CN" sz="2400" b="1" baseline="-25000">
                <a:solidFill>
                  <a:srgbClr val="FF0000"/>
                </a:solidFill>
                <a:latin typeface="微软雅黑" panose="020B0503020204020204" pitchFamily="34" charset="-122"/>
                <a:ea typeface="微软雅黑" panose="020B0503020204020204" pitchFamily="34" charset="-122"/>
              </a:rPr>
              <a:t>2</a:t>
            </a:r>
            <a:r>
              <a:rPr lang="zh-CN" altLang="en-US" sz="2400" b="1">
                <a:solidFill>
                  <a:srgbClr val="FF0000"/>
                </a:solidFill>
                <a:latin typeface="微软雅黑" panose="020B0503020204020204" pitchFamily="34" charset="-122"/>
                <a:ea typeface="微软雅黑" panose="020B0503020204020204" pitchFamily="34" charset="-122"/>
                <a:sym typeface="+mn-ea"/>
              </a:rPr>
              <a:t>是无氧呼吸产生的。</a:t>
            </a:r>
            <a:endParaRPr lang="zh-CN" altLang="en-US" sz="2400" b="1">
              <a:solidFill>
                <a:srgbClr val="FF0000"/>
              </a:solidFill>
              <a:latin typeface="微软雅黑" panose="020B0503020204020204" pitchFamily="34" charset="-122"/>
              <a:ea typeface="微软雅黑" panose="020B0503020204020204" pitchFamily="34" charset="-122"/>
              <a:sym typeface="+mn-ea"/>
            </a:endParaRPr>
          </a:p>
        </p:txBody>
      </p:sp>
      <p:grpSp>
        <p:nvGrpSpPr>
          <p:cNvPr id="40" name="组合 39"/>
          <p:cNvGrpSpPr/>
          <p:nvPr>
            <p:custDataLst>
              <p:tags r:id="rId12"/>
            </p:custDataLst>
          </p:nvPr>
        </p:nvGrpSpPr>
        <p:grpSpPr>
          <a:xfrm>
            <a:off x="-270" y="1522523"/>
            <a:ext cx="2242820" cy="5248611"/>
            <a:chOff x="106026" y="1031510"/>
            <a:chExt cx="2242820" cy="5248611"/>
          </a:xfrm>
        </p:grpSpPr>
        <p:grpSp>
          <p:nvGrpSpPr>
            <p:cNvPr id="41" name="组合 40"/>
            <p:cNvGrpSpPr/>
            <p:nvPr>
              <p:custDataLst>
                <p:tags r:id="rId13"/>
              </p:custDataLst>
            </p:nvPr>
          </p:nvGrpSpPr>
          <p:grpSpPr>
            <a:xfrm>
              <a:off x="106026" y="1031510"/>
              <a:ext cx="2242820" cy="5248611"/>
              <a:chOff x="80010" y="1054454"/>
              <a:chExt cx="2242820" cy="5248611"/>
            </a:xfrm>
          </p:grpSpPr>
          <p:grpSp>
            <p:nvGrpSpPr>
              <p:cNvPr id="42" name="组合 41"/>
              <p:cNvGrpSpPr/>
              <p:nvPr>
                <p:custDataLst>
                  <p:tags r:id="rId14"/>
                </p:custDataLst>
              </p:nvPr>
            </p:nvGrpSpPr>
            <p:grpSpPr>
              <a:xfrm>
                <a:off x="80010" y="1631499"/>
                <a:ext cx="2242820" cy="4671566"/>
                <a:chOff x="1143" y="2468"/>
                <a:chExt cx="3532" cy="6767"/>
              </a:xfrm>
            </p:grpSpPr>
            <p:cxnSp>
              <p:nvCxnSpPr>
                <p:cNvPr id="43" name="Line 10"/>
                <p:cNvCxnSpPr/>
                <p:nvPr>
                  <p:custDataLst>
                    <p:tags r:id="rId15"/>
                  </p:custDataLst>
                </p:nvPr>
              </p:nvCxnSpPr>
              <p:spPr>
                <a:xfrm flipH="1">
                  <a:off x="2520" y="6737"/>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cxnSp>
              <p:nvCxnSpPr>
                <p:cNvPr id="44" name="Line 12"/>
                <p:cNvCxnSpPr/>
                <p:nvPr>
                  <p:custDataLst>
                    <p:tags r:id="rId16"/>
                  </p:custDataLst>
                </p:nvPr>
              </p:nvCxnSpPr>
              <p:spPr>
                <a:xfrm flipH="1">
                  <a:off x="2504" y="8008"/>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grpSp>
              <p:nvGrpSpPr>
                <p:cNvPr id="45" name="组合 44"/>
                <p:cNvGrpSpPr/>
                <p:nvPr>
                  <p:custDataLst>
                    <p:tags r:id="rId17"/>
                  </p:custDataLst>
                </p:nvPr>
              </p:nvGrpSpPr>
              <p:grpSpPr>
                <a:xfrm>
                  <a:off x="1143" y="2468"/>
                  <a:ext cx="3532" cy="6767"/>
                  <a:chOff x="571" y="2453"/>
                  <a:chExt cx="3532" cy="6767"/>
                </a:xfrm>
              </p:grpSpPr>
              <p:cxnSp>
                <p:nvCxnSpPr>
                  <p:cNvPr id="46" name="Line 4"/>
                  <p:cNvCxnSpPr/>
                  <p:nvPr>
                    <p:custDataLst>
                      <p:tags r:id="rId18"/>
                    </p:custDataLst>
                  </p:nvPr>
                </p:nvCxnSpPr>
                <p:spPr>
                  <a:xfrm flipH="1">
                    <a:off x="1914" y="2453"/>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cxnSp>
                <p:nvCxnSpPr>
                  <p:cNvPr id="47" name="Line 6"/>
                  <p:cNvCxnSpPr/>
                  <p:nvPr>
                    <p:custDataLst>
                      <p:tags r:id="rId19"/>
                    </p:custDataLst>
                  </p:nvPr>
                </p:nvCxnSpPr>
                <p:spPr>
                  <a:xfrm flipH="1">
                    <a:off x="1914" y="3925"/>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sp>
                <p:nvSpPr>
                  <p:cNvPr id="48" name="Rectangle 7"/>
                  <p:cNvSpPr/>
                  <p:nvPr>
                    <p:custDataLst>
                      <p:tags r:id="rId20"/>
                    </p:custDataLst>
                  </p:nvPr>
                </p:nvSpPr>
                <p:spPr bwMode="auto">
                  <a:xfrm>
                    <a:off x="698" y="4514"/>
                    <a:ext cx="2640" cy="756"/>
                  </a:xfrm>
                  <a:prstGeom prst="rect">
                    <a:avLst/>
                  </a:prstGeom>
                  <a:noFill/>
                  <a:ln>
                    <a:noFill/>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设计实验</a:t>
                    </a:r>
                    <a:endPar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cxnSp>
                <p:nvCxnSpPr>
                  <p:cNvPr id="49" name="Line 8"/>
                  <p:cNvCxnSpPr/>
                  <p:nvPr>
                    <p:custDataLst>
                      <p:tags r:id="rId21"/>
                    </p:custDataLst>
                  </p:nvPr>
                </p:nvCxnSpPr>
                <p:spPr>
                  <a:xfrm flipH="1">
                    <a:off x="1914" y="5288"/>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sp>
                <p:nvSpPr>
                  <p:cNvPr id="50" name="Rectangle 9"/>
                  <p:cNvSpPr/>
                  <p:nvPr>
                    <p:custDataLst>
                      <p:tags r:id="rId22"/>
                    </p:custDataLst>
                  </p:nvPr>
                </p:nvSpPr>
                <p:spPr bwMode="auto">
                  <a:xfrm>
                    <a:off x="571" y="5864"/>
                    <a:ext cx="2825" cy="756"/>
                  </a:xfrm>
                  <a:prstGeom prst="rect">
                    <a:avLst/>
                  </a:prstGeom>
                  <a:solidFill>
                    <a:schemeClr val="accent1">
                      <a:lumMod val="40000"/>
                      <a:lumOff val="60000"/>
                    </a:schemeClr>
                  </a:solidFill>
                  <a:ln w="9525">
                    <a:solidFill>
                      <a:schemeClr val="accent6">
                        <a:lumMod val="75000"/>
                      </a:schemeClr>
                    </a:solid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进行实验</a:t>
                    </a:r>
                    <a:endPar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sp>
                <p:nvSpPr>
                  <p:cNvPr id="51" name="Rectangle 11"/>
                  <p:cNvSpPr/>
                  <p:nvPr>
                    <p:custDataLst>
                      <p:tags r:id="rId23"/>
                    </p:custDataLst>
                  </p:nvPr>
                </p:nvSpPr>
                <p:spPr bwMode="auto">
                  <a:xfrm>
                    <a:off x="660" y="7215"/>
                    <a:ext cx="2760" cy="756"/>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观察</a:t>
                    </a:r>
                    <a:r>
                      <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结果</a:t>
                    </a:r>
                    <a:endPar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sp>
                <p:nvSpPr>
                  <p:cNvPr id="52" name="Rectangle 13"/>
                  <p:cNvSpPr/>
                  <p:nvPr>
                    <p:custDataLst>
                      <p:tags r:id="rId24"/>
                    </p:custDataLst>
                  </p:nvPr>
                </p:nvSpPr>
                <p:spPr bwMode="auto">
                  <a:xfrm>
                    <a:off x="623" y="8464"/>
                    <a:ext cx="3480" cy="756"/>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latin typeface="微软雅黑" panose="020B0503020204020204" pitchFamily="34" charset="-122"/>
                        <a:ea typeface="微软雅黑" panose="020B0503020204020204" pitchFamily="34" charset="-122"/>
                        <a:sym typeface="Wingdings" panose="05000000000000000000" pitchFamily="2" charset="2"/>
                      </a:rPr>
                      <a:t>得出</a:t>
                    </a: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结论</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grpSp>
          <p:sp>
            <p:nvSpPr>
              <p:cNvPr id="53" name="Rectangle 5"/>
              <p:cNvSpPr/>
              <p:nvPr>
                <p:custDataLst>
                  <p:tags r:id="rId25"/>
                </p:custDataLst>
              </p:nvPr>
            </p:nvSpPr>
            <p:spPr bwMode="auto">
              <a:xfrm>
                <a:off x="170180" y="1054454"/>
                <a:ext cx="1649095" cy="521970"/>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提出问题</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sp>
          <p:nvSpPr>
            <p:cNvPr id="54" name="Rectangle 7"/>
            <p:cNvSpPr/>
            <p:nvPr>
              <p:custDataLst>
                <p:tags r:id="rId26"/>
              </p:custDataLst>
            </p:nvPr>
          </p:nvSpPr>
          <p:spPr bwMode="auto">
            <a:xfrm>
              <a:off x="106045" y="2045285"/>
              <a:ext cx="1676400" cy="521970"/>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作出假设</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pic>
        <p:nvPicPr>
          <p:cNvPr id="55" name="Picture 2"/>
          <p:cNvPicPr>
            <a:picLocks noChangeAspect="1"/>
          </p:cNvPicPr>
          <p:nvPr>
            <p:custDataLst>
              <p:tags r:id="rId27"/>
            </p:custDataLst>
          </p:nvPr>
        </p:nvPicPr>
        <p:blipFill>
          <a:blip r:embed="rId28"/>
          <a:stretch>
            <a:fillRect/>
          </a:stretch>
        </p:blipFill>
        <p:spPr>
          <a:xfrm flipH="1">
            <a:off x="10896600" y="11125200"/>
            <a:ext cx="0" cy="0"/>
          </a:xfrm>
          <a:prstGeom prst="rect">
            <a:avLst/>
          </a:prstGeom>
          <a:ln>
            <a:noFill/>
          </a:ln>
        </p:spPr>
      </p:pic>
      <p:sp>
        <p:nvSpPr>
          <p:cNvPr id="60" name="文本框 29"/>
          <p:cNvSpPr txBox="1"/>
          <p:nvPr>
            <p:custDataLst>
              <p:tags r:id="rId29"/>
            </p:custDataLst>
          </p:nvPr>
        </p:nvSpPr>
        <p:spPr>
          <a:xfrm>
            <a:off x="2643505" y="4361180"/>
            <a:ext cx="8730615" cy="645160"/>
          </a:xfrm>
          <a:prstGeom prst="rect">
            <a:avLst/>
          </a:prstGeom>
          <a:noFill/>
          <a:extLst>
            <a:ext uri="{909E8E84-426E-40DD-AFC4-6F175D3DCCD1}">
              <a14:hiddenFill xmlns:a14="http://schemas.microsoft.com/office/drawing/2010/main">
                <a:solidFill>
                  <a:schemeClr val="accent1">
                    <a:lumMod val="40000"/>
                    <a:lumOff val="60000"/>
                  </a:schemeClr>
                </a:solidFill>
              </a14:hiddenFill>
            </a:ext>
          </a:extLst>
        </p:spPr>
        <p:txBody>
          <a:bodyPr wrap="square" rtlCol="0">
            <a:spAutoFit/>
          </a:bodyPr>
          <a:lstStyle/>
          <a:p>
            <a:pPr algn="l">
              <a:lnSpc>
                <a:spcPct val="150000"/>
              </a:lnSpc>
            </a:pPr>
            <a:r>
              <a:rPr lang="zh-CN" altLang="en-US" sz="2400" b="1" smtClean="0">
                <a:solidFill>
                  <a:srgbClr val="FF0000"/>
                </a:solidFill>
                <a:latin typeface="微软雅黑" panose="020B0503020204020204" pitchFamily="34" charset="-122"/>
                <a:ea typeface="微软雅黑" panose="020B0503020204020204" pitchFamily="34" charset="-122"/>
                <a:cs typeface="华文楷体" panose="02010600040101010101" pitchFamily="2" charset="-122"/>
                <a:sym typeface="+mn-ea"/>
              </a:rPr>
              <a:t>该实验中有氧条件和无氧条件均为实验组，相互对照</a:t>
            </a:r>
            <a:endParaRPr lang="zh-CN" altLang="en-US" sz="2400" b="1" smtClean="0">
              <a:solidFill>
                <a:srgbClr val="FF0000"/>
              </a:solidFill>
              <a:latin typeface="微软雅黑" panose="020B0503020204020204" pitchFamily="34" charset="-122"/>
              <a:ea typeface="微软雅黑" panose="020B0503020204020204" pitchFamily="34" charset="-122"/>
              <a:cs typeface="华文楷体" panose="02010600040101010101" pitchFamily="2" charset="-122"/>
              <a:sym typeface="+mn-ea"/>
            </a:endParaRPr>
          </a:p>
        </p:txBody>
      </p:sp>
      <p:sp>
        <p:nvSpPr>
          <p:cNvPr id="61" name="文本框 33"/>
          <p:cNvSpPr txBox="1"/>
          <p:nvPr>
            <p:custDataLst>
              <p:tags r:id="rId30"/>
            </p:custDataLst>
          </p:nvPr>
        </p:nvSpPr>
        <p:spPr>
          <a:xfrm>
            <a:off x="2440980" y="5006616"/>
            <a:ext cx="9535886" cy="1753235"/>
          </a:xfrm>
          <a:prstGeom prst="rect">
            <a:avLst/>
          </a:prstGeom>
          <a:noFill/>
          <a:ln w="28575" cmpd="dbl">
            <a:gradFill>
              <a:gsLst>
                <a:gs pos="0">
                  <a:srgbClr val="56A0B9"/>
                </a:gs>
                <a:gs pos="100000">
                  <a:srgbClr val="5DBDC3"/>
                </a:gs>
              </a:gsLst>
              <a:lin ang="5400000" scaled="1"/>
            </a:gradFill>
            <a:prstDash val="lgDash"/>
          </a:ln>
          <a:extLst>
            <a:ext uri="{909E8E84-426E-40DD-AFC4-6F175D3DCCD1}">
              <a14:hiddenFill xmlns:a14="http://schemas.microsoft.com/office/drawing/2010/main">
                <a:solidFill>
                  <a:schemeClr val="accent1">
                    <a:lumMod val="40000"/>
                    <a:lumOff val="60000"/>
                  </a:schemeClr>
                </a:solidFill>
              </a14:hiddenFill>
            </a:ext>
          </a:extLst>
        </p:spPr>
        <p:txBody>
          <a:bodyPr wrap="square" rtlCol="0" anchor="t">
            <a:spAutoFit/>
          </a:bodyPr>
          <a:lstStyle/>
          <a:p>
            <a:pPr lvl="0" algn="l">
              <a:lnSpc>
                <a:spcPct val="150000"/>
              </a:lnSpc>
              <a:buClrTx/>
              <a:buSzTx/>
              <a:buFontTx/>
            </a:pPr>
            <a:r>
              <a:rPr lang="en-US" altLang="zh-CN" sz="2400" b="1" spc="200">
                <a:solidFill>
                  <a:srgbClr val="002060"/>
                </a:solidFill>
                <a:highlight>
                  <a:srgbClr val="FFFF00"/>
                </a:highlight>
                <a:uFillTx/>
                <a:latin typeface="微软雅黑" panose="020B0503020204020204" pitchFamily="34" charset="-122"/>
                <a:ea typeface="微软雅黑" panose="020B0503020204020204" pitchFamily="34" charset="-122"/>
                <a:cs typeface="微软雅黑" panose="020B0503020204020204" pitchFamily="34" charset="-122"/>
                <a:sym typeface="+mn-ea"/>
              </a:rPr>
              <a:t>对比实验：</a:t>
            </a:r>
            <a:r>
              <a:rPr lang="en-US" altLang="zh-CN" sz="2400" b="1" spc="200">
                <a:solidFill>
                  <a:srgbClr val="0000FF"/>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P92</a:t>
            </a:r>
            <a:endParaRPr lang="en-US" altLang="zh-CN" sz="2400" b="1" spc="200">
              <a:solidFill>
                <a:srgbClr val="0000FF"/>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lvl="0" algn="l">
              <a:lnSpc>
                <a:spcPct val="150000"/>
              </a:lnSpc>
              <a:buClrTx/>
              <a:buSzTx/>
              <a:buFontTx/>
            </a:pPr>
            <a:r>
              <a:rPr lang="en-US" altLang="zh-CN" sz="2400" b="1" spc="200">
                <a:solidFill>
                  <a:srgbClr val="0000FF"/>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设置两个或两个以上的实验组,通过对</a:t>
            </a:r>
            <a:r>
              <a:rPr lang="zh-CN" altLang="en-US" sz="2400" b="1" spc="200">
                <a:solidFill>
                  <a:srgbClr val="0000FF"/>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结果</a:t>
            </a:r>
            <a:r>
              <a:rPr lang="en-US" altLang="zh-CN" sz="2400" b="1" spc="200">
                <a:solidFill>
                  <a:srgbClr val="0000FF"/>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的比较分析,来探究</a:t>
            </a:r>
            <a:r>
              <a:rPr lang="zh-CN" altLang="en-US" sz="2400" b="1" spc="200">
                <a:solidFill>
                  <a:srgbClr val="0000FF"/>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某种因素</a:t>
            </a:r>
            <a:r>
              <a:rPr lang="en-US" altLang="zh-CN" sz="2400" b="1" spc="200">
                <a:solidFill>
                  <a:srgbClr val="0000FF"/>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与实验对象的关系,这样的实验叫作对比实验。</a:t>
            </a:r>
            <a:endParaRPr lang="en-US" altLang="zh-CN" sz="2400" b="1" spc="200">
              <a:solidFill>
                <a:srgbClr val="0000FF"/>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9" name="等腰三角形 18"/>
          <p:cNvSpPr/>
          <p:nvPr>
            <p:custDataLst>
              <p:tags r:id="rId31"/>
            </p:custDataLst>
          </p:nvPr>
        </p:nvSpPr>
        <p:spPr>
          <a:xfrm rot="5400000">
            <a:off x="1805305" y="4519295"/>
            <a:ext cx="490220" cy="393065"/>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Picture 2"/>
          <p:cNvPicPr>
            <a:picLocks noChangeAspect="1"/>
          </p:cNvPicPr>
          <p:nvPr>
            <p:custDataLst>
              <p:tags r:id="rId32"/>
            </p:custDataLst>
          </p:nvPr>
        </p:nvPicPr>
        <p:blipFill>
          <a:blip r:embed="rId33"/>
          <a:stretch>
            <a:fillRect/>
          </a:stretch>
        </p:blipFill>
        <p:spPr>
          <a:xfrm flipH="1">
            <a:off x="12458700" y="10947400"/>
            <a:ext cx="0" cy="0"/>
          </a:xfrm>
          <a:prstGeom prst="rect">
            <a:avLst/>
          </a:prstGeom>
          <a:ln>
            <a:noFill/>
          </a:ln>
        </p:spPr>
      </p:pic>
      <p:sp>
        <p:nvSpPr>
          <p:cNvPr id="5" name="矩形 4"/>
          <p:cNvSpPr/>
          <p:nvPr/>
        </p:nvSpPr>
        <p:spPr>
          <a:xfrm>
            <a:off x="0" y="1433830"/>
            <a:ext cx="1854200" cy="5337810"/>
          </a:xfrm>
          <a:prstGeom prst="rect">
            <a:avLst/>
          </a:prstGeom>
          <a:noFill/>
          <a:ln>
            <a:solidFill>
              <a:srgbClr val="7030A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45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0"/>
                                        </p:tgtEl>
                                        <p:attrNameLst>
                                          <p:attrName>style.visibility</p:attrName>
                                        </p:attrNameLst>
                                      </p:cBhvr>
                                      <p:to>
                                        <p:strVal val="visible"/>
                                      </p:to>
                                    </p:set>
                                    <p:animEffect transition="in" filter="barn(inVertical)">
                                      <p:cBhvr>
                                        <p:cTn id="15" dur="500"/>
                                        <p:tgtEl>
                                          <p:spTgt spid="6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iterate type="lt">
                                    <p:tmPct val="10000"/>
                                  </p:iterate>
                                  <p:childTnLst>
                                    <p:set>
                                      <p:cBhvr>
                                        <p:cTn id="19" dur="1" fill="hold">
                                          <p:stCondLst>
                                            <p:cond delay="0"/>
                                          </p:stCondLst>
                                        </p:cTn>
                                        <p:tgtEl>
                                          <p:spTgt spid="61"/>
                                        </p:tgtEl>
                                        <p:attrNameLst>
                                          <p:attrName>style.visibility</p:attrName>
                                        </p:attrNameLst>
                                      </p:cBhvr>
                                      <p:to>
                                        <p:strVal val="visible"/>
                                      </p:to>
                                    </p:set>
                                    <p:animEffect transition="in" filter="wipe(left)">
                                      <p:cBhvr>
                                        <p:cTn id="20"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9" grpId="0"/>
      <p:bldP spid="18451" grpId="0"/>
      <p:bldP spid="60" grpId="0" animBg="1"/>
      <p:bldP spid="61"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组合 39"/>
          <p:cNvGrpSpPr/>
          <p:nvPr>
            <p:custDataLst>
              <p:tags r:id="rId1"/>
            </p:custDataLst>
          </p:nvPr>
        </p:nvGrpSpPr>
        <p:grpSpPr>
          <a:xfrm>
            <a:off x="-92961" y="1570148"/>
            <a:ext cx="2242801" cy="5248611"/>
            <a:chOff x="106045" y="1031510"/>
            <a:chExt cx="2242801" cy="5248611"/>
          </a:xfrm>
        </p:grpSpPr>
        <p:grpSp>
          <p:nvGrpSpPr>
            <p:cNvPr id="41" name="组合 40"/>
            <p:cNvGrpSpPr/>
            <p:nvPr>
              <p:custDataLst>
                <p:tags r:id="rId2"/>
              </p:custDataLst>
            </p:nvPr>
          </p:nvGrpSpPr>
          <p:grpSpPr>
            <a:xfrm>
              <a:off x="139046" y="1031510"/>
              <a:ext cx="2209800" cy="5248611"/>
              <a:chOff x="113030" y="1054454"/>
              <a:chExt cx="2209800" cy="5248611"/>
            </a:xfrm>
          </p:grpSpPr>
          <p:grpSp>
            <p:nvGrpSpPr>
              <p:cNvPr id="42" name="组合 41"/>
              <p:cNvGrpSpPr/>
              <p:nvPr>
                <p:custDataLst>
                  <p:tags r:id="rId3"/>
                </p:custDataLst>
              </p:nvPr>
            </p:nvGrpSpPr>
            <p:grpSpPr>
              <a:xfrm>
                <a:off x="113030" y="1631499"/>
                <a:ext cx="2209800" cy="4671566"/>
                <a:chOff x="1195" y="2468"/>
                <a:chExt cx="3480" cy="6767"/>
              </a:xfrm>
            </p:grpSpPr>
            <p:cxnSp>
              <p:nvCxnSpPr>
                <p:cNvPr id="43" name="Line 10"/>
                <p:cNvCxnSpPr/>
                <p:nvPr>
                  <p:custDataLst>
                    <p:tags r:id="rId4"/>
                  </p:custDataLst>
                </p:nvPr>
              </p:nvCxnSpPr>
              <p:spPr>
                <a:xfrm flipH="1">
                  <a:off x="2486" y="6582"/>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cxnSp>
              <p:nvCxnSpPr>
                <p:cNvPr id="44" name="Line 12"/>
                <p:cNvCxnSpPr/>
                <p:nvPr>
                  <p:custDataLst>
                    <p:tags r:id="rId5"/>
                  </p:custDataLst>
                </p:nvPr>
              </p:nvCxnSpPr>
              <p:spPr>
                <a:xfrm flipH="1">
                  <a:off x="2504" y="8008"/>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grpSp>
              <p:nvGrpSpPr>
                <p:cNvPr id="45" name="组合 44"/>
                <p:cNvGrpSpPr/>
                <p:nvPr>
                  <p:custDataLst>
                    <p:tags r:id="rId6"/>
                  </p:custDataLst>
                </p:nvPr>
              </p:nvGrpSpPr>
              <p:grpSpPr>
                <a:xfrm>
                  <a:off x="1195" y="2468"/>
                  <a:ext cx="3480" cy="6767"/>
                  <a:chOff x="623" y="2453"/>
                  <a:chExt cx="3480" cy="6767"/>
                </a:xfrm>
              </p:grpSpPr>
              <p:cxnSp>
                <p:nvCxnSpPr>
                  <p:cNvPr id="46" name="Line 4"/>
                  <p:cNvCxnSpPr/>
                  <p:nvPr>
                    <p:custDataLst>
                      <p:tags r:id="rId7"/>
                    </p:custDataLst>
                  </p:nvPr>
                </p:nvCxnSpPr>
                <p:spPr>
                  <a:xfrm flipH="1">
                    <a:off x="1914" y="2453"/>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cxnSp>
                <p:nvCxnSpPr>
                  <p:cNvPr id="47" name="Line 6"/>
                  <p:cNvCxnSpPr/>
                  <p:nvPr>
                    <p:custDataLst>
                      <p:tags r:id="rId8"/>
                    </p:custDataLst>
                  </p:nvPr>
                </p:nvCxnSpPr>
                <p:spPr>
                  <a:xfrm flipH="1">
                    <a:off x="1914" y="3925"/>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sp>
                <p:nvSpPr>
                  <p:cNvPr id="48" name="Rectangle 7"/>
                  <p:cNvSpPr/>
                  <p:nvPr>
                    <p:custDataLst>
                      <p:tags r:id="rId9"/>
                    </p:custDataLst>
                  </p:nvPr>
                </p:nvSpPr>
                <p:spPr bwMode="auto">
                  <a:xfrm>
                    <a:off x="698" y="4514"/>
                    <a:ext cx="2640" cy="756"/>
                  </a:xfrm>
                  <a:prstGeom prst="rect">
                    <a:avLst/>
                  </a:prstGeom>
                  <a:noFill/>
                  <a:ln>
                    <a:noFill/>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设计实验</a:t>
                    </a:r>
                    <a:endPar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cxnSp>
                <p:nvCxnSpPr>
                  <p:cNvPr id="49" name="Line 8"/>
                  <p:cNvCxnSpPr/>
                  <p:nvPr>
                    <p:custDataLst>
                      <p:tags r:id="rId10"/>
                    </p:custDataLst>
                  </p:nvPr>
                </p:nvCxnSpPr>
                <p:spPr>
                  <a:xfrm flipH="1">
                    <a:off x="1914" y="5288"/>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sp>
                <p:nvSpPr>
                  <p:cNvPr id="50" name="Rectangle 9"/>
                  <p:cNvSpPr/>
                  <p:nvPr>
                    <p:custDataLst>
                      <p:tags r:id="rId11"/>
                    </p:custDataLst>
                  </p:nvPr>
                </p:nvSpPr>
                <p:spPr bwMode="auto">
                  <a:xfrm>
                    <a:off x="623" y="5892"/>
                    <a:ext cx="2825" cy="756"/>
                  </a:xfrm>
                  <a:prstGeom prst="rect">
                    <a:avLst/>
                  </a:prstGeom>
                  <a:noFill/>
                  <a:ln w="9525">
                    <a:noFill/>
                  </a:ln>
                  <a:extLst>
                    <a:ext uri="{909E8E84-426E-40DD-AFC4-6F175D3DCCD1}">
                      <a14:hiddenFill xmlns:a14="http://schemas.microsoft.com/office/drawing/2010/main">
                        <a:solidFill>
                          <a:schemeClr val="accent1">
                            <a:lumMod val="40000"/>
                            <a:lumOff val="60000"/>
                          </a:schemeClr>
                        </a:solidFill>
                      </a14:hiddenFill>
                    </a:ext>
                  </a:extLst>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进行实验</a:t>
                    </a:r>
                    <a:endPar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sp>
                <p:nvSpPr>
                  <p:cNvPr id="52" name="Rectangle 13"/>
                  <p:cNvSpPr/>
                  <p:nvPr>
                    <p:custDataLst>
                      <p:tags r:id="rId12"/>
                    </p:custDataLst>
                  </p:nvPr>
                </p:nvSpPr>
                <p:spPr bwMode="auto">
                  <a:xfrm>
                    <a:off x="623" y="8464"/>
                    <a:ext cx="3480" cy="756"/>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得出结论</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grpSp>
          <p:sp>
            <p:nvSpPr>
              <p:cNvPr id="53" name="Rectangle 5"/>
              <p:cNvSpPr/>
              <p:nvPr>
                <p:custDataLst>
                  <p:tags r:id="rId13"/>
                </p:custDataLst>
              </p:nvPr>
            </p:nvSpPr>
            <p:spPr bwMode="auto">
              <a:xfrm>
                <a:off x="170180" y="1054454"/>
                <a:ext cx="1649095" cy="521970"/>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提出问题</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sp>
          <p:nvSpPr>
            <p:cNvPr id="54" name="Rectangle 7"/>
            <p:cNvSpPr/>
            <p:nvPr>
              <p:custDataLst>
                <p:tags r:id="rId14"/>
              </p:custDataLst>
            </p:nvPr>
          </p:nvSpPr>
          <p:spPr bwMode="auto">
            <a:xfrm>
              <a:off x="106045" y="2045285"/>
              <a:ext cx="1676400" cy="521970"/>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作出假设</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pic>
        <p:nvPicPr>
          <p:cNvPr id="55" name="Picture 2"/>
          <p:cNvPicPr>
            <a:picLocks noChangeAspect="1"/>
          </p:cNvPicPr>
          <p:nvPr>
            <p:custDataLst>
              <p:tags r:id="rId15"/>
            </p:custDataLst>
          </p:nvPr>
        </p:nvPicPr>
        <p:blipFill>
          <a:blip r:embed="rId16"/>
          <a:stretch>
            <a:fillRect/>
          </a:stretch>
        </p:blipFill>
        <p:spPr>
          <a:xfrm flipH="1">
            <a:off x="10896600" y="11125200"/>
            <a:ext cx="0" cy="0"/>
          </a:xfrm>
          <a:prstGeom prst="rect">
            <a:avLst/>
          </a:prstGeom>
          <a:ln>
            <a:noFill/>
          </a:ln>
        </p:spPr>
      </p:pic>
      <p:sp>
        <p:nvSpPr>
          <p:cNvPr id="3" name="文本框 2"/>
          <p:cNvSpPr txBox="1"/>
          <p:nvPr>
            <p:custDataLst>
              <p:tags r:id="rId17"/>
            </p:custDataLst>
          </p:nvPr>
        </p:nvSpPr>
        <p:spPr>
          <a:xfrm>
            <a:off x="-253" y="5408899"/>
            <a:ext cx="1854328" cy="521970"/>
          </a:xfrm>
          <a:prstGeom prst="rect">
            <a:avLst/>
          </a:prstGeom>
          <a:solidFill>
            <a:schemeClr val="accent1">
              <a:lumMod val="40000"/>
              <a:lumOff val="60000"/>
            </a:schemeClr>
          </a:solidFill>
          <a:ln>
            <a:solidFill>
              <a:schemeClr val="accent6"/>
            </a:solidFill>
          </a:ln>
        </p:spPr>
        <p:txBody>
          <a:bodyPr wrap="square" rtlCol="0" anchor="t">
            <a:spAutoFit/>
          </a:bodyPr>
          <a:lstStyle/>
          <a:p>
            <a:pPr algn="ctr"/>
            <a:r>
              <a:rPr lang="zh-CN" altLang="en-US" sz="2800" b="1">
                <a:solidFill>
                  <a:prstClr val="black"/>
                </a:solidFill>
                <a:latin typeface="微软雅黑" panose="020B0503020204020204" pitchFamily="34" charset="-122"/>
                <a:ea typeface="微软雅黑" panose="020B0503020204020204" pitchFamily="34" charset="-122"/>
                <a:sym typeface="+mn-ea"/>
              </a:rPr>
              <a:t>观察结果</a:t>
            </a:r>
            <a:endParaRPr lang="zh-CN" altLang="en-US" sz="2800" b="1">
              <a:solidFill>
                <a:prstClr val="black"/>
              </a:solidFill>
              <a:latin typeface="微软雅黑" panose="020B0503020204020204" pitchFamily="34" charset="-122"/>
              <a:ea typeface="微软雅黑" panose="020B0503020204020204" pitchFamily="34" charset="-122"/>
              <a:sym typeface="+mn-ea"/>
            </a:endParaRPr>
          </a:p>
        </p:txBody>
      </p:sp>
      <p:pic>
        <p:nvPicPr>
          <p:cNvPr id="2" name="探究酵母菌细胞的呼吸方式2">
            <a:hlinkClick r:id="" action="ppaction://media"/>
          </p:cNvPr>
          <p:cNvPicPr>
            <a:picLocks noChangeAspect="1"/>
          </p:cNvPicPr>
          <p:nvPr>
            <a:videoFile r:link="rId18"/>
            <p:extLst>
              <p:ext uri="{DAA4B4D4-6D71-4841-9C94-3DE7FCFB9230}">
                <p14:media xmlns:p14="http://schemas.microsoft.com/office/powerpoint/2010/main" r:embed="rId19"/>
              </p:ext>
            </p:extLst>
            <p:custDataLst>
              <p:tags r:id="rId20"/>
            </p:custDataLst>
          </p:nvPr>
        </p:nvPicPr>
        <p:blipFill>
          <a:blip r:embed="rId21"/>
          <a:stretch>
            <a:fillRect/>
          </a:stretch>
        </p:blipFill>
        <p:spPr>
          <a:xfrm>
            <a:off x="2164080" y="1300480"/>
            <a:ext cx="6931025" cy="3658870"/>
          </a:xfrm>
          <a:prstGeom prst="rect">
            <a:avLst/>
          </a:prstGeom>
        </p:spPr>
      </p:pic>
      <p:graphicFrame>
        <p:nvGraphicFramePr>
          <p:cNvPr id="29" name="表格 28"/>
          <p:cNvGraphicFramePr>
            <a:graphicFrameLocks noGrp="1"/>
          </p:cNvGraphicFramePr>
          <p:nvPr>
            <p:custDataLst>
              <p:tags r:id="rId22"/>
            </p:custDataLst>
          </p:nvPr>
        </p:nvGraphicFramePr>
        <p:xfrm>
          <a:off x="2668270" y="5142230"/>
          <a:ext cx="8595995" cy="1574165"/>
        </p:xfrm>
        <a:graphic>
          <a:graphicData uri="http://schemas.openxmlformats.org/drawingml/2006/table">
            <a:tbl>
              <a:tblPr firstRow="1" bandRow="1">
                <a:effectLst/>
                <a:tableStyleId>{5940675A-B579-460E-94D1-54222C63F5DA}</a:tableStyleId>
              </a:tblPr>
              <a:tblGrid>
                <a:gridCol w="1009650"/>
                <a:gridCol w="4662170"/>
                <a:gridCol w="2924175"/>
              </a:tblGrid>
              <a:tr h="537845">
                <a:tc>
                  <a:txBody>
                    <a:bodyPr wrap="square"/>
                    <a:lstStyle/>
                    <a:p>
                      <a:pPr algn="ctr"/>
                      <a:r>
                        <a:rPr lang="zh-CN" altLang="en-US" sz="2800" b="1">
                          <a:solidFill>
                            <a:srgbClr val="000000"/>
                          </a:solidFill>
                          <a:latin typeface="微软雅黑" panose="020B0503020204020204" pitchFamily="34" charset="-122"/>
                          <a:ea typeface="微软雅黑" panose="020B0503020204020204" pitchFamily="34" charset="-122"/>
                        </a:rPr>
                        <a:t>条件</a:t>
                      </a:r>
                      <a:endParaRPr lang="zh-CN" altLang="en-US" sz="2800" b="1">
                        <a:solidFill>
                          <a:srgbClr val="000000"/>
                        </a:solidFill>
                        <a:latin typeface="微软雅黑" panose="020B0503020204020204" pitchFamily="34" charset="-122"/>
                        <a:ea typeface="微软雅黑" panose="020B0503020204020204" pitchFamily="34" charset="-122"/>
                      </a:endParaRPr>
                    </a:p>
                  </a:txBody>
                  <a:tcPr vert="horz">
                    <a:lnL w="12700" cmpd="sng">
                      <a:solidFill>
                        <a:srgbClr val="000000"/>
                      </a:solidFill>
                    </a:lnL>
                    <a:lnR w="12700" cmpd="sng">
                      <a:solidFill>
                        <a:srgbClr val="000000"/>
                      </a:solidFill>
                    </a:lnR>
                    <a:lnT w="12700" cmpd="sng">
                      <a:solidFill>
                        <a:srgbClr val="000000"/>
                      </a:solidFill>
                    </a:lnT>
                    <a:lnB w="12700" cmpd="sng">
                      <a:solidFill>
                        <a:srgbClr val="000000"/>
                      </a:solidFill>
                    </a:lnB>
                    <a:noFill/>
                  </a:tcPr>
                </a:tc>
                <a:tc>
                  <a:txBody>
                    <a:bodyPr wrap="square"/>
                    <a:lstStyle/>
                    <a:p>
                      <a:pPr algn="ctr"/>
                      <a:r>
                        <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澄清石灰水</a:t>
                      </a:r>
                      <a:r>
                        <a:rPr lang="en-US" alt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出现的时间</a:t>
                      </a:r>
                      <a:endPar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vert="horz">
                    <a:lnL w="12700" cmpd="sng">
                      <a:solidFill>
                        <a:srgbClr val="000000"/>
                      </a:solidFill>
                    </a:lnL>
                    <a:lnR w="12700" cmpd="sng">
                      <a:solidFill>
                        <a:srgbClr val="000000"/>
                      </a:solidFill>
                    </a:lnR>
                    <a:lnT w="12700" cmpd="sng">
                      <a:solidFill>
                        <a:srgbClr val="000000"/>
                      </a:solidFill>
                    </a:lnT>
                    <a:lnB w="12700" cmpd="sng">
                      <a:solidFill>
                        <a:srgbClr val="000000"/>
                      </a:solidFill>
                    </a:lnB>
                    <a:noFill/>
                  </a:tcPr>
                </a:tc>
                <a:tc>
                  <a:txBody>
                    <a:bodyPr wrap="square"/>
                    <a:lstStyle/>
                    <a:p>
                      <a:pPr algn="ctr">
                        <a:buNone/>
                      </a:pPr>
                      <a:endParaRPr lang="zh-CN" altLang="en-US" sz="2800" b="1">
                        <a:solidFill>
                          <a:srgbClr val="000000"/>
                        </a:solidFill>
                        <a:latin typeface="微软雅黑" panose="020B0503020204020204" pitchFamily="34" charset="-122"/>
                        <a:ea typeface="微软雅黑" panose="020B0503020204020204" pitchFamily="34" charset="-122"/>
                      </a:endParaRPr>
                    </a:p>
                  </a:txBody>
                  <a:tcPr vert="horz">
                    <a:lnL w="12700" cmpd="sng">
                      <a:solidFill>
                        <a:srgbClr val="000000"/>
                      </a:solidFill>
                    </a:lnL>
                    <a:lnR w="12700" cmpd="sng">
                      <a:solidFill>
                        <a:srgbClr val="000000"/>
                      </a:solidFill>
                    </a:lnR>
                    <a:lnT w="12700" cmpd="sng">
                      <a:solidFill>
                        <a:srgbClr val="000000"/>
                      </a:solidFill>
                    </a:lnT>
                    <a:lnB w="12700" cmpd="sng">
                      <a:solidFill>
                        <a:srgbClr val="000000"/>
                      </a:solidFill>
                    </a:lnB>
                    <a:noFill/>
                  </a:tcPr>
                </a:tc>
              </a:tr>
              <a:tr h="518160">
                <a:tc>
                  <a:txBody>
                    <a:bodyPr wrap="square"/>
                    <a:lstStyle/>
                    <a:p>
                      <a:pPr algn="ctr"/>
                      <a:r>
                        <a:rPr lang="zh-CN" altLang="en-US" sz="2800" b="1">
                          <a:solidFill>
                            <a:srgbClr val="000000"/>
                          </a:solidFill>
                          <a:latin typeface="微软雅黑" panose="020B0503020204020204" pitchFamily="34" charset="-122"/>
                          <a:ea typeface="微软雅黑" panose="020B0503020204020204" pitchFamily="34" charset="-122"/>
                        </a:rPr>
                        <a:t>有氧</a:t>
                      </a:r>
                      <a:endParaRPr lang="zh-CN" altLang="en-US" sz="2800" b="1">
                        <a:solidFill>
                          <a:srgbClr val="000000"/>
                        </a:solidFill>
                        <a:latin typeface="微软雅黑" panose="020B0503020204020204" pitchFamily="34" charset="-122"/>
                        <a:ea typeface="微软雅黑" panose="020B0503020204020204" pitchFamily="34" charset="-122"/>
                      </a:endParaRPr>
                    </a:p>
                  </a:txBody>
                  <a:tcPr vert="horz">
                    <a:lnL w="12700" cmpd="sng">
                      <a:solidFill>
                        <a:srgbClr val="000000"/>
                      </a:solidFill>
                    </a:lnL>
                    <a:lnR w="12700" cmpd="sng">
                      <a:solidFill>
                        <a:srgbClr val="000000"/>
                      </a:solidFill>
                    </a:lnR>
                    <a:lnT w="12700" cmpd="sng">
                      <a:solidFill>
                        <a:srgbClr val="000000"/>
                      </a:solidFill>
                    </a:lnT>
                    <a:lnB w="12700" cmpd="sng">
                      <a:solidFill>
                        <a:srgbClr val="000000"/>
                      </a:solidFill>
                    </a:lnB>
                    <a:noFill/>
                  </a:tcPr>
                </a:tc>
                <a:tc>
                  <a:txBody>
                    <a:bodyPr wrap="square"/>
                    <a:lstStyle/>
                    <a:p>
                      <a:pPr algn="ctr"/>
                      <a:endParaRPr lang="zh-CN" altLang="en-US" sz="2800" b="1">
                        <a:solidFill>
                          <a:srgbClr val="000000"/>
                        </a:solidFill>
                        <a:latin typeface="微软雅黑" panose="020B0503020204020204" pitchFamily="34" charset="-122"/>
                        <a:ea typeface="微软雅黑" panose="020B0503020204020204" pitchFamily="34" charset="-122"/>
                      </a:endParaRPr>
                    </a:p>
                  </a:txBody>
                  <a:tcPr vert="horz">
                    <a:lnL w="12700" cmpd="sng">
                      <a:solidFill>
                        <a:srgbClr val="000000"/>
                      </a:solidFill>
                    </a:lnL>
                    <a:lnR w="12700" cmpd="sng">
                      <a:solidFill>
                        <a:srgbClr val="000000"/>
                      </a:solidFill>
                    </a:lnR>
                    <a:lnT w="12700" cmpd="sng">
                      <a:solidFill>
                        <a:srgbClr val="000000"/>
                      </a:solidFill>
                    </a:lnT>
                    <a:lnB w="12700" cmpd="sng">
                      <a:solidFill>
                        <a:srgbClr val="000000"/>
                      </a:solidFill>
                    </a:lnB>
                    <a:noFill/>
                  </a:tcPr>
                </a:tc>
                <a:tc>
                  <a:txBody>
                    <a:bodyPr wrap="square"/>
                    <a:lstStyle/>
                    <a:p>
                      <a:pPr algn="ctr">
                        <a:buNone/>
                      </a:pPr>
                      <a:endParaRPr lang="zh-CN" altLang="en-US" sz="2800" b="1">
                        <a:solidFill>
                          <a:srgbClr val="000000"/>
                        </a:solidFill>
                        <a:latin typeface="微软雅黑" panose="020B0503020204020204" pitchFamily="34" charset="-122"/>
                        <a:ea typeface="微软雅黑" panose="020B0503020204020204" pitchFamily="34" charset="-122"/>
                      </a:endParaRPr>
                    </a:p>
                  </a:txBody>
                  <a:tcPr vert="horz">
                    <a:lnL w="12700" cmpd="sng">
                      <a:solidFill>
                        <a:srgbClr val="000000"/>
                      </a:solidFill>
                    </a:lnL>
                    <a:lnR w="12700" cmpd="sng">
                      <a:solidFill>
                        <a:srgbClr val="000000"/>
                      </a:solidFill>
                    </a:lnR>
                    <a:lnT w="12700" cmpd="sng">
                      <a:solidFill>
                        <a:srgbClr val="000000"/>
                      </a:solidFill>
                    </a:lnT>
                    <a:lnB w="12700" cmpd="sng">
                      <a:solidFill>
                        <a:srgbClr val="000000"/>
                      </a:solidFill>
                    </a:lnB>
                    <a:noFill/>
                  </a:tcPr>
                </a:tc>
              </a:tr>
              <a:tr h="518160">
                <a:tc>
                  <a:txBody>
                    <a:bodyPr wrap="square"/>
                    <a:lstStyle/>
                    <a:p>
                      <a:pPr algn="ctr"/>
                      <a:r>
                        <a:rPr lang="zh-CN" altLang="en-US" sz="2800" b="1">
                          <a:solidFill>
                            <a:srgbClr val="000000"/>
                          </a:solidFill>
                          <a:latin typeface="微软雅黑" panose="020B0503020204020204" pitchFamily="34" charset="-122"/>
                          <a:ea typeface="微软雅黑" panose="020B0503020204020204" pitchFamily="34" charset="-122"/>
                        </a:rPr>
                        <a:t>无氧</a:t>
                      </a:r>
                      <a:endParaRPr lang="zh-CN" altLang="en-US" sz="2800" b="1">
                        <a:solidFill>
                          <a:srgbClr val="000000"/>
                        </a:solidFill>
                        <a:latin typeface="微软雅黑" panose="020B0503020204020204" pitchFamily="34" charset="-122"/>
                        <a:ea typeface="微软雅黑" panose="020B0503020204020204" pitchFamily="34" charset="-122"/>
                      </a:endParaRPr>
                    </a:p>
                  </a:txBody>
                  <a:tcPr vert="horz">
                    <a:lnL w="12700" cmpd="sng">
                      <a:solidFill>
                        <a:srgbClr val="000000"/>
                      </a:solidFill>
                    </a:lnL>
                    <a:lnR w="12700" cmpd="sng">
                      <a:solidFill>
                        <a:srgbClr val="000000"/>
                      </a:solidFill>
                    </a:lnR>
                    <a:lnT w="12700" cmpd="sng">
                      <a:solidFill>
                        <a:srgbClr val="000000"/>
                      </a:solidFill>
                    </a:lnT>
                    <a:lnB w="12700" cmpd="sng">
                      <a:solidFill>
                        <a:srgbClr val="000000"/>
                      </a:solidFill>
                    </a:lnB>
                    <a:noFill/>
                  </a:tcPr>
                </a:tc>
                <a:tc>
                  <a:txBody>
                    <a:bodyPr wrap="square"/>
                    <a:lstStyle/>
                    <a:p>
                      <a:pPr algn="ctr"/>
                      <a:endParaRPr lang="zh-CN" altLang="en-US" sz="2800" b="1">
                        <a:solidFill>
                          <a:srgbClr val="000000"/>
                        </a:solidFill>
                        <a:latin typeface="微软雅黑" panose="020B0503020204020204" pitchFamily="34" charset="-122"/>
                        <a:ea typeface="微软雅黑" panose="020B0503020204020204" pitchFamily="34" charset="-122"/>
                      </a:endParaRPr>
                    </a:p>
                  </a:txBody>
                  <a:tcPr vert="horz">
                    <a:lnL w="12700" cmpd="sng">
                      <a:solidFill>
                        <a:srgbClr val="000000"/>
                      </a:solidFill>
                    </a:lnL>
                    <a:lnR w="12700" cmpd="sng">
                      <a:solidFill>
                        <a:srgbClr val="000000"/>
                      </a:solidFill>
                    </a:lnR>
                    <a:lnT w="12700" cmpd="sng">
                      <a:solidFill>
                        <a:srgbClr val="000000"/>
                      </a:solidFill>
                    </a:lnT>
                    <a:lnB w="12700" cmpd="sng">
                      <a:solidFill>
                        <a:srgbClr val="000000"/>
                      </a:solidFill>
                    </a:lnB>
                    <a:noFill/>
                  </a:tcPr>
                </a:tc>
                <a:tc>
                  <a:txBody>
                    <a:bodyPr wrap="square"/>
                    <a:lstStyle/>
                    <a:p>
                      <a:pPr algn="ctr">
                        <a:buNone/>
                      </a:pPr>
                      <a:endParaRPr lang="zh-CN" altLang="en-US" sz="2800" b="1">
                        <a:solidFill>
                          <a:srgbClr val="000000"/>
                        </a:solidFill>
                        <a:latin typeface="微软雅黑" panose="020B0503020204020204" pitchFamily="34" charset="-122"/>
                        <a:ea typeface="微软雅黑" panose="020B0503020204020204" pitchFamily="34" charset="-122"/>
                      </a:endParaRPr>
                    </a:p>
                  </a:txBody>
                  <a:tcPr vert="horz">
                    <a:lnL w="12700" cmpd="sng">
                      <a:solidFill>
                        <a:srgbClr val="000000"/>
                      </a:solidFill>
                    </a:lnL>
                    <a:lnR w="12700" cmpd="sng">
                      <a:solidFill>
                        <a:srgbClr val="000000"/>
                      </a:solidFill>
                    </a:lnR>
                    <a:lnT w="12700" cmpd="sng">
                      <a:solidFill>
                        <a:srgbClr val="000000"/>
                      </a:solidFill>
                    </a:lnT>
                    <a:lnB w="12700" cmpd="sng">
                      <a:solidFill>
                        <a:srgbClr val="000000"/>
                      </a:solidFill>
                    </a:lnB>
                    <a:noFill/>
                  </a:tcPr>
                </a:tc>
              </a:tr>
            </a:tbl>
          </a:graphicData>
        </a:graphic>
      </p:graphicFrame>
      <p:sp>
        <p:nvSpPr>
          <p:cNvPr id="11" name="文本框 10"/>
          <p:cNvSpPr txBox="1"/>
          <p:nvPr>
            <p:custDataLst>
              <p:tags r:id="rId23"/>
            </p:custDataLst>
          </p:nvPr>
        </p:nvSpPr>
        <p:spPr>
          <a:xfrm>
            <a:off x="8329295" y="5146675"/>
            <a:ext cx="3147060" cy="521970"/>
          </a:xfrm>
          <a:prstGeom prst="rect">
            <a:avLst/>
          </a:prstGeom>
          <a:noFill/>
        </p:spPr>
        <p:txBody>
          <a:bodyPr wrap="square" rtlCol="0">
            <a:spAutoFit/>
          </a:bodyPr>
          <a:lstStyle/>
          <a:p>
            <a:r>
              <a:rPr lang="zh-CN" altLang="zh-CN" sz="2800" b="1">
                <a:solidFill>
                  <a:srgbClr val="C00000"/>
                </a:solidFill>
                <a:latin typeface="微软雅黑" panose="020B0503020204020204" pitchFamily="34" charset="-122"/>
                <a:ea typeface="微软雅黑" panose="020B0503020204020204" pitchFamily="34" charset="-122"/>
                <a:sym typeface="+mn-ea"/>
              </a:rPr>
              <a:t>溴麝香草酚蓝溶液</a:t>
            </a:r>
            <a:endParaRPr lang="zh-CN" altLang="zh-CN" sz="2800" b="1">
              <a:solidFill>
                <a:srgbClr val="C00000"/>
              </a:solidFill>
              <a:latin typeface="微软雅黑" panose="020B0503020204020204" pitchFamily="34" charset="-122"/>
              <a:ea typeface="微软雅黑" panose="020B0503020204020204" pitchFamily="34" charset="-122"/>
              <a:sym typeface="+mn-ea"/>
            </a:endParaRPr>
          </a:p>
        </p:txBody>
      </p:sp>
      <p:sp>
        <p:nvSpPr>
          <p:cNvPr id="12" name="文本框 11"/>
          <p:cNvSpPr txBox="1"/>
          <p:nvPr>
            <p:custDataLst>
              <p:tags r:id="rId24"/>
            </p:custDataLst>
          </p:nvPr>
        </p:nvSpPr>
        <p:spPr>
          <a:xfrm>
            <a:off x="4829970" y="5677066"/>
            <a:ext cx="4124960" cy="521970"/>
          </a:xfrm>
          <a:prstGeom prst="rect">
            <a:avLst/>
          </a:prstGeom>
          <a:noFill/>
        </p:spPr>
        <p:txBody>
          <a:bodyPr wrap="square" rtlCol="0">
            <a:spAutoFit/>
          </a:bodyPr>
          <a:lstStyle/>
          <a:p>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变混浊</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快</a:t>
            </a:r>
            <a:endParaRPr lang="zh-CN" altLang="en-US">
              <a:cs typeface="微软雅黑" panose="020B0503020204020204" pitchFamily="34" charset="-122"/>
            </a:endParaRPr>
          </a:p>
        </p:txBody>
      </p:sp>
      <p:sp>
        <p:nvSpPr>
          <p:cNvPr id="13" name="文本框 12"/>
          <p:cNvSpPr txBox="1"/>
          <p:nvPr>
            <p:custDataLst>
              <p:tags r:id="rId25"/>
            </p:custDataLst>
          </p:nvPr>
        </p:nvSpPr>
        <p:spPr>
          <a:xfrm>
            <a:off x="4829970" y="6219797"/>
            <a:ext cx="2446655" cy="521970"/>
          </a:xfrm>
          <a:prstGeom prst="rect">
            <a:avLst/>
          </a:prstGeom>
          <a:noFill/>
        </p:spPr>
        <p:txBody>
          <a:bodyPr wrap="square" rtlCol="0">
            <a:spAutoFit/>
          </a:bodyPr>
          <a:lstStyle/>
          <a:p>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变混浊</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慢</a:t>
            </a:r>
            <a:endParaRPr lang="zh-CN" altLang="en-US">
              <a:cs typeface="微软雅黑" panose="020B0503020204020204" pitchFamily="34" charset="-122"/>
            </a:endParaRPr>
          </a:p>
        </p:txBody>
      </p:sp>
      <p:sp>
        <p:nvSpPr>
          <p:cNvPr id="14" name="文本框 13"/>
          <p:cNvSpPr txBox="1"/>
          <p:nvPr>
            <p:custDataLst>
              <p:tags r:id="rId26"/>
            </p:custDataLst>
          </p:nvPr>
        </p:nvSpPr>
        <p:spPr>
          <a:xfrm>
            <a:off x="8973820" y="5697855"/>
            <a:ext cx="2139950" cy="521970"/>
          </a:xfrm>
          <a:prstGeom prst="rect">
            <a:avLst/>
          </a:prstGeom>
          <a:noFill/>
        </p:spPr>
        <p:txBody>
          <a:bodyPr wrap="square" rtlCol="0">
            <a:spAutoFit/>
          </a:bodyPr>
          <a:lstStyle/>
          <a:p>
            <a:r>
              <a:rPr lang="zh-CN" altLang="zh-CN" sz="2800" b="1">
                <a:solidFill>
                  <a:srgbClr val="CE9B00"/>
                </a:solidFill>
                <a:latin typeface="微软雅黑" panose="020B0503020204020204" pitchFamily="34" charset="-122"/>
                <a:ea typeface="微软雅黑" panose="020B0503020204020204" pitchFamily="34" charset="-122"/>
                <a:cs typeface="微软雅黑" panose="020B0503020204020204" pitchFamily="34" charset="-122"/>
                <a:sym typeface="+mn-ea"/>
              </a:rPr>
              <a:t>黄色</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快</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5" name="文本框 14"/>
          <p:cNvSpPr txBox="1"/>
          <p:nvPr>
            <p:custDataLst>
              <p:tags r:id="rId27"/>
            </p:custDataLst>
          </p:nvPr>
        </p:nvSpPr>
        <p:spPr>
          <a:xfrm>
            <a:off x="8973820" y="6202680"/>
            <a:ext cx="2193925" cy="521970"/>
          </a:xfrm>
          <a:prstGeom prst="rect">
            <a:avLst/>
          </a:prstGeom>
          <a:noFill/>
        </p:spPr>
        <p:txBody>
          <a:bodyPr wrap="square" rtlCol="0">
            <a:spAutoFit/>
          </a:bodyPr>
          <a:lstStyle/>
          <a:p>
            <a:r>
              <a:rPr lang="zh-CN" altLang="zh-CN" sz="2800" b="1">
                <a:solidFill>
                  <a:srgbClr val="CE9B00"/>
                </a:solidFill>
                <a:latin typeface="微软雅黑" panose="020B0503020204020204" pitchFamily="34" charset="-122"/>
                <a:ea typeface="微软雅黑" panose="020B0503020204020204" pitchFamily="34" charset="-122"/>
                <a:cs typeface="微软雅黑" panose="020B0503020204020204" pitchFamily="34" charset="-122"/>
                <a:sym typeface="+mn-ea"/>
              </a:rPr>
              <a:t>黄色</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慢</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21" name="Picture 4"/>
          <p:cNvPicPr>
            <a:picLocks noChangeAspect="1"/>
          </p:cNvPicPr>
          <p:nvPr>
            <p:custDataLst>
              <p:tags r:id="rId28"/>
            </p:custDataLst>
          </p:nvPr>
        </p:nvPicPr>
        <p:blipFill>
          <a:blip r:embed="rId29"/>
          <a:srcRect l="7811" t="329" r="11067" b="6634"/>
          <a:stretch>
            <a:fillRect/>
          </a:stretch>
        </p:blipFill>
        <p:spPr>
          <a:xfrm>
            <a:off x="9421495" y="1998980"/>
            <a:ext cx="2666365" cy="2880360"/>
          </a:xfrm>
          <a:prstGeom prst="rect">
            <a:avLst/>
          </a:prstGeom>
          <a:noFill/>
          <a:ln w="9525">
            <a:noFill/>
          </a:ln>
        </p:spPr>
      </p:pic>
      <p:sp>
        <p:nvSpPr>
          <p:cNvPr id="19" name="等腰三角形 18"/>
          <p:cNvSpPr/>
          <p:nvPr>
            <p:custDataLst>
              <p:tags r:id="rId30"/>
            </p:custDataLst>
          </p:nvPr>
        </p:nvSpPr>
        <p:spPr>
          <a:xfrm rot="5400000">
            <a:off x="1805305" y="5497830"/>
            <a:ext cx="490220" cy="393065"/>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1433830"/>
            <a:ext cx="1854200" cy="5337810"/>
          </a:xfrm>
          <a:prstGeom prst="rect">
            <a:avLst/>
          </a:prstGeom>
          <a:noFill/>
          <a:ln>
            <a:solidFill>
              <a:srgbClr val="7030A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4" name="组合 3"/>
          <p:cNvGrpSpPr/>
          <p:nvPr/>
        </p:nvGrpSpPr>
        <p:grpSpPr>
          <a:xfrm>
            <a:off x="149225" y="81280"/>
            <a:ext cx="5759450" cy="1152525"/>
            <a:chOff x="235" y="128"/>
            <a:chExt cx="10309" cy="1815"/>
          </a:xfrm>
        </p:grpSpPr>
        <p:sp>
          <p:nvSpPr>
            <p:cNvPr id="23" name="文本框 22"/>
            <p:cNvSpPr txBox="1"/>
            <p:nvPr>
              <p:custDataLst>
                <p:tags r:id="rId31"/>
              </p:custDataLst>
            </p:nvPr>
          </p:nvSpPr>
          <p:spPr>
            <a:xfrm>
              <a:off x="355" y="927"/>
              <a:ext cx="914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探究酵母菌细胞呼吸的</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方式</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32"/>
              </p:custDataLst>
            </p:nvPr>
          </p:nvGrpSpPr>
          <p:grpSpPr>
            <a:xfrm rot="0">
              <a:off x="235" y="128"/>
              <a:ext cx="10309" cy="899"/>
              <a:chOff x="587375" y="977268"/>
              <a:chExt cx="6546004" cy="570900"/>
            </a:xfrm>
          </p:grpSpPr>
          <p:sp>
            <p:nvSpPr>
              <p:cNvPr id="215" name="任意多边形: 形状 17"/>
              <p:cNvSpPr/>
              <p:nvPr>
                <p:custDataLst>
                  <p:tags r:id="rId33"/>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16" name="文本框 215"/>
              <p:cNvSpPr txBox="1"/>
              <p:nvPr>
                <p:custDataLst>
                  <p:tags r:id="rId34"/>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219" name="任意多边形: 形状 18"/>
              <p:cNvSpPr/>
              <p:nvPr>
                <p:custDataLst>
                  <p:tags r:id="rId3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24" name="文本框 223"/>
              <p:cNvSpPr txBox="1"/>
              <p:nvPr>
                <p:custDataLst>
                  <p:tags r:id="rId36"/>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26" name="图片 25" descr="32303137373532353b32303137393931383bc9faceefcfd4cea2beb5cfb8b0fb"/>
            <p:cNvPicPr>
              <a:picLocks noChangeAspect="1"/>
            </p:cNvPicPr>
            <p:nvPr/>
          </p:nvPicPr>
          <p:blipFill>
            <a:blip r:embed="rId37"/>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500" fill="hold"/>
                                        <p:tgtEl>
                                          <p:spTgt spid="15"/>
                                        </p:tgtEl>
                                        <p:attrNameLst>
                                          <p:attrName>ppt_x</p:attrName>
                                        </p:attrNameLst>
                                      </p:cBhvr>
                                      <p:tavLst>
                                        <p:tav tm="0">
                                          <p:val>
                                            <p:strVal val="#ppt_x"/>
                                          </p:val>
                                        </p:tav>
                                        <p:tav tm="100000">
                                          <p:val>
                                            <p:strVal val="#ppt_x"/>
                                          </p:val>
                                        </p:tav>
                                      </p:tavLst>
                                    </p:anim>
                                    <p:anim calcmode="lin" valueType="num">
                                      <p:cBhvr additive="base">
                                        <p:cTn id="3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p:cTn id="37" fill="hold" display="0">
                  <p:stCondLst>
                    <p:cond delay="indefinite"/>
                  </p:stCondLst>
                </p:cTn>
                <p:tgtEl>
                  <p:spTgt spid="2"/>
                </p:tgtEl>
              </p:cMediaNode>
            </p:video>
          </p:childTnLst>
        </p:cTn>
      </p:par>
    </p:tnLst>
    <p:bldLst>
      <p:bldP spid="11" grpId="0"/>
      <p:bldP spid="12" grpId="0"/>
      <p:bldP spid="13" grpId="0"/>
      <p:bldP spid="14" grpId="0"/>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0" y="1433830"/>
            <a:ext cx="1854200" cy="5337810"/>
          </a:xfrm>
          <a:prstGeom prst="rect">
            <a:avLst/>
          </a:prstGeom>
          <a:noFill/>
          <a:ln>
            <a:solidFill>
              <a:srgbClr val="7030A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40" name="组合 39"/>
          <p:cNvGrpSpPr/>
          <p:nvPr>
            <p:custDataLst>
              <p:tags r:id="rId1"/>
            </p:custDataLst>
          </p:nvPr>
        </p:nvGrpSpPr>
        <p:grpSpPr>
          <a:xfrm>
            <a:off x="-36830" y="1522730"/>
            <a:ext cx="2217420" cy="5248910"/>
            <a:chOff x="106045" y="1031510"/>
            <a:chExt cx="2242801" cy="5248611"/>
          </a:xfrm>
        </p:grpSpPr>
        <p:grpSp>
          <p:nvGrpSpPr>
            <p:cNvPr id="41" name="组合 40"/>
            <p:cNvGrpSpPr/>
            <p:nvPr>
              <p:custDataLst>
                <p:tags r:id="rId2"/>
              </p:custDataLst>
            </p:nvPr>
          </p:nvGrpSpPr>
          <p:grpSpPr>
            <a:xfrm>
              <a:off x="139046" y="1031510"/>
              <a:ext cx="2209800" cy="5248611"/>
              <a:chOff x="113030" y="1054454"/>
              <a:chExt cx="2209800" cy="5248611"/>
            </a:xfrm>
          </p:grpSpPr>
          <p:grpSp>
            <p:nvGrpSpPr>
              <p:cNvPr id="42" name="组合 41"/>
              <p:cNvGrpSpPr/>
              <p:nvPr>
                <p:custDataLst>
                  <p:tags r:id="rId3"/>
                </p:custDataLst>
              </p:nvPr>
            </p:nvGrpSpPr>
            <p:grpSpPr>
              <a:xfrm>
                <a:off x="113030" y="1631499"/>
                <a:ext cx="2209800" cy="4671566"/>
                <a:chOff x="1195" y="2468"/>
                <a:chExt cx="3480" cy="6767"/>
              </a:xfrm>
            </p:grpSpPr>
            <p:cxnSp>
              <p:nvCxnSpPr>
                <p:cNvPr id="43" name="Line 10"/>
                <p:cNvCxnSpPr/>
                <p:nvPr>
                  <p:custDataLst>
                    <p:tags r:id="rId4"/>
                  </p:custDataLst>
                </p:nvPr>
              </p:nvCxnSpPr>
              <p:spPr>
                <a:xfrm flipH="1">
                  <a:off x="2463" y="6582"/>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cxnSp>
              <p:nvCxnSpPr>
                <p:cNvPr id="44" name="Line 12"/>
                <p:cNvCxnSpPr/>
                <p:nvPr>
                  <p:custDataLst>
                    <p:tags r:id="rId5"/>
                  </p:custDataLst>
                </p:nvPr>
              </p:nvCxnSpPr>
              <p:spPr>
                <a:xfrm flipH="1">
                  <a:off x="2504" y="8008"/>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grpSp>
              <p:nvGrpSpPr>
                <p:cNvPr id="45" name="组合 44"/>
                <p:cNvGrpSpPr/>
                <p:nvPr>
                  <p:custDataLst>
                    <p:tags r:id="rId6"/>
                  </p:custDataLst>
                </p:nvPr>
              </p:nvGrpSpPr>
              <p:grpSpPr>
                <a:xfrm>
                  <a:off x="1195" y="2468"/>
                  <a:ext cx="3480" cy="6767"/>
                  <a:chOff x="623" y="2453"/>
                  <a:chExt cx="3480" cy="6767"/>
                </a:xfrm>
              </p:grpSpPr>
              <p:cxnSp>
                <p:nvCxnSpPr>
                  <p:cNvPr id="46" name="Line 4"/>
                  <p:cNvCxnSpPr/>
                  <p:nvPr>
                    <p:custDataLst>
                      <p:tags r:id="rId7"/>
                    </p:custDataLst>
                  </p:nvPr>
                </p:nvCxnSpPr>
                <p:spPr>
                  <a:xfrm flipH="1">
                    <a:off x="1914" y="2453"/>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cxnSp>
                <p:nvCxnSpPr>
                  <p:cNvPr id="47" name="Line 6"/>
                  <p:cNvCxnSpPr/>
                  <p:nvPr>
                    <p:custDataLst>
                      <p:tags r:id="rId8"/>
                    </p:custDataLst>
                  </p:nvPr>
                </p:nvCxnSpPr>
                <p:spPr>
                  <a:xfrm flipH="1">
                    <a:off x="1914" y="3925"/>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sp>
                <p:nvSpPr>
                  <p:cNvPr id="48" name="Rectangle 7"/>
                  <p:cNvSpPr/>
                  <p:nvPr>
                    <p:custDataLst>
                      <p:tags r:id="rId9"/>
                    </p:custDataLst>
                  </p:nvPr>
                </p:nvSpPr>
                <p:spPr bwMode="auto">
                  <a:xfrm>
                    <a:off x="698" y="4514"/>
                    <a:ext cx="2640" cy="756"/>
                  </a:xfrm>
                  <a:prstGeom prst="rect">
                    <a:avLst/>
                  </a:prstGeom>
                  <a:noFill/>
                  <a:ln>
                    <a:noFill/>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设计实验</a:t>
                    </a:r>
                    <a:endPar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cxnSp>
                <p:nvCxnSpPr>
                  <p:cNvPr id="49" name="Line 8"/>
                  <p:cNvCxnSpPr/>
                  <p:nvPr>
                    <p:custDataLst>
                      <p:tags r:id="rId10"/>
                    </p:custDataLst>
                  </p:nvPr>
                </p:nvCxnSpPr>
                <p:spPr>
                  <a:xfrm flipH="1">
                    <a:off x="1914" y="5288"/>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sp>
                <p:nvSpPr>
                  <p:cNvPr id="50" name="Rectangle 9"/>
                  <p:cNvSpPr/>
                  <p:nvPr>
                    <p:custDataLst>
                      <p:tags r:id="rId11"/>
                    </p:custDataLst>
                  </p:nvPr>
                </p:nvSpPr>
                <p:spPr bwMode="auto">
                  <a:xfrm>
                    <a:off x="686" y="5966"/>
                    <a:ext cx="2825" cy="756"/>
                  </a:xfrm>
                  <a:prstGeom prst="rect">
                    <a:avLst/>
                  </a:prstGeom>
                  <a:noFill/>
                  <a:ln w="9525">
                    <a:noFill/>
                  </a:ln>
                  <a:extLst>
                    <a:ext uri="{909E8E84-426E-40DD-AFC4-6F175D3DCCD1}">
                      <a14:hiddenFill xmlns:a14="http://schemas.microsoft.com/office/drawing/2010/main">
                        <a:solidFill>
                          <a:schemeClr val="accent1">
                            <a:lumMod val="40000"/>
                            <a:lumOff val="60000"/>
                          </a:schemeClr>
                        </a:solidFill>
                      </a14:hiddenFill>
                    </a:ext>
                  </a:extLst>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进行实验</a:t>
                    </a:r>
                    <a:endPar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sp>
                <p:nvSpPr>
                  <p:cNvPr id="52" name="Rectangle 13"/>
                  <p:cNvSpPr/>
                  <p:nvPr>
                    <p:custDataLst>
                      <p:tags r:id="rId12"/>
                    </p:custDataLst>
                  </p:nvPr>
                </p:nvSpPr>
                <p:spPr bwMode="auto">
                  <a:xfrm>
                    <a:off x="623" y="8464"/>
                    <a:ext cx="3480" cy="756"/>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得出结论</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grpSp>
          <p:sp>
            <p:nvSpPr>
              <p:cNvPr id="53" name="Rectangle 5"/>
              <p:cNvSpPr/>
              <p:nvPr>
                <p:custDataLst>
                  <p:tags r:id="rId13"/>
                </p:custDataLst>
              </p:nvPr>
            </p:nvSpPr>
            <p:spPr bwMode="auto">
              <a:xfrm>
                <a:off x="170180" y="1054454"/>
                <a:ext cx="1649095" cy="521940"/>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提出问题</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sp>
          <p:nvSpPr>
            <p:cNvPr id="54" name="Rectangle 7"/>
            <p:cNvSpPr/>
            <p:nvPr>
              <p:custDataLst>
                <p:tags r:id="rId14"/>
              </p:custDataLst>
            </p:nvPr>
          </p:nvSpPr>
          <p:spPr bwMode="auto">
            <a:xfrm>
              <a:off x="106045" y="2045285"/>
              <a:ext cx="1676400" cy="521940"/>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作出假设</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pic>
        <p:nvPicPr>
          <p:cNvPr id="55" name="Picture 2"/>
          <p:cNvPicPr>
            <a:picLocks noChangeAspect="1"/>
          </p:cNvPicPr>
          <p:nvPr>
            <p:custDataLst>
              <p:tags r:id="rId15"/>
            </p:custDataLst>
          </p:nvPr>
        </p:nvPicPr>
        <p:blipFill>
          <a:blip r:embed="rId16"/>
          <a:stretch>
            <a:fillRect/>
          </a:stretch>
        </p:blipFill>
        <p:spPr>
          <a:xfrm flipH="1">
            <a:off x="10896600" y="11125200"/>
            <a:ext cx="0" cy="0"/>
          </a:xfrm>
          <a:prstGeom prst="rect">
            <a:avLst/>
          </a:prstGeom>
          <a:ln>
            <a:noFill/>
          </a:ln>
        </p:spPr>
      </p:pic>
      <p:sp>
        <p:nvSpPr>
          <p:cNvPr id="3" name="文本框 2"/>
          <p:cNvSpPr txBox="1"/>
          <p:nvPr>
            <p:custDataLst>
              <p:tags r:id="rId17"/>
            </p:custDataLst>
          </p:nvPr>
        </p:nvSpPr>
        <p:spPr>
          <a:xfrm>
            <a:off x="-25400" y="5353685"/>
            <a:ext cx="1852930" cy="521970"/>
          </a:xfrm>
          <a:prstGeom prst="rect">
            <a:avLst/>
          </a:prstGeom>
          <a:solidFill>
            <a:schemeClr val="accent1">
              <a:lumMod val="40000"/>
              <a:lumOff val="60000"/>
            </a:schemeClr>
          </a:solidFill>
          <a:ln>
            <a:solidFill>
              <a:schemeClr val="accent6"/>
            </a:solidFill>
          </a:ln>
        </p:spPr>
        <p:txBody>
          <a:bodyPr wrap="square" rtlCol="0" anchor="t">
            <a:spAutoFit/>
          </a:bodyPr>
          <a:lstStyle/>
          <a:p>
            <a:pPr algn="ctr"/>
            <a:r>
              <a:rPr lang="zh-CN" altLang="en-US" sz="2800" b="1">
                <a:solidFill>
                  <a:prstClr val="black"/>
                </a:solidFill>
                <a:latin typeface="微软雅黑" panose="020B0503020204020204" pitchFamily="34" charset="-122"/>
                <a:ea typeface="微软雅黑" panose="020B0503020204020204" pitchFamily="34" charset="-122"/>
                <a:sym typeface="+mn-ea"/>
              </a:rPr>
              <a:t>观察结果</a:t>
            </a:r>
            <a:endParaRPr lang="zh-CN" altLang="en-US" sz="2800" b="1">
              <a:solidFill>
                <a:prstClr val="black"/>
              </a:solidFill>
              <a:latin typeface="微软雅黑" panose="020B0503020204020204" pitchFamily="34" charset="-122"/>
              <a:ea typeface="微软雅黑" panose="020B0503020204020204" pitchFamily="34" charset="-122"/>
              <a:sym typeface="+mn-ea"/>
            </a:endParaRPr>
          </a:p>
        </p:txBody>
      </p:sp>
      <p:pic>
        <p:nvPicPr>
          <p:cNvPr id="4" name="探究酵母菌细胞的呼吸方式3">
            <a:hlinkClick r:id="" action="ppaction://media"/>
          </p:cNvPr>
          <p:cNvPicPr>
            <a:picLocks noChangeAspect="1"/>
          </p:cNvPicPr>
          <p:nvPr>
            <a:videoFile r:link="rId18"/>
            <p:extLst>
              <p:ext uri="{DAA4B4D4-6D71-4841-9C94-3DE7FCFB9230}">
                <p14:media xmlns:p14="http://schemas.microsoft.com/office/powerpoint/2010/main" r:embed="rId19">
                  <p14:trim end="15496.000000"/>
                </p14:media>
              </p:ext>
            </p:extLst>
            <p:custDataLst>
              <p:tags r:id="rId20"/>
            </p:custDataLst>
          </p:nvPr>
        </p:nvPicPr>
        <p:blipFill>
          <a:blip r:embed="rId21"/>
          <a:stretch>
            <a:fillRect/>
          </a:stretch>
        </p:blipFill>
        <p:spPr>
          <a:xfrm>
            <a:off x="2253615" y="1388110"/>
            <a:ext cx="5735955" cy="3613150"/>
          </a:xfrm>
          <a:prstGeom prst="rect">
            <a:avLst/>
          </a:prstGeom>
        </p:spPr>
      </p:pic>
      <p:graphicFrame>
        <p:nvGraphicFramePr>
          <p:cNvPr id="5" name="表格 4"/>
          <p:cNvGraphicFramePr>
            <a:graphicFrameLocks noGrp="1"/>
          </p:cNvGraphicFramePr>
          <p:nvPr>
            <p:custDataLst>
              <p:tags r:id="rId22"/>
            </p:custDataLst>
          </p:nvPr>
        </p:nvGraphicFramePr>
        <p:xfrm>
          <a:off x="2632202" y="5216898"/>
          <a:ext cx="4842510" cy="1554480"/>
        </p:xfrm>
        <a:graphic>
          <a:graphicData uri="http://schemas.openxmlformats.org/drawingml/2006/table">
            <a:tbl>
              <a:tblPr firstRow="1" bandRow="1">
                <a:effectLst/>
                <a:tableStyleId>{5940675A-B579-460E-94D1-54222C63F5DA}</a:tableStyleId>
              </a:tblPr>
              <a:tblGrid>
                <a:gridCol w="955675"/>
                <a:gridCol w="3886835"/>
              </a:tblGrid>
              <a:tr h="518160">
                <a:tc>
                  <a:txBody>
                    <a:bodyPr wrap="square"/>
                    <a:lstStyle/>
                    <a:p>
                      <a:pPr algn="ctr"/>
                      <a:r>
                        <a:rPr lang="zh-CN" altLang="en-US" sz="2800" b="1">
                          <a:solidFill>
                            <a:srgbClr val="000000"/>
                          </a:solidFill>
                          <a:latin typeface="微软雅黑" panose="020B0503020204020204" pitchFamily="34" charset="-122"/>
                          <a:ea typeface="微软雅黑" panose="020B0503020204020204" pitchFamily="34" charset="-122"/>
                        </a:rPr>
                        <a:t>条件</a:t>
                      </a:r>
                      <a:endParaRPr lang="zh-CN" altLang="en-US" sz="2800" b="1">
                        <a:solidFill>
                          <a:srgbClr val="000000"/>
                        </a:solidFill>
                        <a:latin typeface="微软雅黑" panose="020B0503020204020204" pitchFamily="34" charset="-122"/>
                        <a:ea typeface="微软雅黑" panose="020B0503020204020204" pitchFamily="34" charset="-122"/>
                      </a:endParaRPr>
                    </a:p>
                  </a:txBody>
                  <a:tcPr vert="horz">
                    <a:lnL w="12700" cmpd="sng">
                      <a:solidFill>
                        <a:srgbClr val="000000"/>
                      </a:solidFill>
                    </a:lnL>
                    <a:lnR w="12700" cmpd="sng">
                      <a:solidFill>
                        <a:srgbClr val="000000"/>
                      </a:solidFill>
                    </a:lnR>
                    <a:lnT w="12700" cmpd="sng">
                      <a:solidFill>
                        <a:srgbClr val="000000"/>
                      </a:solidFill>
                    </a:lnT>
                    <a:lnB w="12700" cmpd="sng">
                      <a:solidFill>
                        <a:srgbClr val="000000"/>
                      </a:solidFill>
                    </a:lnB>
                    <a:noFill/>
                  </a:tcPr>
                </a:tc>
                <a:tc>
                  <a:txBody>
                    <a:bodyPr wrap="square"/>
                    <a:lstStyle/>
                    <a:p>
                      <a:pPr algn="ctr"/>
                      <a:r>
                        <a:rPr lang="zh-CN" altLang="en-US" sz="2800" b="1">
                          <a:solidFill>
                            <a:srgbClr val="000000"/>
                          </a:solidFill>
                          <a:latin typeface="微软雅黑" panose="020B0503020204020204" pitchFamily="34" charset="-122"/>
                          <a:ea typeface="微软雅黑" panose="020B0503020204020204" pitchFamily="34" charset="-122"/>
                        </a:rPr>
                        <a:t>重铬酸钾－</a:t>
                      </a:r>
                      <a:r>
                        <a:rPr lang="zh-CN" altLang="en-US" sz="2800" b="1">
                          <a:solidFill>
                            <a:srgbClr val="C00000"/>
                          </a:solidFill>
                          <a:latin typeface="微软雅黑" panose="020B0503020204020204" pitchFamily="34" charset="-122"/>
                          <a:ea typeface="微软雅黑" panose="020B0503020204020204" pitchFamily="34" charset="-122"/>
                        </a:rPr>
                        <a:t>浓硫酸</a:t>
                      </a:r>
                      <a:r>
                        <a:rPr lang="zh-CN" altLang="en-US" sz="2800" b="1">
                          <a:solidFill>
                            <a:srgbClr val="000000"/>
                          </a:solidFill>
                          <a:latin typeface="微软雅黑" panose="020B0503020204020204" pitchFamily="34" charset="-122"/>
                          <a:ea typeface="微软雅黑" panose="020B0503020204020204" pitchFamily="34" charset="-122"/>
                        </a:rPr>
                        <a:t>溶液</a:t>
                      </a:r>
                      <a:endParaRPr lang="zh-CN" altLang="en-US" sz="2800" b="1">
                        <a:solidFill>
                          <a:srgbClr val="000000"/>
                        </a:solidFill>
                        <a:latin typeface="微软雅黑" panose="020B0503020204020204" pitchFamily="34" charset="-122"/>
                        <a:ea typeface="微软雅黑" panose="020B0503020204020204" pitchFamily="34" charset="-122"/>
                      </a:endParaRPr>
                    </a:p>
                  </a:txBody>
                  <a:tcPr vert="horz">
                    <a:lnL w="12700" cmpd="sng">
                      <a:solidFill>
                        <a:srgbClr val="000000"/>
                      </a:solidFill>
                    </a:lnL>
                    <a:lnR w="12700" cmpd="sng">
                      <a:solidFill>
                        <a:srgbClr val="000000"/>
                      </a:solidFill>
                    </a:lnR>
                    <a:lnT w="12700" cmpd="sng">
                      <a:solidFill>
                        <a:srgbClr val="000000"/>
                      </a:solidFill>
                    </a:lnT>
                    <a:lnB w="12700" cmpd="sng">
                      <a:solidFill>
                        <a:srgbClr val="000000"/>
                      </a:solidFill>
                    </a:lnB>
                    <a:noFill/>
                  </a:tcPr>
                </a:tc>
              </a:tr>
              <a:tr h="518160">
                <a:tc>
                  <a:txBody>
                    <a:bodyPr wrap="square"/>
                    <a:lstStyle/>
                    <a:p>
                      <a:pPr algn="ctr"/>
                      <a:r>
                        <a:rPr lang="zh-CN" altLang="en-US" sz="2800" b="1">
                          <a:solidFill>
                            <a:srgbClr val="000000"/>
                          </a:solidFill>
                          <a:latin typeface="微软雅黑" panose="020B0503020204020204" pitchFamily="34" charset="-122"/>
                          <a:ea typeface="微软雅黑" panose="020B0503020204020204" pitchFamily="34" charset="-122"/>
                        </a:rPr>
                        <a:t>有氧</a:t>
                      </a:r>
                      <a:endParaRPr lang="zh-CN" altLang="en-US" sz="2800" b="1">
                        <a:solidFill>
                          <a:srgbClr val="000000"/>
                        </a:solidFill>
                        <a:latin typeface="微软雅黑" panose="020B0503020204020204" pitchFamily="34" charset="-122"/>
                        <a:ea typeface="微软雅黑" panose="020B0503020204020204" pitchFamily="34" charset="-122"/>
                      </a:endParaRPr>
                    </a:p>
                  </a:txBody>
                  <a:tcPr vert="horz">
                    <a:lnL w="12700" cmpd="sng">
                      <a:solidFill>
                        <a:srgbClr val="000000"/>
                      </a:solidFill>
                    </a:lnL>
                    <a:lnR w="12700" cmpd="sng">
                      <a:solidFill>
                        <a:srgbClr val="000000"/>
                      </a:solidFill>
                    </a:lnR>
                    <a:lnT w="12700" cmpd="sng">
                      <a:solidFill>
                        <a:srgbClr val="000000"/>
                      </a:solidFill>
                    </a:lnT>
                    <a:lnB w="12700" cmpd="sng">
                      <a:solidFill>
                        <a:srgbClr val="000000"/>
                      </a:solidFill>
                    </a:lnB>
                    <a:noFill/>
                  </a:tcPr>
                </a:tc>
                <a:tc>
                  <a:txBody>
                    <a:bodyPr wrap="square"/>
                    <a:lstStyle/>
                    <a:p>
                      <a:pPr algn="ctr"/>
                      <a:endParaRPr lang="zh-CN" altLang="en-US" sz="2800" b="1">
                        <a:solidFill>
                          <a:srgbClr val="000000"/>
                        </a:solidFill>
                        <a:latin typeface="微软雅黑" panose="020B0503020204020204" pitchFamily="34" charset="-122"/>
                        <a:ea typeface="微软雅黑" panose="020B0503020204020204" pitchFamily="34" charset="-122"/>
                      </a:endParaRPr>
                    </a:p>
                  </a:txBody>
                  <a:tcPr vert="horz">
                    <a:lnL w="12700" cmpd="sng">
                      <a:solidFill>
                        <a:srgbClr val="000000"/>
                      </a:solidFill>
                    </a:lnL>
                    <a:lnR w="12700" cmpd="sng">
                      <a:solidFill>
                        <a:srgbClr val="000000"/>
                      </a:solidFill>
                    </a:lnR>
                    <a:lnT w="12700" cmpd="sng">
                      <a:solidFill>
                        <a:srgbClr val="000000"/>
                      </a:solidFill>
                    </a:lnT>
                    <a:lnB w="12700" cmpd="sng">
                      <a:solidFill>
                        <a:srgbClr val="000000"/>
                      </a:solidFill>
                    </a:lnB>
                    <a:noFill/>
                  </a:tcPr>
                </a:tc>
              </a:tr>
              <a:tr h="518160">
                <a:tc>
                  <a:txBody>
                    <a:bodyPr wrap="square"/>
                    <a:lstStyle/>
                    <a:p>
                      <a:pPr algn="ctr"/>
                      <a:r>
                        <a:rPr lang="zh-CN" altLang="en-US" sz="2800" b="1">
                          <a:solidFill>
                            <a:srgbClr val="000000"/>
                          </a:solidFill>
                          <a:latin typeface="微软雅黑" panose="020B0503020204020204" pitchFamily="34" charset="-122"/>
                          <a:ea typeface="微软雅黑" panose="020B0503020204020204" pitchFamily="34" charset="-122"/>
                        </a:rPr>
                        <a:t>无氧</a:t>
                      </a:r>
                      <a:endParaRPr lang="zh-CN" altLang="en-US" sz="2800" b="1">
                        <a:solidFill>
                          <a:srgbClr val="000000"/>
                        </a:solidFill>
                        <a:latin typeface="微软雅黑" panose="020B0503020204020204" pitchFamily="34" charset="-122"/>
                        <a:ea typeface="微软雅黑" panose="020B0503020204020204" pitchFamily="34" charset="-122"/>
                      </a:endParaRPr>
                    </a:p>
                  </a:txBody>
                  <a:tcPr vert="horz">
                    <a:lnL w="12700" cmpd="sng">
                      <a:solidFill>
                        <a:srgbClr val="000000"/>
                      </a:solidFill>
                    </a:lnL>
                    <a:lnR w="12700" cmpd="sng">
                      <a:solidFill>
                        <a:srgbClr val="000000"/>
                      </a:solidFill>
                    </a:lnR>
                    <a:lnT w="12700" cmpd="sng">
                      <a:solidFill>
                        <a:srgbClr val="000000"/>
                      </a:solidFill>
                    </a:lnT>
                    <a:lnB w="12700" cmpd="sng">
                      <a:solidFill>
                        <a:srgbClr val="000000"/>
                      </a:solidFill>
                    </a:lnB>
                    <a:noFill/>
                  </a:tcPr>
                </a:tc>
                <a:tc>
                  <a:txBody>
                    <a:bodyPr wrap="square"/>
                    <a:lstStyle/>
                    <a:p>
                      <a:pPr algn="ctr"/>
                      <a:endParaRPr lang="zh-CN" altLang="en-US" sz="2800" b="1">
                        <a:solidFill>
                          <a:srgbClr val="000000"/>
                        </a:solidFill>
                        <a:latin typeface="微软雅黑" panose="020B0503020204020204" pitchFamily="34" charset="-122"/>
                        <a:ea typeface="微软雅黑" panose="020B0503020204020204" pitchFamily="34" charset="-122"/>
                      </a:endParaRPr>
                    </a:p>
                  </a:txBody>
                  <a:tcPr vert="horz">
                    <a:lnL w="12700" cmpd="sng">
                      <a:solidFill>
                        <a:srgbClr val="000000"/>
                      </a:solidFill>
                    </a:lnL>
                    <a:lnR w="12700" cmpd="sng">
                      <a:solidFill>
                        <a:srgbClr val="000000"/>
                      </a:solidFill>
                    </a:lnR>
                    <a:lnT w="12700" cmpd="sng">
                      <a:solidFill>
                        <a:srgbClr val="000000"/>
                      </a:solidFill>
                    </a:lnT>
                    <a:lnB w="12700" cmpd="sng">
                      <a:solidFill>
                        <a:srgbClr val="000000"/>
                      </a:solidFill>
                    </a:lnB>
                    <a:noFill/>
                  </a:tcPr>
                </a:tc>
              </a:tr>
            </a:tbl>
          </a:graphicData>
        </a:graphic>
      </p:graphicFrame>
      <p:sp>
        <p:nvSpPr>
          <p:cNvPr id="10" name="文本框 9"/>
          <p:cNvSpPr txBox="1"/>
          <p:nvPr>
            <p:custDataLst>
              <p:tags r:id="rId23"/>
            </p:custDataLst>
          </p:nvPr>
        </p:nvSpPr>
        <p:spPr>
          <a:xfrm>
            <a:off x="3987546" y="6249459"/>
            <a:ext cx="3554730" cy="521970"/>
          </a:xfrm>
          <a:prstGeom prst="rect">
            <a:avLst/>
          </a:prstGeom>
          <a:noFill/>
        </p:spPr>
        <p:txBody>
          <a:bodyPr wrap="square" rtlCol="0">
            <a:spAutoFit/>
          </a:bodyPr>
          <a:lstStyle/>
          <a:p>
            <a:r>
              <a:rPr lang="zh-CN" altLang="en-US" sz="2800" b="1">
                <a:solidFill>
                  <a:srgbClr val="00B050"/>
                </a:solidFill>
                <a:latin typeface="微软雅黑" panose="020B0503020204020204" pitchFamily="34" charset="-122"/>
                <a:ea typeface="微软雅黑" panose="020B0503020204020204" pitchFamily="34" charset="-122"/>
                <a:cs typeface="+mn-ea"/>
                <a:sym typeface="Arial" panose="020B0604020202020204" pitchFamily="34" charset="0"/>
              </a:rPr>
              <a:t>出现灰绿色</a:t>
            </a:r>
            <a:endParaRPr lang="zh-CN" altLang="en-US" sz="2800" b="1">
              <a:solidFill>
                <a:srgbClr val="00B050"/>
              </a:solidFill>
              <a:latin typeface="微软雅黑" panose="020B0503020204020204" pitchFamily="34" charset="-122"/>
              <a:ea typeface="微软雅黑" panose="020B0503020204020204" pitchFamily="34" charset="-122"/>
              <a:cs typeface="+mn-ea"/>
              <a:sym typeface="Arial" panose="020B0604020202020204" pitchFamily="34" charset="0"/>
            </a:endParaRPr>
          </a:p>
        </p:txBody>
      </p:sp>
      <p:sp>
        <p:nvSpPr>
          <p:cNvPr id="6" name="文本框 5"/>
          <p:cNvSpPr txBox="1"/>
          <p:nvPr>
            <p:custDataLst>
              <p:tags r:id="rId24"/>
            </p:custDataLst>
          </p:nvPr>
        </p:nvSpPr>
        <p:spPr>
          <a:xfrm>
            <a:off x="3987546" y="5733504"/>
            <a:ext cx="2574925" cy="521970"/>
          </a:xfrm>
          <a:prstGeom prst="rect">
            <a:avLst/>
          </a:prstGeom>
          <a:noFill/>
        </p:spPr>
        <p:txBody>
          <a:bodyPr wrap="square" rtlCol="0">
            <a:spAutoFit/>
          </a:bodyPr>
          <a:lstStyle/>
          <a:p>
            <a:r>
              <a:rPr lang="zh-CN" altLang="en-US" sz="2800" b="1">
                <a:solidFill>
                  <a:srgbClr val="FF0000"/>
                </a:solidFill>
                <a:latin typeface="微软雅黑" panose="020B0503020204020204" pitchFamily="34" charset="-122"/>
                <a:ea typeface="微软雅黑" panose="020B0503020204020204" pitchFamily="34" charset="-122"/>
              </a:rPr>
              <a:t>不出现灰绿色</a:t>
            </a:r>
            <a:endParaRPr lang="zh-CN" altLang="en-US" sz="2800" b="1">
              <a:solidFill>
                <a:srgbClr val="FF0000"/>
              </a:solidFill>
              <a:latin typeface="微软雅黑" panose="020B0503020204020204" pitchFamily="34" charset="-122"/>
              <a:ea typeface="微软雅黑" panose="020B0503020204020204" pitchFamily="34" charset="-122"/>
            </a:endParaRPr>
          </a:p>
        </p:txBody>
      </p:sp>
      <p:sp>
        <p:nvSpPr>
          <p:cNvPr id="17" name="文本框 37"/>
          <p:cNvSpPr txBox="1"/>
          <p:nvPr>
            <p:custDataLst>
              <p:tags r:id="rId25"/>
            </p:custDataLst>
          </p:nvPr>
        </p:nvSpPr>
        <p:spPr>
          <a:xfrm>
            <a:off x="7891780" y="5333365"/>
            <a:ext cx="4229735" cy="1438275"/>
          </a:xfrm>
          <a:prstGeom prst="rect">
            <a:avLst/>
          </a:prstGeom>
          <a:solidFill>
            <a:schemeClr val="bg1"/>
          </a:solidFill>
          <a:ln>
            <a:solidFill>
              <a:srgbClr val="8FB2C9"/>
            </a:solidFill>
          </a:ln>
        </p:spPr>
        <p:style>
          <a:lnRef idx="2">
            <a:schemeClr val="accent2"/>
          </a:lnRef>
          <a:fillRef idx="1">
            <a:schemeClr val="lt1"/>
          </a:fillRef>
          <a:effectRef idx="0">
            <a:schemeClr val="accent2"/>
          </a:effectRef>
          <a:fontRef idx="minor">
            <a:schemeClr val="dk1"/>
          </a:fontRef>
        </p:style>
        <p:txBody>
          <a:bodyPr>
            <a:noAutofit/>
          </a:bodyPr>
          <a:lstStyle>
            <a:defPPr>
              <a:defRPr lang="zh-CN"/>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1" indent="0" algn="l" defTabSz="914400" rtl="0" eaLnBrk="1" fontAlgn="base" latinLnBrk="0" hangingPunct="1">
              <a:lnSpc>
                <a:spcPts val="3500"/>
              </a:lnSpc>
              <a:spcBef>
                <a:spcPct val="0"/>
              </a:spcBef>
              <a:spcAft>
                <a:spcPct val="0"/>
              </a:spcAft>
              <a:buClrTx/>
              <a:buSzTx/>
              <a:buFontTx/>
              <a:buNone/>
              <a:defRPr/>
            </a:pPr>
            <a:r>
              <a:rPr kumimoji="0" lang="zh-CN" altLang="en-US" sz="2400" b="1" i="0" u="none" strike="noStrike" kern="12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mn-cs"/>
              </a:rPr>
              <a:t>提示：</a:t>
            </a:r>
            <a:r>
              <a:rPr kumimoji="0" lang="zh-CN" altLang="en-US" sz="2400" b="1"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葡萄糖能和酸性重铬酸钾反应，故检测时需要等培养液中葡萄糖耗尽再进行。</a:t>
            </a:r>
            <a:endParaRPr kumimoji="0" lang="zh-CN" altLang="en-US" sz="2400" b="1"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pic>
        <p:nvPicPr>
          <p:cNvPr id="13344" name="图片 14"/>
          <p:cNvPicPr>
            <a:picLocks noChangeAspect="1"/>
          </p:cNvPicPr>
          <p:nvPr>
            <p:custDataLst>
              <p:tags r:id="rId26"/>
            </p:custDataLst>
          </p:nvPr>
        </p:nvPicPr>
        <p:blipFill>
          <a:blip r:embed="rId27"/>
          <a:stretch>
            <a:fillRect/>
          </a:stretch>
        </p:blipFill>
        <p:spPr>
          <a:xfrm>
            <a:off x="3340100" y="1522730"/>
            <a:ext cx="3563620" cy="2710815"/>
          </a:xfrm>
          <a:prstGeom prst="rect">
            <a:avLst/>
          </a:prstGeom>
          <a:noFill/>
          <a:ln w="9525">
            <a:noFill/>
          </a:ln>
        </p:spPr>
      </p:pic>
      <p:sp>
        <p:nvSpPr>
          <p:cNvPr id="2" name="文本框 1"/>
          <p:cNvSpPr txBox="1"/>
          <p:nvPr>
            <p:custDataLst>
              <p:tags r:id="rId28"/>
            </p:custDataLst>
          </p:nvPr>
        </p:nvSpPr>
        <p:spPr>
          <a:xfrm>
            <a:off x="8224520" y="1577975"/>
            <a:ext cx="3313430" cy="521970"/>
          </a:xfrm>
          <a:prstGeom prst="rect">
            <a:avLst/>
          </a:prstGeom>
          <a:noFill/>
        </p:spPr>
        <p:txBody>
          <a:bodyPr wrap="none" rtlCol="0" anchor="t">
            <a:spAutoFit/>
          </a:bodyPr>
          <a:lstStyle/>
          <a:p>
            <a:pPr marL="285750" indent="-285750">
              <a:buFont typeface="Wingdings" panose="05000000000000000000" charset="0"/>
              <a:buChar char="Ø"/>
            </a:pPr>
            <a:r>
              <a:rPr lang="zh-CN" altLang="en-US" sz="2800" b="1">
                <a:solidFill>
                  <a:srgbClr val="7030A0"/>
                </a:solidFill>
                <a:latin typeface="微软雅黑" panose="020B0503020204020204" pitchFamily="34" charset="-122"/>
                <a:ea typeface="微软雅黑" panose="020B0503020204020204" pitchFamily="34" charset="-122"/>
                <a:cs typeface="Times New Roman" panose="02020603050405020304" charset="0"/>
                <a:sym typeface="+mn-ea"/>
              </a:rPr>
              <a:t>酒精的检测方法？</a:t>
            </a:r>
            <a:endParaRPr lang="zh-CN" altLang="en-US" sz="2800" b="1">
              <a:solidFill>
                <a:srgbClr val="7030A0"/>
              </a:solidFill>
              <a:latin typeface="微软雅黑" panose="020B0503020204020204" pitchFamily="34" charset="-122"/>
              <a:ea typeface="微软雅黑" panose="020B0503020204020204" pitchFamily="34" charset="-122"/>
              <a:cs typeface="Times New Roman" panose="02020603050405020304" charset="0"/>
              <a:sym typeface="+mn-ea"/>
            </a:endParaRPr>
          </a:p>
        </p:txBody>
      </p:sp>
      <p:sp>
        <p:nvSpPr>
          <p:cNvPr id="8" name="文本框 7"/>
          <p:cNvSpPr txBox="1"/>
          <p:nvPr>
            <p:custDataLst>
              <p:tags r:id="rId29"/>
            </p:custDataLst>
          </p:nvPr>
        </p:nvSpPr>
        <p:spPr>
          <a:xfrm>
            <a:off x="8117840" y="2190750"/>
            <a:ext cx="4003675" cy="2749550"/>
          </a:xfrm>
          <a:prstGeom prst="rect">
            <a:avLst/>
          </a:prstGeom>
          <a:noFill/>
        </p:spPr>
        <p:txBody>
          <a:bodyPr wrap="square" rtlCol="0">
            <a:spAutoFit/>
          </a:bodyPr>
          <a:lstStyle/>
          <a:p>
            <a:pPr indent="0" fontAlgn="auto">
              <a:lnSpc>
                <a:spcPct val="120000"/>
              </a:lnSpc>
            </a:pPr>
            <a:r>
              <a:rPr lang="zh-CN" altLang="en-US" sz="2400">
                <a:solidFill>
                  <a:srgbClr val="FF0000"/>
                </a:solidFill>
                <a:latin typeface="微软雅黑" panose="020B0503020204020204" pitchFamily="34" charset="-122"/>
                <a:ea typeface="微软雅黑" panose="020B0503020204020204" pitchFamily="34" charset="-122"/>
              </a:rPr>
              <a:t>从</a:t>
            </a:r>
            <a:r>
              <a:rPr lang="en-US" altLang="zh-CN" sz="2400">
                <a:solidFill>
                  <a:srgbClr val="FF0000"/>
                </a:solidFill>
                <a:latin typeface="微软雅黑" panose="020B0503020204020204" pitchFamily="34" charset="-122"/>
                <a:ea typeface="微软雅黑" panose="020B0503020204020204" pitchFamily="34" charset="-122"/>
              </a:rPr>
              <a:t>A</a:t>
            </a:r>
            <a:r>
              <a:rPr lang="zh-CN" altLang="en-US" sz="2400">
                <a:solidFill>
                  <a:srgbClr val="FF0000"/>
                </a:solidFill>
                <a:latin typeface="微软雅黑" panose="020B0503020204020204" pitchFamily="34" charset="-122"/>
                <a:ea typeface="微软雅黑" panose="020B0503020204020204" pitchFamily="34" charset="-122"/>
              </a:rPr>
              <a:t>、</a:t>
            </a:r>
            <a:r>
              <a:rPr lang="en-US" altLang="zh-CN" sz="2400">
                <a:solidFill>
                  <a:srgbClr val="FF0000"/>
                </a:solidFill>
                <a:latin typeface="微软雅黑" panose="020B0503020204020204" pitchFamily="34" charset="-122"/>
                <a:ea typeface="微软雅黑" panose="020B0503020204020204" pitchFamily="34" charset="-122"/>
              </a:rPr>
              <a:t>B</a:t>
            </a:r>
            <a:r>
              <a:rPr lang="zh-CN" altLang="en-US" sz="2400">
                <a:solidFill>
                  <a:srgbClr val="FF0000"/>
                </a:solidFill>
                <a:latin typeface="微软雅黑" panose="020B0503020204020204" pitchFamily="34" charset="-122"/>
                <a:ea typeface="微软雅黑" panose="020B0503020204020204" pitchFamily="34" charset="-122"/>
              </a:rPr>
              <a:t>酵母菌培养瓶中各取</a:t>
            </a:r>
            <a:r>
              <a:rPr lang="en-US" altLang="zh-CN" sz="2400">
                <a:solidFill>
                  <a:srgbClr val="FF0000"/>
                </a:solidFill>
                <a:latin typeface="微软雅黑" panose="020B0503020204020204" pitchFamily="34" charset="-122"/>
                <a:ea typeface="微软雅黑" panose="020B0503020204020204" pitchFamily="34" charset="-122"/>
              </a:rPr>
              <a:t>2ml</a:t>
            </a:r>
            <a:r>
              <a:rPr lang="zh-CN" altLang="en-US" sz="2400">
                <a:solidFill>
                  <a:srgbClr val="FF0000"/>
                </a:solidFill>
                <a:latin typeface="微软雅黑" panose="020B0503020204020204" pitchFamily="34" charset="-122"/>
                <a:ea typeface="微软雅黑" panose="020B0503020204020204" pitchFamily="34" charset="-122"/>
              </a:rPr>
              <a:t>培养液，分别注入</a:t>
            </a:r>
            <a:r>
              <a:rPr lang="en-US" altLang="zh-CN" sz="2400">
                <a:solidFill>
                  <a:srgbClr val="FF0000"/>
                </a:solidFill>
                <a:latin typeface="微软雅黑" panose="020B0503020204020204" pitchFamily="34" charset="-122"/>
                <a:ea typeface="微软雅黑" panose="020B0503020204020204" pitchFamily="34" charset="-122"/>
              </a:rPr>
              <a:t>2</a:t>
            </a:r>
            <a:r>
              <a:rPr lang="zh-CN" altLang="en-US" sz="2400">
                <a:solidFill>
                  <a:srgbClr val="FF0000"/>
                </a:solidFill>
                <a:latin typeface="微软雅黑" panose="020B0503020204020204" pitchFamily="34" charset="-122"/>
                <a:ea typeface="微软雅黑" panose="020B0503020204020204" pitchFamily="34" charset="-122"/>
              </a:rPr>
              <a:t>支干净的试管中，再向试管中分别滴加</a:t>
            </a:r>
            <a:r>
              <a:rPr lang="en-US" altLang="zh-CN" sz="2400">
                <a:solidFill>
                  <a:srgbClr val="FF0000"/>
                </a:solidFill>
                <a:latin typeface="微软雅黑" panose="020B0503020204020204" pitchFamily="34" charset="-122"/>
                <a:ea typeface="微软雅黑" panose="020B0503020204020204" pitchFamily="34" charset="-122"/>
              </a:rPr>
              <a:t>0.5ml</a:t>
            </a:r>
            <a:r>
              <a:rPr lang="zh-CN" altLang="en-US" sz="2400">
                <a:solidFill>
                  <a:srgbClr val="FF0000"/>
                </a:solidFill>
                <a:latin typeface="微软雅黑" panose="020B0503020204020204" pitchFamily="34" charset="-122"/>
                <a:ea typeface="微软雅黑" panose="020B0503020204020204" pitchFamily="34" charset="-122"/>
              </a:rPr>
              <a:t>溶有</a:t>
            </a:r>
            <a:r>
              <a:rPr lang="en-US" altLang="zh-CN" sz="2400">
                <a:solidFill>
                  <a:srgbClr val="FF0000"/>
                </a:solidFill>
                <a:latin typeface="微软雅黑" panose="020B0503020204020204" pitchFamily="34" charset="-122"/>
                <a:ea typeface="微软雅黑" panose="020B0503020204020204" pitchFamily="34" charset="-122"/>
              </a:rPr>
              <a:t>0.1g重铬酸钾</a:t>
            </a:r>
            <a:r>
              <a:rPr lang="zh-CN" altLang="en-US" sz="2400">
                <a:solidFill>
                  <a:srgbClr val="FF0000"/>
                </a:solidFill>
                <a:latin typeface="微软雅黑" panose="020B0503020204020204" pitchFamily="34" charset="-122"/>
                <a:ea typeface="微软雅黑" panose="020B0503020204020204" pitchFamily="34" charset="-122"/>
              </a:rPr>
              <a:t>的浓硫酸溶液，并轻轻震荡混匀。</a:t>
            </a:r>
            <a:endParaRPr lang="zh-CN" altLang="en-US" sz="2400">
              <a:solidFill>
                <a:srgbClr val="FF0000"/>
              </a:solidFill>
              <a:latin typeface="微软雅黑" panose="020B0503020204020204" pitchFamily="34" charset="-122"/>
              <a:ea typeface="微软雅黑" panose="020B0503020204020204" pitchFamily="34" charset="-122"/>
            </a:endParaRPr>
          </a:p>
        </p:txBody>
      </p:sp>
      <p:grpSp>
        <p:nvGrpSpPr>
          <p:cNvPr id="11" name="组合 10"/>
          <p:cNvGrpSpPr/>
          <p:nvPr/>
        </p:nvGrpSpPr>
        <p:grpSpPr>
          <a:xfrm>
            <a:off x="149225" y="81280"/>
            <a:ext cx="5759450" cy="1216025"/>
            <a:chOff x="235" y="128"/>
            <a:chExt cx="10309" cy="1915"/>
          </a:xfrm>
        </p:grpSpPr>
        <p:sp>
          <p:nvSpPr>
            <p:cNvPr id="23" name="文本框 22"/>
            <p:cNvSpPr txBox="1"/>
            <p:nvPr>
              <p:custDataLst>
                <p:tags r:id="rId30"/>
              </p:custDataLst>
            </p:nvPr>
          </p:nvSpPr>
          <p:spPr>
            <a:xfrm>
              <a:off x="503" y="1027"/>
              <a:ext cx="914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探究酵母菌细胞呼吸的</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方式</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31"/>
              </p:custDataLst>
            </p:nvPr>
          </p:nvGrpSpPr>
          <p:grpSpPr>
            <a:xfrm rot="0">
              <a:off x="235" y="128"/>
              <a:ext cx="10309" cy="899"/>
              <a:chOff x="587375" y="977268"/>
              <a:chExt cx="6546004" cy="570900"/>
            </a:xfrm>
          </p:grpSpPr>
          <p:sp>
            <p:nvSpPr>
              <p:cNvPr id="215" name="任意多边形: 形状 17"/>
              <p:cNvSpPr/>
              <p:nvPr>
                <p:custDataLst>
                  <p:tags r:id="rId32"/>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16" name="文本框 215"/>
              <p:cNvSpPr txBox="1"/>
              <p:nvPr>
                <p:custDataLst>
                  <p:tags r:id="rId33"/>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219" name="任意多边形: 形状 18"/>
              <p:cNvSpPr/>
              <p:nvPr>
                <p:custDataLst>
                  <p:tags r:id="rId34"/>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24" name="文本框 223"/>
              <p:cNvSpPr txBox="1"/>
              <p:nvPr>
                <p:custDataLst>
                  <p:tags r:id="rId35"/>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26" name="图片 25" descr="32303137373532353b32303137393931383bc9faceefcfd4cea2beb5cfb8b0fb"/>
            <p:cNvPicPr>
              <a:picLocks noChangeAspect="1"/>
            </p:cNvPicPr>
            <p:nvPr/>
          </p:nvPicPr>
          <p:blipFill>
            <a:blip r:embed="rId36"/>
            <a:stretch>
              <a:fillRect/>
            </a:stretch>
          </p:blipFill>
          <p:spPr>
            <a:xfrm>
              <a:off x="1119" y="207"/>
              <a:ext cx="719" cy="719"/>
            </a:xfrm>
            <a:prstGeom prst="rect">
              <a:avLst/>
            </a:prstGeom>
          </p:spPr>
        </p:pic>
      </p:grpSp>
      <p:sp>
        <p:nvSpPr>
          <p:cNvPr id="19" name="等腰三角形 18"/>
          <p:cNvSpPr/>
          <p:nvPr>
            <p:custDataLst>
              <p:tags r:id="rId37"/>
            </p:custDataLst>
          </p:nvPr>
        </p:nvSpPr>
        <p:spPr>
          <a:xfrm rot="5400000">
            <a:off x="1790700" y="5419090"/>
            <a:ext cx="520700" cy="393065"/>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3344"/>
                                        </p:tgtEl>
                                        <p:attrNameLst>
                                          <p:attrName>style.visibility</p:attrName>
                                        </p:attrNameLst>
                                      </p:cBhvr>
                                      <p:to>
                                        <p:strVal val="visible"/>
                                      </p:to>
                                    </p:set>
                                    <p:animEffect transition="in" filter="barn(inVertical)">
                                      <p:cBhvr>
                                        <p:cTn id="31" dur="500"/>
                                        <p:tgtEl>
                                          <p:spTgt spid="13344"/>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p:cTn id="32" fill="hold" display="0">
                  <p:stCondLst>
                    <p:cond delay="indefinite"/>
                  </p:stCondLst>
                </p:cTn>
                <p:tgtEl>
                  <p:spTgt spid="4"/>
                </p:tgtEl>
              </p:cMediaNode>
            </p:video>
          </p:childTnLst>
        </p:cTn>
      </p:par>
    </p:tnLst>
    <p:bldLst>
      <p:bldP spid="10" grpId="0"/>
      <p:bldP spid="6" grpId="0"/>
      <p:bldP spid="17" grpId="0" bldLvl="0" animBg="1"/>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custDataLst>
              <p:tags r:id="rId1"/>
            </p:custDataLst>
          </p:nvPr>
        </p:nvGrpSpPr>
        <p:grpSpPr>
          <a:xfrm>
            <a:off x="2549525" y="4684395"/>
            <a:ext cx="8497570" cy="1914525"/>
            <a:chOff x="3811" y="6585"/>
            <a:chExt cx="13382" cy="3015"/>
          </a:xfrm>
        </p:grpSpPr>
        <p:sp>
          <p:nvSpPr>
            <p:cNvPr id="13345" name="文本框 2"/>
            <p:cNvSpPr txBox="1"/>
            <p:nvPr>
              <p:custDataLst>
                <p:tags r:id="rId2"/>
              </p:custDataLst>
            </p:nvPr>
          </p:nvSpPr>
          <p:spPr>
            <a:xfrm>
              <a:off x="3811" y="6585"/>
              <a:ext cx="13102" cy="822"/>
            </a:xfrm>
            <a:prstGeom prst="rect">
              <a:avLst/>
            </a:prstGeom>
            <a:noFill/>
            <a:ln w="9525">
              <a:noFill/>
            </a:ln>
          </p:spPr>
          <p:txBody>
            <a:bodyPr anchor="t" anchorCtr="0">
              <a:spAutoFit/>
            </a:bodyPr>
            <a:lstStyle/>
            <a:p>
              <a:r>
                <a:rPr lang="zh-CN" altLang="en-US" sz="2800" b="1">
                  <a:latin typeface="微软雅黑" panose="020B0503020204020204" pitchFamily="34" charset="-122"/>
                  <a:ea typeface="微软雅黑" panose="020B0503020204020204" pitchFamily="34" charset="-122"/>
                  <a:cs typeface="微软雅黑" panose="020B0503020204020204" pitchFamily="34" charset="-122"/>
                </a:rPr>
                <a:t>①酵母菌在有氧和无氧条件下都能产生</a:t>
              </a:r>
              <a:r>
                <a:rPr lang="en-US" altLang="zh-CN" sz="2800" b="1">
                  <a:latin typeface="微软雅黑" panose="020B0503020204020204" pitchFamily="34" charset="-122"/>
                  <a:ea typeface="微软雅黑" panose="020B0503020204020204" pitchFamily="34" charset="-122"/>
                  <a:cs typeface="微软雅黑" panose="020B0503020204020204" pitchFamily="34" charset="-122"/>
                </a:rPr>
                <a:t>___________</a:t>
              </a:r>
              <a:r>
                <a:rPr lang="zh-CN" altLang="en-US" sz="2800" b="1">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8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 name="TextBox 12"/>
            <p:cNvSpPr txBox="1"/>
            <p:nvPr>
              <p:custDataLst>
                <p:tags r:id="rId3"/>
              </p:custDataLst>
            </p:nvPr>
          </p:nvSpPr>
          <p:spPr>
            <a:xfrm>
              <a:off x="3891" y="7781"/>
              <a:ext cx="13302" cy="678"/>
            </a:xfrm>
            <a:prstGeom prst="rect">
              <a:avLst/>
            </a:prstGeom>
            <a:noFill/>
            <a:ln w="9525">
              <a:noFill/>
            </a:ln>
          </p:spPr>
          <p:txBody>
            <a:bodyPr lIns="0" tIns="0" rIns="0" bIns="0" anchor="t" anchorCtr="0">
              <a:spAutoFit/>
            </a:bodyPr>
            <a:lstStyle/>
            <a:p>
              <a:r>
                <a:rPr lang="zh-CN" altLang="en-US" sz="2800" b="1">
                  <a:latin typeface="微软雅黑" panose="020B0503020204020204" pitchFamily="34" charset="-122"/>
                  <a:ea typeface="微软雅黑" panose="020B0503020204020204" pitchFamily="34" charset="-122"/>
                  <a:cs typeface="微软雅黑" panose="020B0503020204020204" pitchFamily="34" charset="-122"/>
                </a:rPr>
                <a:t>②酵母菌有氧比无氧时释放出的</a:t>
              </a:r>
              <a:r>
                <a:rPr lang="en-US" altLang="zh-CN" sz="2800" b="1">
                  <a:latin typeface="微软雅黑" panose="020B0503020204020204" pitchFamily="34" charset="-122"/>
                  <a:ea typeface="微软雅黑" panose="020B0503020204020204" pitchFamily="34" charset="-122"/>
                  <a:cs typeface="微软雅黑" panose="020B0503020204020204" pitchFamily="34" charset="-122"/>
                </a:rPr>
                <a:t>CO</a:t>
              </a:r>
              <a:r>
                <a:rPr lang="en-US" altLang="zh-CN" sz="2800" b="1" baseline="-25000">
                  <a:latin typeface="微软雅黑" panose="020B0503020204020204" pitchFamily="34" charset="-122"/>
                  <a:ea typeface="微软雅黑" panose="020B0503020204020204" pitchFamily="34" charset="-122"/>
                  <a:cs typeface="微软雅黑" panose="020B0503020204020204" pitchFamily="34" charset="-122"/>
                </a:rPr>
                <a:t>2 ————————</a:t>
              </a:r>
              <a:r>
                <a:rPr lang="zh-CN" altLang="en-US" sz="2800" b="1">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8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3" name="TextBox 13"/>
            <p:cNvSpPr txBox="1"/>
            <p:nvPr>
              <p:custDataLst>
                <p:tags r:id="rId4"/>
              </p:custDataLst>
            </p:nvPr>
          </p:nvSpPr>
          <p:spPr>
            <a:xfrm>
              <a:off x="3901" y="8922"/>
              <a:ext cx="12772" cy="678"/>
            </a:xfrm>
            <a:prstGeom prst="rect">
              <a:avLst/>
            </a:prstGeom>
            <a:noFill/>
            <a:ln w="9525">
              <a:noFill/>
            </a:ln>
          </p:spPr>
          <p:txBody>
            <a:bodyPr lIns="0" tIns="0" rIns="0" bIns="0" anchor="t" anchorCtr="0">
              <a:spAutoFit/>
            </a:bodyPr>
            <a:lstStyle/>
            <a:p>
              <a:r>
                <a:rPr lang="zh-CN" altLang="en-US" sz="2800" b="1">
                  <a:latin typeface="微软雅黑" panose="020B0503020204020204" pitchFamily="34" charset="-122"/>
                  <a:ea typeface="微软雅黑" panose="020B0503020204020204" pitchFamily="34" charset="-122"/>
                  <a:cs typeface="微软雅黑" panose="020B0503020204020204" pitchFamily="34" charset="-122"/>
                </a:rPr>
                <a:t>③酵母菌无氧时分解葡萄糖还产生</a:t>
              </a:r>
              <a:r>
                <a:rPr lang="en-US" altLang="zh-CN" sz="2800" b="1">
                  <a:latin typeface="微软雅黑" panose="020B0503020204020204" pitchFamily="34" charset="-122"/>
                  <a:ea typeface="微软雅黑" panose="020B0503020204020204" pitchFamily="34" charset="-122"/>
                  <a:cs typeface="微软雅黑" panose="020B0503020204020204" pitchFamily="34" charset="-122"/>
                </a:rPr>
                <a:t>_____________</a:t>
              </a:r>
              <a:r>
                <a:rPr lang="zh-CN" altLang="en-US" sz="2800" b="1">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40" name="组合 39"/>
          <p:cNvGrpSpPr/>
          <p:nvPr>
            <p:custDataLst>
              <p:tags r:id="rId5"/>
            </p:custDataLst>
          </p:nvPr>
        </p:nvGrpSpPr>
        <p:grpSpPr>
          <a:xfrm>
            <a:off x="148974" y="1361233"/>
            <a:ext cx="1866881" cy="5337666"/>
            <a:chOff x="106045" y="1031510"/>
            <a:chExt cx="1866881" cy="5337666"/>
          </a:xfrm>
        </p:grpSpPr>
        <p:grpSp>
          <p:nvGrpSpPr>
            <p:cNvPr id="41" name="组合 40"/>
            <p:cNvGrpSpPr/>
            <p:nvPr>
              <p:custDataLst>
                <p:tags r:id="rId6"/>
              </p:custDataLst>
            </p:nvPr>
          </p:nvGrpSpPr>
          <p:grpSpPr>
            <a:xfrm>
              <a:off x="159366" y="1031510"/>
              <a:ext cx="1813560" cy="5337666"/>
              <a:chOff x="133350" y="1054454"/>
              <a:chExt cx="1813560" cy="5337666"/>
            </a:xfrm>
          </p:grpSpPr>
          <p:grpSp>
            <p:nvGrpSpPr>
              <p:cNvPr id="42" name="组合 41"/>
              <p:cNvGrpSpPr/>
              <p:nvPr>
                <p:custDataLst>
                  <p:tags r:id="rId7"/>
                </p:custDataLst>
              </p:nvPr>
            </p:nvGrpSpPr>
            <p:grpSpPr>
              <a:xfrm>
                <a:off x="133350" y="1631499"/>
                <a:ext cx="1813560" cy="4760621"/>
                <a:chOff x="1227" y="2468"/>
                <a:chExt cx="2856" cy="6896"/>
              </a:xfrm>
            </p:grpSpPr>
            <p:cxnSp>
              <p:nvCxnSpPr>
                <p:cNvPr id="43" name="Line 10"/>
                <p:cNvCxnSpPr/>
                <p:nvPr>
                  <p:custDataLst>
                    <p:tags r:id="rId8"/>
                  </p:custDataLst>
                </p:nvPr>
              </p:nvCxnSpPr>
              <p:spPr>
                <a:xfrm flipH="1">
                  <a:off x="2520" y="6737"/>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cxnSp>
              <p:nvCxnSpPr>
                <p:cNvPr id="44" name="Line 12"/>
                <p:cNvCxnSpPr/>
                <p:nvPr>
                  <p:custDataLst>
                    <p:tags r:id="rId9"/>
                  </p:custDataLst>
                </p:nvPr>
              </p:nvCxnSpPr>
              <p:spPr>
                <a:xfrm flipH="1">
                  <a:off x="2504" y="8008"/>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grpSp>
              <p:nvGrpSpPr>
                <p:cNvPr id="45" name="组合 44"/>
                <p:cNvGrpSpPr/>
                <p:nvPr>
                  <p:custDataLst>
                    <p:tags r:id="rId10"/>
                  </p:custDataLst>
                </p:nvPr>
              </p:nvGrpSpPr>
              <p:grpSpPr>
                <a:xfrm>
                  <a:off x="1227" y="2468"/>
                  <a:ext cx="2856" cy="6896"/>
                  <a:chOff x="655" y="2453"/>
                  <a:chExt cx="2856" cy="6896"/>
                </a:xfrm>
              </p:grpSpPr>
              <p:cxnSp>
                <p:nvCxnSpPr>
                  <p:cNvPr id="46" name="Line 4"/>
                  <p:cNvCxnSpPr/>
                  <p:nvPr>
                    <p:custDataLst>
                      <p:tags r:id="rId11"/>
                    </p:custDataLst>
                  </p:nvPr>
                </p:nvCxnSpPr>
                <p:spPr>
                  <a:xfrm flipH="1">
                    <a:off x="1914" y="2453"/>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cxnSp>
                <p:nvCxnSpPr>
                  <p:cNvPr id="47" name="Line 6"/>
                  <p:cNvCxnSpPr/>
                  <p:nvPr>
                    <p:custDataLst>
                      <p:tags r:id="rId12"/>
                    </p:custDataLst>
                  </p:nvPr>
                </p:nvCxnSpPr>
                <p:spPr>
                  <a:xfrm flipH="1">
                    <a:off x="1914" y="3925"/>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sp>
                <p:nvSpPr>
                  <p:cNvPr id="48" name="Rectangle 7"/>
                  <p:cNvSpPr/>
                  <p:nvPr>
                    <p:custDataLst>
                      <p:tags r:id="rId13"/>
                    </p:custDataLst>
                  </p:nvPr>
                </p:nvSpPr>
                <p:spPr bwMode="auto">
                  <a:xfrm>
                    <a:off x="698" y="4514"/>
                    <a:ext cx="2640" cy="756"/>
                  </a:xfrm>
                  <a:prstGeom prst="rect">
                    <a:avLst/>
                  </a:prstGeom>
                  <a:noFill/>
                  <a:ln>
                    <a:noFill/>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设计实验</a:t>
                    </a:r>
                    <a:endPar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cxnSp>
                <p:nvCxnSpPr>
                  <p:cNvPr id="49" name="Line 8"/>
                  <p:cNvCxnSpPr/>
                  <p:nvPr>
                    <p:custDataLst>
                      <p:tags r:id="rId14"/>
                    </p:custDataLst>
                  </p:nvPr>
                </p:nvCxnSpPr>
                <p:spPr>
                  <a:xfrm flipH="1">
                    <a:off x="1914" y="5288"/>
                    <a:ext cx="0" cy="600"/>
                  </a:xfrm>
                  <a:prstGeom prst="line">
                    <a:avLst/>
                  </a:prstGeom>
                  <a:ln w="38100">
                    <a:headEnd type="none" w="med" len="med"/>
                    <a:tailEnd type="triangle" w="med" len="med"/>
                  </a:ln>
                </p:spPr>
                <p:style>
                  <a:lnRef idx="3">
                    <a:schemeClr val="accent4"/>
                  </a:lnRef>
                  <a:fillRef idx="0">
                    <a:schemeClr val="accent4"/>
                  </a:fillRef>
                  <a:effectRef idx="2">
                    <a:schemeClr val="accent4"/>
                  </a:effectRef>
                  <a:fontRef idx="minor">
                    <a:schemeClr val="tx1"/>
                  </a:fontRef>
                </p:style>
              </p:cxnSp>
              <p:sp>
                <p:nvSpPr>
                  <p:cNvPr id="50" name="Rectangle 9"/>
                  <p:cNvSpPr/>
                  <p:nvPr>
                    <p:custDataLst>
                      <p:tags r:id="rId15"/>
                    </p:custDataLst>
                  </p:nvPr>
                </p:nvSpPr>
                <p:spPr bwMode="auto">
                  <a:xfrm>
                    <a:off x="686" y="5966"/>
                    <a:ext cx="2825" cy="756"/>
                  </a:xfrm>
                  <a:prstGeom prst="rect">
                    <a:avLst/>
                  </a:prstGeom>
                  <a:noFill/>
                  <a:ln w="9525">
                    <a:noFill/>
                  </a:ln>
                  <a:extLst>
                    <a:ext uri="{909E8E84-426E-40DD-AFC4-6F175D3DCCD1}">
                      <a14:hiddenFill xmlns:a14="http://schemas.microsoft.com/office/drawing/2010/main">
                        <a:solidFill>
                          <a:schemeClr val="accent1">
                            <a:lumMod val="40000"/>
                            <a:lumOff val="60000"/>
                          </a:schemeClr>
                        </a:solidFill>
                      </a14:hiddenFill>
                    </a:ext>
                  </a:extLst>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进行实验</a:t>
                    </a:r>
                    <a:endParaRPr lang="en-US" altLang="zh-CN"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sp>
                <p:nvSpPr>
                  <p:cNvPr id="52" name="Rectangle 13"/>
                  <p:cNvSpPr/>
                  <p:nvPr>
                    <p:custDataLst>
                      <p:tags r:id="rId16"/>
                    </p:custDataLst>
                  </p:nvPr>
                </p:nvSpPr>
                <p:spPr bwMode="auto">
                  <a:xfrm>
                    <a:off x="655" y="8593"/>
                    <a:ext cx="2587" cy="756"/>
                  </a:xfrm>
                  <a:prstGeom prst="rect">
                    <a:avLst/>
                  </a:prstGeom>
                  <a:solidFill>
                    <a:schemeClr val="accent1">
                      <a:lumMod val="40000"/>
                      <a:lumOff val="60000"/>
                    </a:schemeClr>
                  </a:solid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得出结论</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grpSp>
          <p:sp>
            <p:nvSpPr>
              <p:cNvPr id="53" name="Rectangle 5"/>
              <p:cNvSpPr/>
              <p:nvPr>
                <p:custDataLst>
                  <p:tags r:id="rId17"/>
                </p:custDataLst>
              </p:nvPr>
            </p:nvSpPr>
            <p:spPr bwMode="auto">
              <a:xfrm>
                <a:off x="170180" y="1054454"/>
                <a:ext cx="1649095" cy="521970"/>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提出问题</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sp>
          <p:nvSpPr>
            <p:cNvPr id="54" name="Rectangle 7"/>
            <p:cNvSpPr/>
            <p:nvPr>
              <p:custDataLst>
                <p:tags r:id="rId18"/>
              </p:custDataLst>
            </p:nvPr>
          </p:nvSpPr>
          <p:spPr bwMode="auto">
            <a:xfrm>
              <a:off x="106045" y="2045285"/>
              <a:ext cx="1676400" cy="521970"/>
            </a:xfrm>
            <a:prstGeom prst="rect">
              <a:avLst/>
            </a:prstGeom>
            <a:noFill/>
            <a:ln w="9525">
              <a:noFill/>
            </a:ln>
          </p:spPr>
          <p:txBody>
            <a:bodyPr vert="horz" wrap="square" lIns="91440" tIns="45720" rIns="91440" bIns="45720"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lvl="0" algn="l" eaLnBrk="1" hangingPunct="1">
                <a:buClrTx/>
                <a:buSzTx/>
                <a:buFontTx/>
                <a:buNone/>
              </a:pPr>
              <a:r>
                <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rPr>
                <a:t>作出假设</a:t>
              </a:r>
              <a:endParaRPr lang="zh-CN" altLang="en-US" sz="2800" b="1">
                <a:solidFill>
                  <a:schemeClr val="tx1"/>
                </a:solidFill>
                <a:latin typeface="微软雅黑" panose="020B0503020204020204" pitchFamily="34" charset="-122"/>
                <a:ea typeface="微软雅黑" panose="020B0503020204020204" pitchFamily="34" charset="-122"/>
                <a:sym typeface="Wingdings" panose="05000000000000000000" pitchFamily="2" charset="2"/>
              </a:endParaRPr>
            </a:p>
          </p:txBody>
        </p:sp>
      </p:grpSp>
      <p:pic>
        <p:nvPicPr>
          <p:cNvPr id="55" name="Picture 2"/>
          <p:cNvPicPr>
            <a:picLocks noChangeAspect="1"/>
          </p:cNvPicPr>
          <p:nvPr>
            <p:custDataLst>
              <p:tags r:id="rId19"/>
            </p:custDataLst>
          </p:nvPr>
        </p:nvPicPr>
        <p:blipFill>
          <a:blip r:embed="rId20"/>
          <a:stretch>
            <a:fillRect/>
          </a:stretch>
        </p:blipFill>
        <p:spPr>
          <a:xfrm flipH="1">
            <a:off x="10896600" y="11125200"/>
            <a:ext cx="0" cy="0"/>
          </a:xfrm>
          <a:prstGeom prst="rect">
            <a:avLst/>
          </a:prstGeom>
          <a:ln>
            <a:noFill/>
          </a:ln>
        </p:spPr>
      </p:pic>
      <p:sp>
        <p:nvSpPr>
          <p:cNvPr id="3" name="文本框 2"/>
          <p:cNvSpPr txBox="1"/>
          <p:nvPr>
            <p:custDataLst>
              <p:tags r:id="rId21"/>
            </p:custDataLst>
          </p:nvPr>
        </p:nvSpPr>
        <p:spPr>
          <a:xfrm>
            <a:off x="132462" y="5240624"/>
            <a:ext cx="1854328" cy="521970"/>
          </a:xfrm>
          <a:prstGeom prst="rect">
            <a:avLst/>
          </a:prstGeom>
          <a:noFill/>
          <a:ln>
            <a:noFill/>
          </a:ln>
          <a:extLst>
            <a:ext uri="{909E8E84-426E-40DD-AFC4-6F175D3DCCD1}">
              <a14:hiddenFill xmlns:a14="http://schemas.microsoft.com/office/drawing/2010/main">
                <a:solidFill>
                  <a:schemeClr val="accent1">
                    <a:lumMod val="40000"/>
                    <a:lumOff val="60000"/>
                  </a:schemeClr>
                </a:solidFill>
              </a14:hiddenFill>
            </a:ext>
          </a:extLst>
        </p:spPr>
        <p:txBody>
          <a:bodyPr wrap="square" rtlCol="0" anchor="t">
            <a:spAutoFit/>
          </a:bodyPr>
          <a:lstStyle/>
          <a:p>
            <a:pPr algn="ctr"/>
            <a:r>
              <a:rPr lang="zh-CN" altLang="en-US" sz="2800" b="1">
                <a:solidFill>
                  <a:prstClr val="black"/>
                </a:solidFill>
                <a:latin typeface="微软雅黑" panose="020B0503020204020204" pitchFamily="34" charset="-122"/>
                <a:ea typeface="微软雅黑" panose="020B0503020204020204" pitchFamily="34" charset="-122"/>
                <a:sym typeface="+mn-ea"/>
              </a:rPr>
              <a:t>观察结果</a:t>
            </a:r>
            <a:endParaRPr lang="zh-CN" altLang="en-US" sz="2800" b="1">
              <a:solidFill>
                <a:prstClr val="black"/>
              </a:solidFill>
              <a:latin typeface="微软雅黑" panose="020B0503020204020204" pitchFamily="34" charset="-122"/>
              <a:ea typeface="微软雅黑" panose="020B0503020204020204" pitchFamily="34" charset="-122"/>
              <a:sym typeface="+mn-ea"/>
            </a:endParaRPr>
          </a:p>
        </p:txBody>
      </p:sp>
      <p:graphicFrame>
        <p:nvGraphicFramePr>
          <p:cNvPr id="61481" name="表格 61480"/>
          <p:cNvGraphicFramePr>
            <a:graphicFrameLocks noGrp="1"/>
          </p:cNvGraphicFramePr>
          <p:nvPr>
            <p:custDataLst>
              <p:tags r:id="rId22"/>
            </p:custDataLst>
          </p:nvPr>
        </p:nvGraphicFramePr>
        <p:xfrm>
          <a:off x="2726537" y="1568562"/>
          <a:ext cx="8618855" cy="2895600"/>
        </p:xfrm>
        <a:graphic>
          <a:graphicData uri="http://schemas.openxmlformats.org/drawingml/2006/table">
            <a:tbl>
              <a:tblPr>
                <a:tableStyleId>{5940675A-B579-460E-94D1-54222C63F5DA}</a:tableStyleId>
              </a:tblPr>
              <a:tblGrid>
                <a:gridCol w="1268661"/>
                <a:gridCol w="2141313"/>
                <a:gridCol w="2905591"/>
                <a:gridCol w="2303106"/>
              </a:tblGrid>
              <a:tr h="881953">
                <a:tc>
                  <a:txBody>
                    <a:bodyPr wrap="square"/>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lnSpc>
                          <a:spcPct val="130000"/>
                        </a:lnSpc>
                        <a:buNone/>
                      </a:pPr>
                      <a:r>
                        <a:rPr lang="zh-CN" altLang="en-US" sz="2600" b="1" smtClean="0">
                          <a:solidFill>
                            <a:srgbClr val="180000"/>
                          </a:solidFill>
                          <a:latin typeface="微软雅黑" panose="020B0503020204020204" pitchFamily="34" charset="-122"/>
                          <a:ea typeface="微软雅黑" panose="020B0503020204020204" pitchFamily="34" charset="-122"/>
                        </a:rPr>
                        <a:t>条件</a:t>
                      </a:r>
                      <a:endParaRPr lang="zh-CN" altLang="en-US" sz="2600" b="1">
                        <a:solidFill>
                          <a:srgbClr val="180000"/>
                        </a:solidFill>
                        <a:latin typeface="微软雅黑" panose="020B0503020204020204" pitchFamily="34" charset="-122"/>
                        <a:ea typeface="微软雅黑" panose="020B0503020204020204" pitchFamily="34" charset="-122"/>
                      </a:endParaRPr>
                    </a:p>
                  </a:txBody>
                  <a:tcPr marL="91439" marR="91439" marT="60938" marB="60938" vert="horz"/>
                </a:tc>
                <a:tc>
                  <a:txBody>
                    <a:bodyPr wrap="square"/>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lnSpc>
                          <a:spcPct val="130000"/>
                        </a:lnSpc>
                        <a:buNone/>
                      </a:pPr>
                      <a:r>
                        <a:rPr lang="zh-CN" altLang="en-US" sz="26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rPr>
                        <a:t>澄清石灰水</a:t>
                      </a:r>
                      <a:r>
                        <a:rPr lang="zh-CN" altLang="zh-CN" sz="26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6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rPr>
                        <a:t>出现的时间</a:t>
                      </a:r>
                      <a:endParaRPr lang="zh-CN" altLang="en-US" sz="26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91439" marR="91439" marT="60938" marB="60938" vert="horz"/>
                </a:tc>
                <a:tc>
                  <a:txBody>
                    <a:bodyPr wrap="square"/>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lnSpc>
                          <a:spcPct val="130000"/>
                        </a:lnSpc>
                        <a:buNone/>
                      </a:pPr>
                      <a:r>
                        <a:rPr lang="zh-CN" altLang="en-US" sz="26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rPr>
                        <a:t>溴麝香草酚蓝溶液</a:t>
                      </a:r>
                      <a:r>
                        <a:rPr lang="zh-CN" altLang="zh-CN" sz="26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6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sym typeface="+mn-ea"/>
                        </a:rPr>
                        <a:t>出现的时间</a:t>
                      </a:r>
                      <a:endParaRPr lang="zh-CN" altLang="en-US" sz="26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91439" marR="91439" marT="60938" marB="60938" vert="horz"/>
                </a:tc>
                <a:tc>
                  <a:txBody>
                    <a:bodyPr wrap="square"/>
                    <a:lstStyle/>
                    <a:p>
                      <a:pPr marL="0" lvl="0" indent="0" algn="ctr">
                        <a:lnSpc>
                          <a:spcPct val="130000"/>
                        </a:lnSpc>
                        <a:buNone/>
                      </a:pPr>
                      <a:r>
                        <a:rPr lang="zh-CN" altLang="en-US" sz="26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sym typeface="+mn-ea"/>
                        </a:rPr>
                        <a:t>重铬酸</a:t>
                      </a:r>
                      <a:r>
                        <a:rPr lang="zh-CN" altLang="en-US" sz="2600" b="1" smtClean="0">
                          <a:solidFill>
                            <a:srgbClr val="180000"/>
                          </a:solidFill>
                          <a:latin typeface="微软雅黑" panose="020B0503020204020204" pitchFamily="34" charset="-122"/>
                          <a:ea typeface="微软雅黑" panose="020B0503020204020204" pitchFamily="34" charset="-122"/>
                          <a:cs typeface="微软雅黑" panose="020B0503020204020204" pitchFamily="34" charset="-122"/>
                          <a:sym typeface="+mn-ea"/>
                        </a:rPr>
                        <a:t>钾</a:t>
                      </a:r>
                      <a:r>
                        <a:rPr lang="en-US" altLang="zh-CN" sz="2600" b="1" smtClean="0">
                          <a:solidFill>
                            <a:srgbClr val="18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2600" b="1" smtClean="0">
                        <a:solidFill>
                          <a:srgbClr val="18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lvl="0" indent="0" algn="ctr">
                        <a:lnSpc>
                          <a:spcPct val="130000"/>
                        </a:lnSpc>
                        <a:buNone/>
                      </a:pPr>
                      <a:r>
                        <a:rPr lang="zh-CN" altLang="en-US" sz="2600" b="1" smtClean="0">
                          <a:solidFill>
                            <a:srgbClr val="180000"/>
                          </a:solidFill>
                          <a:latin typeface="微软雅黑" panose="020B0503020204020204" pitchFamily="34" charset="-122"/>
                          <a:ea typeface="微软雅黑" panose="020B0503020204020204" pitchFamily="34" charset="-122"/>
                          <a:cs typeface="微软雅黑" panose="020B0503020204020204" pitchFamily="34" charset="-122"/>
                          <a:sym typeface="+mn-ea"/>
                        </a:rPr>
                        <a:t>浓</a:t>
                      </a:r>
                      <a:r>
                        <a:rPr lang="zh-CN" altLang="en-US" sz="26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sym typeface="+mn-ea"/>
                        </a:rPr>
                        <a:t>硫酸溶液</a:t>
                      </a:r>
                      <a:endParaRPr lang="zh-CN" altLang="en-US" sz="2600" b="1">
                        <a:solidFill>
                          <a:srgbClr val="18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91439" marR="91439" marT="60938" marB="60938" vert="horz"/>
                </a:tc>
              </a:tr>
              <a:tr h="818515">
                <a:tc>
                  <a:txBody>
                    <a:bodyPr wrap="square"/>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buNone/>
                      </a:pPr>
                      <a:r>
                        <a:rPr lang="zh-CN" altLang="en-US" sz="2600" b="1" smtClean="0">
                          <a:solidFill>
                            <a:srgbClr val="180000"/>
                          </a:solidFill>
                          <a:latin typeface="微软雅黑" panose="020B0503020204020204" pitchFamily="34" charset="-122"/>
                          <a:ea typeface="微软雅黑" panose="020B0503020204020204" pitchFamily="34" charset="-122"/>
                        </a:rPr>
                        <a:t>有氧</a:t>
                      </a:r>
                      <a:endParaRPr lang="zh-CN" altLang="en-US" sz="2600" b="1">
                        <a:solidFill>
                          <a:srgbClr val="180000"/>
                        </a:solidFill>
                        <a:latin typeface="微软雅黑" panose="020B0503020204020204" pitchFamily="34" charset="-122"/>
                        <a:ea typeface="微软雅黑" panose="020B0503020204020204" pitchFamily="34" charset="-122"/>
                      </a:endParaRPr>
                    </a:p>
                  </a:txBody>
                  <a:tcPr marL="91439" marR="91439" marT="60938" marB="60938" vert="horz" anchor="ctr">
                    <a:noFill/>
                  </a:tcPr>
                </a:tc>
                <a:tc>
                  <a:txBody>
                    <a:bodyPr wrap="square"/>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buNone/>
                      </a:pPr>
                      <a:endParaRPr lang="zh-CN" altLang="zh-CN" sz="2600" b="1">
                        <a:solidFill>
                          <a:srgbClr val="180000"/>
                        </a:solidFill>
                        <a:latin typeface="微软雅黑" panose="020B0503020204020204" pitchFamily="34" charset="-122"/>
                        <a:ea typeface="微软雅黑" panose="020B0503020204020204" pitchFamily="34" charset="-122"/>
                      </a:endParaRPr>
                    </a:p>
                  </a:txBody>
                  <a:tcPr marL="91439" marR="91439" marT="60938" marB="60938" vert="horz">
                    <a:noFill/>
                  </a:tcPr>
                </a:tc>
                <a:tc>
                  <a:txBody>
                    <a:bodyPr wrap="square"/>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buNone/>
                      </a:pPr>
                      <a:endParaRPr lang="zh-CN" altLang="zh-CN" sz="2600" b="1">
                        <a:solidFill>
                          <a:srgbClr val="180000"/>
                        </a:solidFill>
                        <a:latin typeface="微软雅黑" panose="020B0503020204020204" pitchFamily="34" charset="-122"/>
                        <a:ea typeface="微软雅黑" panose="020B0503020204020204" pitchFamily="34" charset="-122"/>
                      </a:endParaRPr>
                    </a:p>
                  </a:txBody>
                  <a:tcPr marL="91439" marR="91439" marT="60938" marB="60938" vert="horz">
                    <a:noFill/>
                  </a:tcPr>
                </a:tc>
                <a:tc>
                  <a:txBody>
                    <a:bodyPr wrap="square"/>
                    <a:lstStyle/>
                    <a:p>
                      <a:pPr marL="0" lvl="0" indent="0" algn="ctr">
                        <a:buNone/>
                      </a:pPr>
                      <a:endParaRPr lang="zh-CN" altLang="zh-CN" sz="2600" b="1">
                        <a:solidFill>
                          <a:srgbClr val="180000"/>
                        </a:solidFill>
                        <a:latin typeface="微软雅黑" panose="020B0503020204020204" pitchFamily="34" charset="-122"/>
                        <a:ea typeface="微软雅黑" panose="020B0503020204020204" pitchFamily="34" charset="-122"/>
                      </a:endParaRPr>
                    </a:p>
                  </a:txBody>
                  <a:tcPr marL="91439" marR="91439" marT="60938" marB="60938" vert="horz">
                    <a:noFill/>
                  </a:tcPr>
                </a:tc>
              </a:tr>
              <a:tr h="925195">
                <a:tc>
                  <a:txBody>
                    <a:bodyPr wrap="square"/>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buNone/>
                      </a:pPr>
                      <a:r>
                        <a:rPr lang="zh-CN" altLang="en-US" sz="2600" b="1">
                          <a:solidFill>
                            <a:srgbClr val="180000"/>
                          </a:solidFill>
                          <a:latin typeface="微软雅黑" panose="020B0503020204020204" pitchFamily="34" charset="-122"/>
                          <a:ea typeface="微软雅黑" panose="020B0503020204020204" pitchFamily="34" charset="-122"/>
                        </a:rPr>
                        <a:t>无氧</a:t>
                      </a:r>
                      <a:endParaRPr lang="zh-CN" altLang="en-US" sz="2600" b="1">
                        <a:solidFill>
                          <a:srgbClr val="180000"/>
                        </a:solidFill>
                        <a:latin typeface="微软雅黑" panose="020B0503020204020204" pitchFamily="34" charset="-122"/>
                        <a:ea typeface="微软雅黑" panose="020B0503020204020204" pitchFamily="34" charset="-122"/>
                      </a:endParaRPr>
                    </a:p>
                  </a:txBody>
                  <a:tcPr marL="91439" marR="91439" marT="60938" marB="60938" vert="horz" anchor="ctr"/>
                </a:tc>
                <a:tc>
                  <a:txBody>
                    <a:bodyPr wrap="square"/>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buNone/>
                      </a:pPr>
                      <a:endParaRPr lang="zh-CN" altLang="zh-CN" sz="2600" b="1">
                        <a:solidFill>
                          <a:srgbClr val="180000"/>
                        </a:solidFill>
                        <a:latin typeface="微软雅黑" panose="020B0503020204020204" pitchFamily="34" charset="-122"/>
                        <a:ea typeface="微软雅黑" panose="020B0503020204020204" pitchFamily="34" charset="-122"/>
                      </a:endParaRPr>
                    </a:p>
                  </a:txBody>
                  <a:tcPr marL="91439" marR="91439" marT="60938" marB="60938" vert="horz"/>
                </a:tc>
                <a:tc>
                  <a:txBody>
                    <a:bodyPr wrap="square"/>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buNone/>
                      </a:pPr>
                      <a:endParaRPr lang="zh-CN" altLang="zh-CN" sz="2600" b="1">
                        <a:solidFill>
                          <a:srgbClr val="180000"/>
                        </a:solidFill>
                        <a:latin typeface="微软雅黑" panose="020B0503020204020204" pitchFamily="34" charset="-122"/>
                        <a:ea typeface="微软雅黑" panose="020B0503020204020204" pitchFamily="34" charset="-122"/>
                      </a:endParaRPr>
                    </a:p>
                  </a:txBody>
                  <a:tcPr marL="91439" marR="91439" marT="60938" marB="60938" vert="horz"/>
                </a:tc>
                <a:tc>
                  <a:txBody>
                    <a:bodyPr wrap="square"/>
                    <a:lstStyle/>
                    <a:p>
                      <a:pPr marL="0" lvl="0" indent="0" algn="ctr">
                        <a:buNone/>
                      </a:pPr>
                      <a:endParaRPr lang="zh-CN" altLang="zh-CN" sz="2600" b="1">
                        <a:solidFill>
                          <a:srgbClr val="180000"/>
                        </a:solidFill>
                        <a:latin typeface="微软雅黑" panose="020B0503020204020204" pitchFamily="34" charset="-122"/>
                        <a:ea typeface="微软雅黑" panose="020B0503020204020204" pitchFamily="34" charset="-122"/>
                      </a:endParaRPr>
                    </a:p>
                  </a:txBody>
                  <a:tcPr marL="91439" marR="91439" marT="60938" marB="60938" vert="horz"/>
                </a:tc>
              </a:tr>
            </a:tbl>
          </a:graphicData>
        </a:graphic>
      </p:graphicFrame>
      <p:sp>
        <p:nvSpPr>
          <p:cNvPr id="11" name="Text Box 22"/>
          <p:cNvSpPr txBox="1">
            <a:spLocks noChangeArrowheads="1"/>
          </p:cNvSpPr>
          <p:nvPr>
            <p:custDataLst>
              <p:tags r:id="rId23"/>
            </p:custDataLst>
          </p:nvPr>
        </p:nvSpPr>
        <p:spPr bwMode="auto">
          <a:xfrm>
            <a:off x="3968440" y="2821790"/>
            <a:ext cx="2109140" cy="543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anose="020B0604030504040204" pitchFamily="34" charset="0"/>
                <a:ea typeface="宋体" panose="02010600030101010101" pitchFamily="2" charset="-122"/>
              </a:defRPr>
            </a:lvl1pPr>
            <a:lvl2pPr>
              <a:defRPr>
                <a:solidFill>
                  <a:schemeClr val="tx1"/>
                </a:solidFill>
                <a:latin typeface="Verdana" panose="020B0604030504040204" pitchFamily="34" charset="0"/>
                <a:ea typeface="宋体" panose="02010600030101010101" pitchFamily="2" charset="-122"/>
              </a:defRPr>
            </a:lvl2pPr>
            <a:lvl3pPr>
              <a:defRPr>
                <a:solidFill>
                  <a:schemeClr val="tx1"/>
                </a:solidFill>
                <a:latin typeface="Verdana" panose="020B0604030504040204" pitchFamily="34" charset="0"/>
                <a:ea typeface="宋体" panose="02010600030101010101" pitchFamily="2" charset="-122"/>
              </a:defRPr>
            </a:lvl3pPr>
            <a:lvl4pPr>
              <a:defRPr>
                <a:solidFill>
                  <a:schemeClr val="tx1"/>
                </a:solidFill>
                <a:latin typeface="Verdana" panose="020B0604030504040204" pitchFamily="34" charset="0"/>
                <a:ea typeface="宋体" panose="02010600030101010101" pitchFamily="2" charset="-122"/>
              </a:defRPr>
            </a:lvl4pPr>
            <a:lvl5pPr>
              <a:defRPr>
                <a:solidFill>
                  <a:schemeClr val="tx1"/>
                </a:solidFill>
                <a:latin typeface="Verdana" panose="020B060403050404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9pPr>
          </a:lstStyle>
          <a:p>
            <a:pPr>
              <a:spcBef>
                <a:spcPct val="50000"/>
              </a:spcBef>
            </a:pPr>
            <a:r>
              <a:rPr lang="zh-CN" altLang="zh-CN" sz="2935" b="1">
                <a:solidFill>
                  <a:srgbClr val="FF0000"/>
                </a:solidFill>
                <a:latin typeface="微软雅黑" panose="020B0503020204020204" pitchFamily="34" charset="-122"/>
                <a:ea typeface="微软雅黑" panose="020B0503020204020204" pitchFamily="34" charset="-122"/>
              </a:rPr>
              <a:t>变混浊／</a:t>
            </a:r>
            <a:r>
              <a:rPr lang="zh-CN" altLang="zh-CN" sz="2935" b="1">
                <a:solidFill>
                  <a:srgbClr val="0070C0"/>
                </a:solidFill>
                <a:latin typeface="微软雅黑" panose="020B0503020204020204" pitchFamily="34" charset="-122"/>
                <a:ea typeface="微软雅黑" panose="020B0503020204020204" pitchFamily="34" charset="-122"/>
              </a:rPr>
              <a:t>快</a:t>
            </a:r>
            <a:endParaRPr lang="zh-CN" altLang="zh-CN" sz="2935" b="1">
              <a:solidFill>
                <a:srgbClr val="0070C0"/>
              </a:solidFill>
              <a:latin typeface="微软雅黑" panose="020B0503020204020204" pitchFamily="34" charset="-122"/>
              <a:ea typeface="微软雅黑" panose="020B0503020204020204" pitchFamily="34" charset="-122"/>
            </a:endParaRPr>
          </a:p>
        </p:txBody>
      </p:sp>
      <p:sp>
        <p:nvSpPr>
          <p:cNvPr id="12" name="Text Box 24"/>
          <p:cNvSpPr txBox="1">
            <a:spLocks noChangeArrowheads="1"/>
          </p:cNvSpPr>
          <p:nvPr>
            <p:custDataLst>
              <p:tags r:id="rId24"/>
            </p:custDataLst>
          </p:nvPr>
        </p:nvSpPr>
        <p:spPr bwMode="auto">
          <a:xfrm>
            <a:off x="4004390" y="3715464"/>
            <a:ext cx="2238841" cy="543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anose="020B0604030504040204" pitchFamily="34" charset="0"/>
                <a:ea typeface="宋体" panose="02010600030101010101" pitchFamily="2" charset="-122"/>
              </a:defRPr>
            </a:lvl1pPr>
            <a:lvl2pPr>
              <a:defRPr>
                <a:solidFill>
                  <a:schemeClr val="tx1"/>
                </a:solidFill>
                <a:latin typeface="Verdana" panose="020B0604030504040204" pitchFamily="34" charset="0"/>
                <a:ea typeface="宋体" panose="02010600030101010101" pitchFamily="2" charset="-122"/>
              </a:defRPr>
            </a:lvl2pPr>
            <a:lvl3pPr>
              <a:defRPr>
                <a:solidFill>
                  <a:schemeClr val="tx1"/>
                </a:solidFill>
                <a:latin typeface="Verdana" panose="020B0604030504040204" pitchFamily="34" charset="0"/>
                <a:ea typeface="宋体" panose="02010600030101010101" pitchFamily="2" charset="-122"/>
              </a:defRPr>
            </a:lvl3pPr>
            <a:lvl4pPr>
              <a:defRPr>
                <a:solidFill>
                  <a:schemeClr val="tx1"/>
                </a:solidFill>
                <a:latin typeface="Verdana" panose="020B0604030504040204" pitchFamily="34" charset="0"/>
                <a:ea typeface="宋体" panose="02010600030101010101" pitchFamily="2" charset="-122"/>
              </a:defRPr>
            </a:lvl4pPr>
            <a:lvl5pPr>
              <a:defRPr>
                <a:solidFill>
                  <a:schemeClr val="tx1"/>
                </a:solidFill>
                <a:latin typeface="Verdana" panose="020B060403050404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9pPr>
          </a:lstStyle>
          <a:p>
            <a:pPr>
              <a:spcBef>
                <a:spcPct val="50000"/>
              </a:spcBef>
            </a:pPr>
            <a:r>
              <a:rPr lang="zh-CN" altLang="zh-CN" sz="2935" b="1">
                <a:solidFill>
                  <a:srgbClr val="FF0000"/>
                </a:solidFill>
                <a:latin typeface="微软雅黑" panose="020B0503020204020204" pitchFamily="34" charset="-122"/>
                <a:ea typeface="微软雅黑" panose="020B0503020204020204" pitchFamily="34" charset="-122"/>
              </a:rPr>
              <a:t>变混浊／</a:t>
            </a:r>
            <a:r>
              <a:rPr lang="zh-CN" altLang="zh-CN" sz="2935" b="1">
                <a:solidFill>
                  <a:srgbClr val="0070C0"/>
                </a:solidFill>
                <a:latin typeface="微软雅黑" panose="020B0503020204020204" pitchFamily="34" charset="-122"/>
                <a:ea typeface="微软雅黑" panose="020B0503020204020204" pitchFamily="34" charset="-122"/>
              </a:rPr>
              <a:t>慢</a:t>
            </a:r>
            <a:endParaRPr lang="zh-CN" altLang="zh-CN" sz="2935" b="1">
              <a:solidFill>
                <a:srgbClr val="0070C0"/>
              </a:solidFill>
              <a:latin typeface="微软雅黑" panose="020B0503020204020204" pitchFamily="34" charset="-122"/>
              <a:ea typeface="微软雅黑" panose="020B0503020204020204" pitchFamily="34" charset="-122"/>
            </a:endParaRPr>
          </a:p>
        </p:txBody>
      </p:sp>
      <p:sp>
        <p:nvSpPr>
          <p:cNvPr id="13" name="Text Box 25"/>
          <p:cNvSpPr txBox="1">
            <a:spLocks noChangeArrowheads="1"/>
          </p:cNvSpPr>
          <p:nvPr>
            <p:custDataLst>
              <p:tags r:id="rId25"/>
            </p:custDataLst>
          </p:nvPr>
        </p:nvSpPr>
        <p:spPr bwMode="auto">
          <a:xfrm>
            <a:off x="9206847" y="3716775"/>
            <a:ext cx="2137518" cy="543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anose="020B0604030504040204" pitchFamily="34" charset="0"/>
                <a:ea typeface="宋体" panose="02010600030101010101" pitchFamily="2" charset="-122"/>
              </a:defRPr>
            </a:lvl1pPr>
            <a:lvl2pPr>
              <a:defRPr>
                <a:solidFill>
                  <a:schemeClr val="tx1"/>
                </a:solidFill>
                <a:latin typeface="Verdana" panose="020B0604030504040204" pitchFamily="34" charset="0"/>
                <a:ea typeface="宋体" panose="02010600030101010101" pitchFamily="2" charset="-122"/>
              </a:defRPr>
            </a:lvl2pPr>
            <a:lvl3pPr>
              <a:defRPr>
                <a:solidFill>
                  <a:schemeClr val="tx1"/>
                </a:solidFill>
                <a:latin typeface="Verdana" panose="020B0604030504040204" pitchFamily="34" charset="0"/>
                <a:ea typeface="宋体" panose="02010600030101010101" pitchFamily="2" charset="-122"/>
              </a:defRPr>
            </a:lvl3pPr>
            <a:lvl4pPr>
              <a:defRPr>
                <a:solidFill>
                  <a:schemeClr val="tx1"/>
                </a:solidFill>
                <a:latin typeface="Verdana" panose="020B0604030504040204" pitchFamily="34" charset="0"/>
                <a:ea typeface="宋体" panose="02010600030101010101" pitchFamily="2" charset="-122"/>
              </a:defRPr>
            </a:lvl4pPr>
            <a:lvl5pPr>
              <a:defRPr>
                <a:solidFill>
                  <a:schemeClr val="tx1"/>
                </a:solidFill>
                <a:latin typeface="Verdana" panose="020B060403050404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9pPr>
          </a:lstStyle>
          <a:p>
            <a:pPr>
              <a:spcBef>
                <a:spcPct val="50000"/>
              </a:spcBef>
            </a:pPr>
            <a:r>
              <a:rPr lang="zh-CN" altLang="zh-CN" sz="2935" b="1">
                <a:solidFill>
                  <a:schemeClr val="accent6">
                    <a:lumMod val="75000"/>
                  </a:schemeClr>
                </a:solidFill>
                <a:latin typeface="微软雅黑" panose="020B0503020204020204" pitchFamily="34" charset="-122"/>
                <a:ea typeface="微软雅黑" panose="020B0503020204020204" pitchFamily="34" charset="-122"/>
              </a:rPr>
              <a:t>出现灰绿色</a:t>
            </a:r>
            <a:endParaRPr lang="zh-CN" altLang="zh-CN" sz="2935" b="1">
              <a:solidFill>
                <a:schemeClr val="accent6">
                  <a:lumMod val="75000"/>
                </a:schemeClr>
              </a:solidFill>
              <a:latin typeface="微软雅黑" panose="020B0503020204020204" pitchFamily="34" charset="-122"/>
              <a:ea typeface="微软雅黑" panose="020B0503020204020204" pitchFamily="34" charset="-122"/>
            </a:endParaRPr>
          </a:p>
        </p:txBody>
      </p:sp>
      <p:sp>
        <p:nvSpPr>
          <p:cNvPr id="14" name="Text Box 23"/>
          <p:cNvSpPr txBox="1">
            <a:spLocks noChangeArrowheads="1"/>
          </p:cNvSpPr>
          <p:nvPr>
            <p:custDataLst>
              <p:tags r:id="rId26"/>
            </p:custDataLst>
          </p:nvPr>
        </p:nvSpPr>
        <p:spPr bwMode="auto">
          <a:xfrm>
            <a:off x="9113971" y="2820625"/>
            <a:ext cx="2231834" cy="543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anose="020B0604030504040204" pitchFamily="34" charset="0"/>
                <a:ea typeface="宋体" panose="02010600030101010101" pitchFamily="2" charset="-122"/>
              </a:defRPr>
            </a:lvl1pPr>
            <a:lvl2pPr>
              <a:defRPr>
                <a:solidFill>
                  <a:schemeClr val="tx1"/>
                </a:solidFill>
                <a:latin typeface="Verdana" panose="020B0604030504040204" pitchFamily="34" charset="0"/>
                <a:ea typeface="宋体" panose="02010600030101010101" pitchFamily="2" charset="-122"/>
              </a:defRPr>
            </a:lvl2pPr>
            <a:lvl3pPr>
              <a:defRPr>
                <a:solidFill>
                  <a:schemeClr val="tx1"/>
                </a:solidFill>
                <a:latin typeface="Verdana" panose="020B0604030504040204" pitchFamily="34" charset="0"/>
                <a:ea typeface="宋体" panose="02010600030101010101" pitchFamily="2" charset="-122"/>
              </a:defRPr>
            </a:lvl3pPr>
            <a:lvl4pPr>
              <a:defRPr>
                <a:solidFill>
                  <a:schemeClr val="tx1"/>
                </a:solidFill>
                <a:latin typeface="Verdana" panose="020B0604030504040204" pitchFamily="34" charset="0"/>
                <a:ea typeface="宋体" panose="02010600030101010101" pitchFamily="2" charset="-122"/>
              </a:defRPr>
            </a:lvl4pPr>
            <a:lvl5pPr>
              <a:defRPr>
                <a:solidFill>
                  <a:schemeClr val="tx1"/>
                </a:solidFill>
                <a:latin typeface="Verdana" panose="020B060403050404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9pPr>
          </a:lstStyle>
          <a:p>
            <a:pPr>
              <a:spcBef>
                <a:spcPct val="50000"/>
              </a:spcBef>
            </a:pPr>
            <a:r>
              <a:rPr lang="zh-CN" altLang="en-US" sz="2935" b="1">
                <a:solidFill>
                  <a:srgbClr val="FF0000"/>
                </a:solidFill>
                <a:latin typeface="微软雅黑" panose="020B0503020204020204" pitchFamily="34" charset="-122"/>
                <a:ea typeface="微软雅黑" panose="020B0503020204020204" pitchFamily="34" charset="-122"/>
              </a:rPr>
              <a:t>不变灰绿色</a:t>
            </a:r>
            <a:endParaRPr lang="zh-CN" altLang="en-US" sz="2935" b="1">
              <a:solidFill>
                <a:srgbClr val="FF0000"/>
              </a:solidFill>
              <a:latin typeface="微软雅黑" panose="020B0503020204020204" pitchFamily="34" charset="-122"/>
              <a:ea typeface="微软雅黑" panose="020B0503020204020204" pitchFamily="34" charset="-122"/>
            </a:endParaRPr>
          </a:p>
        </p:txBody>
      </p:sp>
      <p:sp>
        <p:nvSpPr>
          <p:cNvPr id="15" name="Text Box 25"/>
          <p:cNvSpPr txBox="1">
            <a:spLocks noChangeArrowheads="1"/>
          </p:cNvSpPr>
          <p:nvPr>
            <p:custDataLst>
              <p:tags r:id="rId27"/>
            </p:custDataLst>
          </p:nvPr>
        </p:nvSpPr>
        <p:spPr bwMode="auto">
          <a:xfrm>
            <a:off x="6243256" y="3716775"/>
            <a:ext cx="2870947"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anose="020B0604030504040204" pitchFamily="34" charset="0"/>
                <a:ea typeface="宋体" panose="02010600030101010101" pitchFamily="2" charset="-122"/>
              </a:defRPr>
            </a:lvl1pPr>
            <a:lvl2pPr>
              <a:defRPr>
                <a:solidFill>
                  <a:schemeClr val="tx1"/>
                </a:solidFill>
                <a:latin typeface="Verdana" panose="020B0604030504040204" pitchFamily="34" charset="0"/>
                <a:ea typeface="宋体" panose="02010600030101010101" pitchFamily="2" charset="-122"/>
              </a:defRPr>
            </a:lvl2pPr>
            <a:lvl3pPr>
              <a:defRPr>
                <a:solidFill>
                  <a:schemeClr val="tx1"/>
                </a:solidFill>
                <a:latin typeface="Verdana" panose="020B0604030504040204" pitchFamily="34" charset="0"/>
                <a:ea typeface="宋体" panose="02010600030101010101" pitchFamily="2" charset="-122"/>
              </a:defRPr>
            </a:lvl3pPr>
            <a:lvl4pPr>
              <a:defRPr>
                <a:solidFill>
                  <a:schemeClr val="tx1"/>
                </a:solidFill>
                <a:latin typeface="Verdana" panose="020B0604030504040204" pitchFamily="34" charset="0"/>
                <a:ea typeface="宋体" panose="02010600030101010101" pitchFamily="2" charset="-122"/>
              </a:defRPr>
            </a:lvl4pPr>
            <a:lvl5pPr>
              <a:defRPr>
                <a:solidFill>
                  <a:schemeClr val="tx1"/>
                </a:solidFill>
                <a:latin typeface="Verdana" panose="020B060403050404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9pPr>
          </a:lstStyle>
          <a:p>
            <a:pPr>
              <a:spcBef>
                <a:spcPct val="50000"/>
              </a:spcBef>
            </a:pPr>
            <a:r>
              <a:rPr lang="zh-CN" altLang="zh-CN" sz="2935" b="1">
                <a:solidFill>
                  <a:srgbClr val="0929E9"/>
                </a:solidFill>
                <a:latin typeface="微软雅黑" panose="020B0503020204020204" pitchFamily="34" charset="-122"/>
                <a:ea typeface="微软雅黑" panose="020B0503020204020204" pitchFamily="34" charset="-122"/>
                <a:cs typeface="微软雅黑" panose="020B0503020204020204" pitchFamily="34" charset="-122"/>
                <a:sym typeface="+mn-ea"/>
              </a:rPr>
              <a:t>蓝</a:t>
            </a:r>
            <a:r>
              <a:rPr lang="en-US" altLang="zh-CN" sz="2935"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2935" b="1">
                <a:solidFill>
                  <a:srgbClr val="007E38"/>
                </a:solidFill>
                <a:latin typeface="微软雅黑" panose="020B0503020204020204" pitchFamily="34" charset="-122"/>
                <a:ea typeface="微软雅黑" panose="020B0503020204020204" pitchFamily="34" charset="-122"/>
                <a:cs typeface="微软雅黑" panose="020B0503020204020204" pitchFamily="34" charset="-122"/>
                <a:sym typeface="+mn-ea"/>
              </a:rPr>
              <a:t>绿</a:t>
            </a:r>
            <a:r>
              <a:rPr lang="en-US" altLang="zh-CN" sz="2935"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2935" b="1">
                <a:solidFill>
                  <a:srgbClr val="CE9B00"/>
                </a:solidFill>
                <a:latin typeface="微软雅黑" panose="020B0503020204020204" pitchFamily="34" charset="-122"/>
                <a:ea typeface="微软雅黑" panose="020B0503020204020204" pitchFamily="34" charset="-122"/>
                <a:cs typeface="微软雅黑" panose="020B0503020204020204" pitchFamily="34" charset="-122"/>
                <a:sym typeface="+mn-ea"/>
              </a:rPr>
              <a:t>黄</a:t>
            </a:r>
            <a:r>
              <a:rPr lang="en-US" altLang="zh-CN" sz="2935" b="1">
                <a:solidFill>
                  <a:srgbClr val="FF0000"/>
                </a:solidFill>
                <a:latin typeface="微软雅黑" panose="020B0503020204020204" pitchFamily="34" charset="-122"/>
                <a:ea typeface="微软雅黑" panose="020B0503020204020204" pitchFamily="34" charset="-122"/>
                <a:sym typeface="+mn-ea"/>
              </a:rPr>
              <a:t>/</a:t>
            </a:r>
            <a:r>
              <a:rPr lang="zh-CN" altLang="en-US" sz="2935" b="1">
                <a:solidFill>
                  <a:srgbClr val="0070C0"/>
                </a:solidFill>
                <a:latin typeface="微软雅黑" panose="020B0503020204020204" pitchFamily="34" charset="-122"/>
                <a:ea typeface="微软雅黑" panose="020B0503020204020204" pitchFamily="34" charset="-122"/>
                <a:sym typeface="+mn-ea"/>
              </a:rPr>
              <a:t>长</a:t>
            </a:r>
            <a:endParaRPr lang="zh-CN" altLang="en-US" sz="2935" b="1">
              <a:solidFill>
                <a:srgbClr val="0070C0"/>
              </a:solidFill>
              <a:latin typeface="微软雅黑" panose="020B0503020204020204" pitchFamily="34" charset="-122"/>
              <a:ea typeface="微软雅黑" panose="020B0503020204020204" pitchFamily="34" charset="-122"/>
              <a:sym typeface="+mn-ea"/>
            </a:endParaRPr>
          </a:p>
        </p:txBody>
      </p:sp>
      <p:sp>
        <p:nvSpPr>
          <p:cNvPr id="18" name="Text Box 25"/>
          <p:cNvSpPr txBox="1">
            <a:spLocks noChangeArrowheads="1"/>
          </p:cNvSpPr>
          <p:nvPr>
            <p:custDataLst>
              <p:tags r:id="rId28"/>
            </p:custDataLst>
          </p:nvPr>
        </p:nvSpPr>
        <p:spPr bwMode="auto">
          <a:xfrm>
            <a:off x="6289609" y="2821790"/>
            <a:ext cx="2612708"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anose="020B0604030504040204" pitchFamily="34" charset="0"/>
                <a:ea typeface="宋体" panose="02010600030101010101" pitchFamily="2" charset="-122"/>
              </a:defRPr>
            </a:lvl1pPr>
            <a:lvl2pPr>
              <a:defRPr>
                <a:solidFill>
                  <a:schemeClr val="tx1"/>
                </a:solidFill>
                <a:latin typeface="Verdana" panose="020B0604030504040204" pitchFamily="34" charset="0"/>
                <a:ea typeface="宋体" panose="02010600030101010101" pitchFamily="2" charset="-122"/>
              </a:defRPr>
            </a:lvl2pPr>
            <a:lvl3pPr>
              <a:defRPr>
                <a:solidFill>
                  <a:schemeClr val="tx1"/>
                </a:solidFill>
                <a:latin typeface="Verdana" panose="020B0604030504040204" pitchFamily="34" charset="0"/>
                <a:ea typeface="宋体" panose="02010600030101010101" pitchFamily="2" charset="-122"/>
              </a:defRPr>
            </a:lvl3pPr>
            <a:lvl4pPr>
              <a:defRPr>
                <a:solidFill>
                  <a:schemeClr val="tx1"/>
                </a:solidFill>
                <a:latin typeface="Verdana" panose="020B0604030504040204" pitchFamily="34" charset="0"/>
                <a:ea typeface="宋体" panose="02010600030101010101" pitchFamily="2" charset="-122"/>
              </a:defRPr>
            </a:lvl4pPr>
            <a:lvl5pPr>
              <a:defRPr>
                <a:solidFill>
                  <a:schemeClr val="tx1"/>
                </a:solidFill>
                <a:latin typeface="Verdana" panose="020B060403050404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Verdana" panose="020B0604030504040204" pitchFamily="34" charset="0"/>
                <a:ea typeface="宋体" panose="02010600030101010101" pitchFamily="2" charset="-122"/>
              </a:defRPr>
            </a:lvl9pPr>
          </a:lstStyle>
          <a:p>
            <a:pPr>
              <a:spcBef>
                <a:spcPct val="50000"/>
              </a:spcBef>
            </a:pPr>
            <a:r>
              <a:rPr lang="zh-CN" altLang="zh-CN" sz="2935" b="1">
                <a:solidFill>
                  <a:srgbClr val="0929E9"/>
                </a:solidFill>
                <a:latin typeface="微软雅黑" panose="020B0503020204020204" pitchFamily="34" charset="-122"/>
                <a:ea typeface="微软雅黑" panose="020B0503020204020204" pitchFamily="34" charset="-122"/>
                <a:cs typeface="微软雅黑" panose="020B0503020204020204" pitchFamily="34" charset="-122"/>
                <a:sym typeface="+mn-ea"/>
              </a:rPr>
              <a:t>蓝</a:t>
            </a:r>
            <a:r>
              <a:rPr lang="en-US" altLang="zh-CN" sz="2935"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2935" b="1">
                <a:solidFill>
                  <a:srgbClr val="007E38"/>
                </a:solidFill>
                <a:latin typeface="微软雅黑" panose="020B0503020204020204" pitchFamily="34" charset="-122"/>
                <a:ea typeface="微软雅黑" panose="020B0503020204020204" pitchFamily="34" charset="-122"/>
                <a:cs typeface="微软雅黑" panose="020B0503020204020204" pitchFamily="34" charset="-122"/>
                <a:sym typeface="+mn-ea"/>
              </a:rPr>
              <a:t>绿</a:t>
            </a:r>
            <a:r>
              <a:rPr lang="en-US" altLang="zh-CN" sz="2935"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2935" b="1">
                <a:solidFill>
                  <a:srgbClr val="CE9B00"/>
                </a:solidFill>
                <a:latin typeface="微软雅黑" panose="020B0503020204020204" pitchFamily="34" charset="-122"/>
                <a:ea typeface="微软雅黑" panose="020B0503020204020204" pitchFamily="34" charset="-122"/>
                <a:cs typeface="微软雅黑" panose="020B0503020204020204" pitchFamily="34" charset="-122"/>
                <a:sym typeface="+mn-ea"/>
              </a:rPr>
              <a:t>黄</a:t>
            </a:r>
            <a:r>
              <a:rPr lang="en-US" altLang="zh-CN" sz="2935" b="1">
                <a:solidFill>
                  <a:srgbClr val="FF0000"/>
                </a:solidFill>
                <a:latin typeface="微软雅黑" panose="020B0503020204020204" pitchFamily="34" charset="-122"/>
                <a:ea typeface="微软雅黑" panose="020B0503020204020204" pitchFamily="34" charset="-122"/>
              </a:rPr>
              <a:t>/</a:t>
            </a:r>
            <a:r>
              <a:rPr lang="zh-CN" altLang="en-US" sz="2935" b="1">
                <a:solidFill>
                  <a:srgbClr val="0070C0"/>
                </a:solidFill>
                <a:latin typeface="微软雅黑" panose="020B0503020204020204" pitchFamily="34" charset="-122"/>
                <a:ea typeface="微软雅黑" panose="020B0503020204020204" pitchFamily="34" charset="-122"/>
              </a:rPr>
              <a:t>短</a:t>
            </a:r>
            <a:endParaRPr lang="zh-CN" altLang="en-US" sz="2935" b="1">
              <a:solidFill>
                <a:srgbClr val="0070C0"/>
              </a:solidFill>
              <a:latin typeface="微软雅黑" panose="020B0503020204020204" pitchFamily="34" charset="-122"/>
              <a:ea typeface="微软雅黑" panose="020B0503020204020204" pitchFamily="34" charset="-122"/>
            </a:endParaRPr>
          </a:p>
        </p:txBody>
      </p:sp>
      <p:sp>
        <p:nvSpPr>
          <p:cNvPr id="13337" name="TextBox 2"/>
          <p:cNvSpPr txBox="1"/>
          <p:nvPr>
            <p:custDataLst>
              <p:tags r:id="rId29"/>
            </p:custDataLst>
          </p:nvPr>
        </p:nvSpPr>
        <p:spPr>
          <a:xfrm>
            <a:off x="8071168" y="4420235"/>
            <a:ext cx="2127250" cy="430530"/>
          </a:xfrm>
          <a:prstGeom prst="rect">
            <a:avLst/>
          </a:prstGeom>
          <a:noFill/>
          <a:ln w="9525">
            <a:noFill/>
          </a:ln>
        </p:spPr>
        <p:txBody>
          <a:bodyPr lIns="0" tIns="0" rIns="0" bIns="0" anchor="t" anchorCtr="0">
            <a:spAutoFit/>
          </a:bodyPr>
          <a:lstStyle/>
          <a:p>
            <a:endParaRPr lang="zh-CN" altLang="zh-CN" sz="2800" b="1">
              <a:latin typeface="微软雅黑" panose="020B0503020204020204" pitchFamily="34" charset="-122"/>
              <a:ea typeface="微软雅黑" panose="020B0503020204020204" pitchFamily="34" charset="-122"/>
            </a:endParaRPr>
          </a:p>
        </p:txBody>
      </p:sp>
      <p:sp>
        <p:nvSpPr>
          <p:cNvPr id="13338" name="TextBox 12"/>
          <p:cNvSpPr txBox="1"/>
          <p:nvPr>
            <p:custDataLst>
              <p:tags r:id="rId30"/>
            </p:custDataLst>
          </p:nvPr>
        </p:nvSpPr>
        <p:spPr>
          <a:xfrm>
            <a:off x="8236268" y="4923473"/>
            <a:ext cx="511175" cy="430530"/>
          </a:xfrm>
          <a:prstGeom prst="rect">
            <a:avLst/>
          </a:prstGeom>
          <a:noFill/>
          <a:ln w="9525">
            <a:noFill/>
          </a:ln>
        </p:spPr>
        <p:txBody>
          <a:bodyPr lIns="0" tIns="0" rIns="0" bIns="0" anchor="t" anchorCtr="0">
            <a:spAutoFit/>
          </a:bodyPr>
          <a:lstStyle/>
          <a:p>
            <a:endParaRPr lang="zh-CN" altLang="zh-CN" sz="2800" b="1">
              <a:latin typeface="微软雅黑" panose="020B0503020204020204" pitchFamily="34" charset="-122"/>
              <a:ea typeface="微软雅黑" panose="020B0503020204020204" pitchFamily="34" charset="-122"/>
            </a:endParaRPr>
          </a:p>
        </p:txBody>
      </p:sp>
      <p:sp>
        <p:nvSpPr>
          <p:cNvPr id="19" name="文本框 18"/>
          <p:cNvSpPr txBox="1"/>
          <p:nvPr>
            <p:custDataLst>
              <p:tags r:id="rId31"/>
            </p:custDataLst>
          </p:nvPr>
        </p:nvSpPr>
        <p:spPr>
          <a:xfrm>
            <a:off x="9130348" y="4670108"/>
            <a:ext cx="850265" cy="521970"/>
          </a:xfrm>
          <a:prstGeom prst="rect">
            <a:avLst/>
          </a:prstGeom>
          <a:noFill/>
          <a:ln w="9525">
            <a:noFill/>
          </a:ln>
        </p:spPr>
        <p:txBody>
          <a:bodyPr wrap="none" anchor="t" anchorCtr="0">
            <a:spAutoFit/>
          </a:bodyPr>
          <a:lstStyle/>
          <a:p>
            <a:r>
              <a:rPr lang="en-US" altLang="zh-CN" sz="2800" b="1">
                <a:solidFill>
                  <a:srgbClr val="FF0000"/>
                </a:solidFill>
                <a:latin typeface="微软雅黑" panose="020B0503020204020204" pitchFamily="34" charset="-122"/>
                <a:ea typeface="微软雅黑" panose="020B0503020204020204" pitchFamily="34" charset="-122"/>
                <a:sym typeface="宋体" panose="02010600030101010101" pitchFamily="2" charset="-122"/>
              </a:rPr>
              <a:t>CO</a:t>
            </a:r>
            <a:r>
              <a:rPr lang="en-US" altLang="zh-CN" sz="2800" b="1" baseline="-25000">
                <a:solidFill>
                  <a:srgbClr val="FF0000"/>
                </a:solidFill>
                <a:latin typeface="微软雅黑" panose="020B0503020204020204" pitchFamily="34" charset="-122"/>
                <a:ea typeface="微软雅黑" panose="020B0503020204020204" pitchFamily="34" charset="-122"/>
                <a:sym typeface="宋体" panose="02010600030101010101" pitchFamily="2" charset="-122"/>
              </a:rPr>
              <a:t>2</a:t>
            </a:r>
            <a:endParaRPr lang="zh-CN" altLang="en-US" sz="2800" b="1">
              <a:latin typeface="微软雅黑" panose="020B0503020204020204" pitchFamily="34" charset="-122"/>
              <a:ea typeface="微软雅黑" panose="020B0503020204020204" pitchFamily="34" charset="-122"/>
            </a:endParaRPr>
          </a:p>
        </p:txBody>
      </p:sp>
      <p:sp>
        <p:nvSpPr>
          <p:cNvPr id="20" name="文本框 19"/>
          <p:cNvSpPr txBox="1"/>
          <p:nvPr>
            <p:custDataLst>
              <p:tags r:id="rId32"/>
            </p:custDataLst>
          </p:nvPr>
        </p:nvSpPr>
        <p:spPr>
          <a:xfrm>
            <a:off x="8984933" y="5301933"/>
            <a:ext cx="538480" cy="521970"/>
          </a:xfrm>
          <a:prstGeom prst="rect">
            <a:avLst/>
          </a:prstGeom>
          <a:noFill/>
          <a:ln w="9525">
            <a:noFill/>
          </a:ln>
        </p:spPr>
        <p:txBody>
          <a:bodyPr wrap="none" anchor="t" anchorCtr="0">
            <a:spAutoFit/>
          </a:bodyPr>
          <a:lstStyle/>
          <a:p>
            <a:r>
              <a:rPr lang="zh-CN" altLang="en-US" sz="2800" b="1">
                <a:solidFill>
                  <a:srgbClr val="FF0000"/>
                </a:solidFill>
                <a:latin typeface="微软雅黑" panose="020B0503020204020204" pitchFamily="34" charset="-122"/>
                <a:ea typeface="微软雅黑" panose="020B0503020204020204" pitchFamily="34" charset="-122"/>
                <a:sym typeface="宋体" panose="02010600030101010101" pitchFamily="2" charset="-122"/>
              </a:rPr>
              <a:t>多</a:t>
            </a:r>
            <a:endParaRPr lang="zh-CN" altLang="en-US" sz="2800" b="1">
              <a:solidFill>
                <a:srgbClr val="FF0000"/>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21" name="文本框 20"/>
          <p:cNvSpPr txBox="1"/>
          <p:nvPr>
            <p:custDataLst>
              <p:tags r:id="rId33"/>
            </p:custDataLst>
          </p:nvPr>
        </p:nvSpPr>
        <p:spPr>
          <a:xfrm>
            <a:off x="8473758" y="6076633"/>
            <a:ext cx="894080" cy="521970"/>
          </a:xfrm>
          <a:prstGeom prst="rect">
            <a:avLst/>
          </a:prstGeom>
          <a:noFill/>
          <a:ln w="9525">
            <a:noFill/>
          </a:ln>
        </p:spPr>
        <p:txBody>
          <a:bodyPr wrap="none" anchor="t" anchorCtr="0">
            <a:spAutoFit/>
          </a:bodyPr>
          <a:lstStyle/>
          <a:p>
            <a:r>
              <a:rPr lang="zh-CN" altLang="en-US" sz="2800" b="1">
                <a:solidFill>
                  <a:srgbClr val="FF0000"/>
                </a:solidFill>
                <a:latin typeface="微软雅黑" panose="020B0503020204020204" pitchFamily="34" charset="-122"/>
                <a:ea typeface="微软雅黑" panose="020B0503020204020204" pitchFamily="34" charset="-122"/>
                <a:sym typeface="宋体" panose="02010600030101010101" pitchFamily="2" charset="-122"/>
              </a:rPr>
              <a:t>酒精</a:t>
            </a:r>
            <a:endParaRPr lang="zh-CN" altLang="en-US" sz="2800" b="1">
              <a:solidFill>
                <a:srgbClr val="FF0000"/>
              </a:solidFill>
              <a:latin typeface="微软雅黑" panose="020B0503020204020204" pitchFamily="34" charset="-122"/>
              <a:ea typeface="微软雅黑" panose="020B0503020204020204" pitchFamily="34" charset="-122"/>
              <a:sym typeface="宋体" panose="02010600030101010101" pitchFamily="2" charset="-122"/>
            </a:endParaRPr>
          </a:p>
        </p:txBody>
      </p:sp>
      <p:grpSp>
        <p:nvGrpSpPr>
          <p:cNvPr id="6" name="组合 5"/>
          <p:cNvGrpSpPr/>
          <p:nvPr/>
        </p:nvGrpSpPr>
        <p:grpSpPr>
          <a:xfrm>
            <a:off x="149225" y="81280"/>
            <a:ext cx="5759450" cy="1216025"/>
            <a:chOff x="235" y="128"/>
            <a:chExt cx="10309" cy="1915"/>
          </a:xfrm>
        </p:grpSpPr>
        <p:sp>
          <p:nvSpPr>
            <p:cNvPr id="4" name="文本框 3"/>
            <p:cNvSpPr txBox="1"/>
            <p:nvPr>
              <p:custDataLst>
                <p:tags r:id="rId34"/>
              </p:custDataLst>
            </p:nvPr>
          </p:nvSpPr>
          <p:spPr>
            <a:xfrm>
              <a:off x="503" y="1027"/>
              <a:ext cx="914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探究酵母菌细胞呼吸的</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方式</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35"/>
              </p:custDataLst>
            </p:nvPr>
          </p:nvGrpSpPr>
          <p:grpSpPr>
            <a:xfrm rot="0">
              <a:off x="235" y="128"/>
              <a:ext cx="10309" cy="899"/>
              <a:chOff x="587375" y="977268"/>
              <a:chExt cx="6546004" cy="570900"/>
            </a:xfrm>
          </p:grpSpPr>
          <p:sp>
            <p:nvSpPr>
              <p:cNvPr id="215" name="任意多边形: 形状 17"/>
              <p:cNvSpPr/>
              <p:nvPr>
                <p:custDataLst>
                  <p:tags r:id="rId36"/>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16" name="文本框 215"/>
              <p:cNvSpPr txBox="1"/>
              <p:nvPr>
                <p:custDataLst>
                  <p:tags r:id="rId37"/>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219" name="任意多边形: 形状 18"/>
              <p:cNvSpPr/>
              <p:nvPr>
                <p:custDataLst>
                  <p:tags r:id="rId38"/>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24" name="文本框 223"/>
              <p:cNvSpPr txBox="1"/>
              <p:nvPr>
                <p:custDataLst>
                  <p:tags r:id="rId39"/>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26" name="图片 25" descr="32303137373532353b32303137393931383bc9faceefcfd4cea2beb5cfb8b0fb"/>
            <p:cNvPicPr>
              <a:picLocks noChangeAspect="1"/>
            </p:cNvPicPr>
            <p:nvPr/>
          </p:nvPicPr>
          <p:blipFill>
            <a:blip r:embed="rId40"/>
            <a:stretch>
              <a:fillRect/>
            </a:stretch>
          </p:blipFill>
          <p:spPr>
            <a:xfrm>
              <a:off x="1119" y="207"/>
              <a:ext cx="719" cy="719"/>
            </a:xfrm>
            <a:prstGeom prst="rect">
              <a:avLst/>
            </a:prstGeom>
          </p:spPr>
        </p:pic>
      </p:grpSp>
      <p:sp>
        <p:nvSpPr>
          <p:cNvPr id="5" name="矩形 4"/>
          <p:cNvSpPr/>
          <p:nvPr/>
        </p:nvSpPr>
        <p:spPr>
          <a:xfrm>
            <a:off x="0" y="1433830"/>
            <a:ext cx="1854200" cy="5337810"/>
          </a:xfrm>
          <a:prstGeom prst="rect">
            <a:avLst/>
          </a:prstGeom>
          <a:noFill/>
          <a:ln>
            <a:solidFill>
              <a:srgbClr val="7030A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8" name="等腰三角形 7"/>
          <p:cNvSpPr/>
          <p:nvPr>
            <p:custDataLst>
              <p:tags r:id="rId41"/>
            </p:custDataLst>
          </p:nvPr>
        </p:nvSpPr>
        <p:spPr>
          <a:xfrm rot="5400000">
            <a:off x="1805305" y="6256655"/>
            <a:ext cx="490220" cy="393065"/>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500"/>
                                        <p:tgtEl>
                                          <p:spTgt spid="1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linds(horizontal)">
                                      <p:cBhvr>
                                        <p:cTn id="10" dur="500"/>
                                        <p:tgtEl>
                                          <p:spTgt spid="15"/>
                                        </p:tgtEl>
                                      </p:cBhvr>
                                    </p:animEffect>
                                  </p:childTnLst>
                                </p:cTn>
                              </p:par>
                            </p:childTnLst>
                          </p:cTn>
                        </p:par>
                        <p:par>
                          <p:cTn id="11" fill="hold">
                            <p:stCondLst>
                              <p:cond delay="500"/>
                            </p:stCondLst>
                            <p:childTnLst>
                              <p:par>
                                <p:cTn id="12" presetID="3" presetClass="entr" presetSubtype="10" fill="hold" grpId="0" nodeType="after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linds(horizontal)">
                                      <p:cBhvr>
                                        <p:cTn id="14" dur="500"/>
                                        <p:tgtEl>
                                          <p:spTgt spid="14"/>
                                        </p:tgtEl>
                                      </p:cBhvr>
                                    </p:animEffect>
                                  </p:childTnLst>
                                </p:cTn>
                              </p:par>
                              <p:par>
                                <p:cTn id="15" presetID="3" presetClass="entr" presetSubtype="1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linds(horizont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0"/>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8" grpId="0"/>
      <p:bldP spid="19" grpId="0"/>
      <p:bldP spid="20" grpId="0"/>
      <p:bldP spid="2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 name="图片 9"/>
          <p:cNvPicPr>
            <a:picLocks noChangeAspect="1"/>
          </p:cNvPicPr>
          <p:nvPr/>
        </p:nvPicPr>
        <p:blipFill>
          <a:blip r:embed="rId1"/>
          <a:stretch>
            <a:fillRect/>
          </a:stretch>
        </p:blipFill>
        <p:spPr>
          <a:xfrm>
            <a:off x="149225" y="2764155"/>
            <a:ext cx="2266950" cy="1873250"/>
          </a:xfrm>
          <a:prstGeom prst="rect">
            <a:avLst/>
          </a:prstGeom>
        </p:spPr>
      </p:pic>
      <p:grpSp>
        <p:nvGrpSpPr>
          <p:cNvPr id="6" name="组合 5"/>
          <p:cNvGrpSpPr/>
          <p:nvPr/>
        </p:nvGrpSpPr>
        <p:grpSpPr>
          <a:xfrm>
            <a:off x="149225" y="81280"/>
            <a:ext cx="5759450" cy="1216025"/>
            <a:chOff x="235" y="128"/>
            <a:chExt cx="10309" cy="1915"/>
          </a:xfrm>
        </p:grpSpPr>
        <p:sp>
          <p:nvSpPr>
            <p:cNvPr id="23" name="文本框 22"/>
            <p:cNvSpPr txBox="1"/>
            <p:nvPr>
              <p:custDataLst>
                <p:tags r:id="rId2"/>
              </p:custDataLst>
            </p:nvPr>
          </p:nvSpPr>
          <p:spPr>
            <a:xfrm>
              <a:off x="503" y="1027"/>
              <a:ext cx="914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探究酵母菌细胞呼吸的</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方式</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3"/>
              </p:custDataLst>
            </p:nvPr>
          </p:nvGrpSpPr>
          <p:grpSpPr>
            <a:xfrm rot="0">
              <a:off x="235" y="128"/>
              <a:ext cx="10309" cy="899"/>
              <a:chOff x="587375" y="977268"/>
              <a:chExt cx="6546004" cy="570900"/>
            </a:xfrm>
          </p:grpSpPr>
          <p:sp>
            <p:nvSpPr>
              <p:cNvPr id="215" name="任意多边形: 形状 17"/>
              <p:cNvSpPr/>
              <p:nvPr>
                <p:custDataLst>
                  <p:tags r:id="rId4"/>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16" name="文本框 215"/>
              <p:cNvSpPr txBox="1"/>
              <p:nvPr>
                <p:custDataLst>
                  <p:tags r:id="rId5"/>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219"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24" name="文本框 223"/>
              <p:cNvSpPr txBox="1"/>
              <p:nvPr>
                <p:custDataLst>
                  <p:tags r:id="rId7"/>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26" name="图片 25" descr="32303137373532353b32303137393931383bc9faceefcfd4cea2beb5cfb8b0fb"/>
            <p:cNvPicPr>
              <a:picLocks noChangeAspect="1"/>
            </p:cNvPicPr>
            <p:nvPr/>
          </p:nvPicPr>
          <p:blipFill>
            <a:blip r:embed="rId8"/>
            <a:stretch>
              <a:fillRect/>
            </a:stretch>
          </p:blipFill>
          <p:spPr>
            <a:xfrm>
              <a:off x="1119" y="207"/>
              <a:ext cx="719" cy="719"/>
            </a:xfrm>
            <a:prstGeom prst="rect">
              <a:avLst/>
            </a:prstGeom>
          </p:spPr>
        </p:pic>
      </p:grpSp>
      <p:sp>
        <p:nvSpPr>
          <p:cNvPr id="2" name="左中括号 1"/>
          <p:cNvSpPr/>
          <p:nvPr>
            <p:custDataLst>
              <p:tags r:id="rId9"/>
            </p:custDataLst>
          </p:nvPr>
        </p:nvSpPr>
        <p:spPr>
          <a:xfrm>
            <a:off x="2352040" y="1939925"/>
            <a:ext cx="234315" cy="4046220"/>
          </a:xfrm>
          <a:prstGeom prst="leftBracket">
            <a:avLst/>
          </a:prstGeom>
          <a:ln w="57150">
            <a:solidFill>
              <a:srgbClr val="131FEE"/>
            </a:solidFill>
          </a:ln>
        </p:spPr>
        <p:style>
          <a:lnRef idx="1">
            <a:srgbClr val="3C6C80"/>
          </a:lnRef>
          <a:fillRef idx="0">
            <a:srgbClr val="3C6C80"/>
          </a:fillRef>
          <a:effectRef idx="0">
            <a:srgbClr val="3C6C80"/>
          </a:effectRef>
          <a:fontRef idx="minor">
            <a:srgbClr val="000000"/>
          </a:fontRef>
        </p:style>
        <p:txBody>
          <a:bodyPr rtlCol="0" anchor="ctr"/>
          <a:p>
            <a:pPr algn="ctr"/>
            <a:endParaRPr lang="zh-CN" altLang="en-US">
              <a:solidFill>
                <a:srgbClr val="000000"/>
              </a:solidFill>
              <a:latin typeface="Arial" panose="020B0604020202020204" pitchFamily="34" charset="0"/>
              <a:ea typeface="黑体" panose="02010609060101010101" charset="-122"/>
            </a:endParaRPr>
          </a:p>
        </p:txBody>
      </p:sp>
      <p:sp>
        <p:nvSpPr>
          <p:cNvPr id="4" name="矩形 3"/>
          <p:cNvSpPr>
            <a:spLocks noChangeAspect="1"/>
          </p:cNvSpPr>
          <p:nvPr>
            <p:custDataLst>
              <p:tags r:id="rId10"/>
            </p:custDataLst>
          </p:nvPr>
        </p:nvSpPr>
        <p:spPr>
          <a:xfrm>
            <a:off x="2352040" y="1361440"/>
            <a:ext cx="9518015" cy="1745615"/>
          </a:xfrm>
          <a:prstGeom prst="rect">
            <a:avLst/>
          </a:prstGeom>
        </p:spPr>
        <p:txBody>
          <a:bodyPr>
            <a:noAutofit/>
          </a:bodyPr>
          <a:lstStyle/>
          <a:p>
            <a:pPr>
              <a:lnSpc>
                <a:spcPct val="130000"/>
              </a:lnSpc>
              <a:spcAft>
                <a:spcPct val="0"/>
              </a:spcAft>
              <a:tabLst>
                <a:tab pos="1188085" algn="l"/>
                <a:tab pos="2163445" algn="l"/>
                <a:tab pos="3142615" algn="l"/>
                <a:tab pos="4190365" algn="l"/>
              </a:tabLst>
            </a:pP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sz="2800" b="1">
                <a:solidFill>
                  <a:srgbClr val="2401FD"/>
                </a:solidFill>
                <a:latin typeface="微软雅黑" panose="020B0503020204020204" pitchFamily="34" charset="-122"/>
                <a:ea typeface="微软雅黑" panose="020B0503020204020204" pitchFamily="34" charset="-122"/>
                <a:cs typeface="微软雅黑" panose="020B0503020204020204" pitchFamily="34" charset="-122"/>
              </a:rPr>
              <a:t>①概念:</a:t>
            </a:r>
            <a:r>
              <a:rPr lang="zh-CN" altLang="zh-CN" sz="2800" b="1">
                <a:solidFill>
                  <a:srgbClr val="000000"/>
                </a:solidFill>
                <a:latin typeface="Times New Roman" panose="02020603050405020304" charset="0"/>
                <a:cs typeface="Times New Roman" panose="02020603050405020304" charset="0"/>
              </a:rPr>
              <a:t>有机物在细胞内经过一系列的</a:t>
            </a:r>
            <a:r>
              <a:rPr lang="zh-CN" altLang="zh-CN" sz="2800" b="1" u="sng">
                <a:solidFill>
                  <a:srgbClr val="FF0000"/>
                </a:solidFill>
                <a:latin typeface="微软雅黑" panose="020B0503020204020204" pitchFamily="34" charset="-122"/>
                <a:ea typeface="微软雅黑" panose="020B0503020204020204" pitchFamily="34" charset="-122"/>
                <a:cs typeface="Times New Roman" panose="02020603050405020304" charset="0"/>
              </a:rPr>
              <a:t>氧化分解</a:t>
            </a:r>
            <a:r>
              <a:rPr lang="zh-CN" altLang="zh-CN" sz="2800" b="1">
                <a:solidFill>
                  <a:srgbClr val="FF0000"/>
                </a:solidFill>
                <a:latin typeface="NEU-BZ-S92" panose="02020503000000020003" pitchFamily="18" charset="-122"/>
                <a:ea typeface="方正宋黑_GBK" panose="03000509000000000000" pitchFamily="65" charset="-122"/>
                <a:cs typeface="Times New Roman" panose="02020603050405020304" charset="0"/>
              </a:rPr>
              <a:t>，</a:t>
            </a:r>
            <a:r>
              <a:rPr lang="zh-CN" altLang="zh-CN" sz="2800" b="1">
                <a:solidFill>
                  <a:srgbClr val="000000"/>
                </a:solidFill>
                <a:latin typeface="Times New Roman" panose="02020603050405020304" charset="0"/>
                <a:cs typeface="Times New Roman" panose="02020603050405020304" charset="0"/>
              </a:rPr>
              <a:t>生成二氧化碳或其他产物，释放能量并生成</a:t>
            </a:r>
            <a:r>
              <a:rPr lang="zh-CN" altLang="zh-CN" sz="2800" b="1" u="sng">
                <a:solidFill>
                  <a:srgbClr val="FF0000"/>
                </a:solidFill>
                <a:latin typeface="Times New Roman" panose="02020603050405020304" charset="0"/>
                <a:cs typeface="Times New Roman" panose="02020603050405020304" charset="0"/>
              </a:rPr>
              <a:t>　</a:t>
            </a:r>
            <a:r>
              <a:rPr lang="en-US" altLang="zh-CN" sz="2800" b="1" u="sng">
                <a:solidFill>
                  <a:srgbClr val="FF0000"/>
                </a:solidFill>
                <a:latin typeface="Times New Roman" panose="02020603050405020304" charset="0"/>
                <a:cs typeface="Times New Roman" panose="02020603050405020304" charset="0"/>
              </a:rPr>
              <a:t>ATP</a:t>
            </a:r>
            <a:r>
              <a:rPr lang="zh-CN" altLang="zh-CN" sz="2800" b="1" u="sng">
                <a:solidFill>
                  <a:srgbClr val="FF0000"/>
                </a:solidFill>
                <a:latin typeface="Times New Roman" panose="02020603050405020304" charset="0"/>
                <a:cs typeface="Times New Roman" panose="02020603050405020304" charset="0"/>
              </a:rPr>
              <a:t>　</a:t>
            </a:r>
            <a:r>
              <a:rPr lang="zh-CN" altLang="zh-CN" sz="2800" b="1">
                <a:solidFill>
                  <a:srgbClr val="000000"/>
                </a:solidFill>
                <a:latin typeface="Times New Roman" panose="02020603050405020304" charset="0"/>
                <a:cs typeface="Times New Roman" panose="02020603050405020304" charset="0"/>
              </a:rPr>
              <a:t>的过程。</a:t>
            </a:r>
            <a:r>
              <a:rPr lang="zh-CN" altLang="zh-CN" sz="2800" b="1">
                <a:solidFill>
                  <a:srgbClr val="000000"/>
                </a:solidFill>
                <a:latin typeface="NEU-BZ-S92" panose="02020503000000020003" pitchFamily="18" charset="-122"/>
                <a:ea typeface="Times New Roman" panose="02020603050405020304" charset="0"/>
                <a:cs typeface="Times New Roman" panose="02020603050405020304" charset="0"/>
              </a:rPr>
              <a:t> </a:t>
            </a:r>
            <a:r>
              <a:rPr lang="en-US" altLang="zh-CN" sz="2800" b="1">
                <a:solidFill>
                  <a:srgbClr val="000000"/>
                </a:solidFill>
                <a:latin typeface="宋体" panose="02010600030101010101" pitchFamily="2" charset="-122"/>
                <a:ea typeface="NEU-BZ-S92" panose="02020503000000020003" pitchFamily="18" charset="-122"/>
                <a:cs typeface="Times New Roman" panose="02020603050405020304" charset="0"/>
              </a:rPr>
              <a:t> </a:t>
            </a:r>
            <a:endParaRPr lang="zh-CN" sz="2400">
              <a:solidFill>
                <a:srgbClr val="2401FD"/>
              </a:solidFill>
              <a:latin typeface="黑体" panose="02010609060101010101" charset="-122"/>
              <a:ea typeface="黑体" panose="02010609060101010101" charset="-122"/>
              <a:cs typeface="黑体" panose="02010609060101010101" charset="-122"/>
            </a:endParaRPr>
          </a:p>
        </p:txBody>
      </p:sp>
      <p:sp>
        <p:nvSpPr>
          <p:cNvPr id="52" name="文本框 19460"/>
          <p:cNvSpPr txBox="1">
            <a:spLocks noChangeArrowheads="1"/>
          </p:cNvSpPr>
          <p:nvPr>
            <p:custDataLst>
              <p:tags r:id="rId11"/>
            </p:custDataLst>
          </p:nvPr>
        </p:nvSpPr>
        <p:spPr bwMode="auto">
          <a:xfrm>
            <a:off x="2526665" y="2821305"/>
            <a:ext cx="8152130" cy="607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l" rtl="0" fontAlgn="base">
              <a:spcBef>
                <a:spcPct val="0"/>
              </a:spcBef>
              <a:spcAft>
                <a:spcPct val="0"/>
              </a:spcAft>
              <a:defRPr sz="2800" b="1" kern="1200">
                <a:solidFill>
                  <a:sysClr val="windowText" lastClr="000000"/>
                </a:solidFill>
                <a:latin typeface="Arial" panose="020B0604020202020204" pitchFamily="34" charset="0"/>
                <a:ea typeface="黑体" panose="02010609060101010101" charset="-122"/>
                <a:cs typeface="Arial" panose="020B0604020202020204" pitchFamily="34" charset="0"/>
              </a:defRPr>
            </a:lvl1pPr>
            <a:lvl2pPr marL="457200" algn="l" rtl="0" fontAlgn="base">
              <a:spcBef>
                <a:spcPct val="0"/>
              </a:spcBef>
              <a:spcAft>
                <a:spcPct val="0"/>
              </a:spcAft>
              <a:defRPr sz="2800" b="1" kern="1200">
                <a:solidFill>
                  <a:sysClr val="windowText" lastClr="000000"/>
                </a:solidFill>
                <a:latin typeface="Arial" panose="020B0604020202020204" pitchFamily="34" charset="0"/>
                <a:ea typeface="黑体" panose="02010609060101010101" charset="-122"/>
                <a:cs typeface="Arial" panose="020B0604020202020204" pitchFamily="34" charset="0"/>
              </a:defRPr>
            </a:lvl2pPr>
            <a:lvl3pPr marL="914400" algn="l" rtl="0" fontAlgn="base">
              <a:spcBef>
                <a:spcPct val="0"/>
              </a:spcBef>
              <a:spcAft>
                <a:spcPct val="0"/>
              </a:spcAft>
              <a:defRPr sz="2800" b="1" kern="1200">
                <a:solidFill>
                  <a:sysClr val="windowText" lastClr="000000"/>
                </a:solidFill>
                <a:latin typeface="Arial" panose="020B0604020202020204" pitchFamily="34" charset="0"/>
                <a:ea typeface="黑体" panose="02010609060101010101" charset="-122"/>
                <a:cs typeface="Arial" panose="020B0604020202020204" pitchFamily="34" charset="0"/>
              </a:defRPr>
            </a:lvl3pPr>
            <a:lvl4pPr marL="1371600" algn="l" rtl="0" fontAlgn="base">
              <a:spcBef>
                <a:spcPct val="0"/>
              </a:spcBef>
              <a:spcAft>
                <a:spcPct val="0"/>
              </a:spcAft>
              <a:defRPr sz="2800" b="1" kern="1200">
                <a:solidFill>
                  <a:sysClr val="windowText" lastClr="000000"/>
                </a:solidFill>
                <a:latin typeface="Arial" panose="020B0604020202020204" pitchFamily="34" charset="0"/>
                <a:ea typeface="黑体" panose="02010609060101010101" charset="-122"/>
                <a:cs typeface="Arial" panose="020B0604020202020204" pitchFamily="34" charset="0"/>
              </a:defRPr>
            </a:lvl4pPr>
            <a:lvl5pPr marL="1828800" algn="l" rtl="0" fontAlgn="base">
              <a:spcBef>
                <a:spcPct val="0"/>
              </a:spcBef>
              <a:spcAft>
                <a:spcPct val="0"/>
              </a:spcAft>
              <a:defRPr sz="2800" b="1" kern="1200">
                <a:solidFill>
                  <a:sysClr val="windowText" lastClr="000000"/>
                </a:solidFill>
                <a:latin typeface="Arial" panose="020B0604020202020204" pitchFamily="34" charset="0"/>
                <a:ea typeface="黑体" panose="02010609060101010101" charset="-122"/>
                <a:cs typeface="Arial" panose="020B0604020202020204" pitchFamily="34" charset="0"/>
              </a:defRPr>
            </a:lvl5pPr>
            <a:lvl6pPr marL="2286000" algn="l" defTabSz="914400" rtl="0" eaLnBrk="1" latinLnBrk="0" hangingPunct="1">
              <a:defRPr sz="2800" b="1" kern="1200">
                <a:solidFill>
                  <a:sysClr val="windowText" lastClr="000000"/>
                </a:solidFill>
                <a:latin typeface="Arial" panose="020B0604020202020204" pitchFamily="34" charset="0"/>
                <a:ea typeface="黑体" panose="02010609060101010101" charset="-122"/>
                <a:cs typeface="Arial" panose="020B0604020202020204" pitchFamily="34" charset="0"/>
              </a:defRPr>
            </a:lvl6pPr>
            <a:lvl7pPr marL="2743200" algn="l" defTabSz="914400" rtl="0" eaLnBrk="1" latinLnBrk="0" hangingPunct="1">
              <a:defRPr sz="2800" b="1" kern="1200">
                <a:solidFill>
                  <a:sysClr val="windowText" lastClr="000000"/>
                </a:solidFill>
                <a:latin typeface="Arial" panose="020B0604020202020204" pitchFamily="34" charset="0"/>
                <a:ea typeface="黑体" panose="02010609060101010101" charset="-122"/>
                <a:cs typeface="Arial" panose="020B0604020202020204" pitchFamily="34" charset="0"/>
              </a:defRPr>
            </a:lvl7pPr>
            <a:lvl8pPr marL="3200400" algn="l" defTabSz="914400" rtl="0" eaLnBrk="1" latinLnBrk="0" hangingPunct="1">
              <a:defRPr sz="2800" b="1" kern="1200">
                <a:solidFill>
                  <a:sysClr val="windowText" lastClr="000000"/>
                </a:solidFill>
                <a:latin typeface="Arial" panose="020B0604020202020204" pitchFamily="34" charset="0"/>
                <a:ea typeface="黑体" panose="02010609060101010101" charset="-122"/>
                <a:cs typeface="Arial" panose="020B0604020202020204" pitchFamily="34" charset="0"/>
              </a:defRPr>
            </a:lvl8pPr>
            <a:lvl9pPr marL="3657600" algn="l" defTabSz="914400" rtl="0" eaLnBrk="1" latinLnBrk="0" hangingPunct="1">
              <a:defRPr sz="2800" b="1" kern="1200">
                <a:solidFill>
                  <a:sysClr val="windowText" lastClr="000000"/>
                </a:solidFill>
                <a:latin typeface="Arial" panose="020B0604020202020204" pitchFamily="34" charset="0"/>
                <a:ea typeface="黑体" panose="02010609060101010101" charset="-122"/>
                <a:cs typeface="Arial" panose="020B0604020202020204" pitchFamily="34" charset="0"/>
              </a:defRPr>
            </a:lvl9pPr>
          </a:lstStyle>
          <a:p>
            <a:pPr fontAlgn="base">
              <a:lnSpc>
                <a:spcPct val="120000"/>
              </a:lnSpc>
            </a:pPr>
            <a:r>
              <a:rPr lang="zh-CN" strike="noStrike" noProof="1">
                <a:solidFill>
                  <a:srgbClr val="2401FD"/>
                </a:solidFill>
                <a:latin typeface="微软雅黑" panose="020B0503020204020204" pitchFamily="34" charset="-122"/>
                <a:ea typeface="微软雅黑" panose="020B0503020204020204" pitchFamily="34" charset="-122"/>
                <a:cs typeface="黑体" panose="02010609060101010101" charset="-122"/>
              </a:rPr>
              <a:t>②实质：</a:t>
            </a:r>
            <a:r>
              <a:rPr lang="zh-CN" altLang="en-US">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是细胞内的</a:t>
            </a:r>
            <a:r>
              <a:rPr lang="zh-CN" altLang="en-US">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有机物氧化分解</a:t>
            </a:r>
            <a:r>
              <a:rPr lang="zh-CN" altLang="en-US">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，并</a:t>
            </a:r>
            <a:r>
              <a:rPr lang="zh-CN" altLang="en-US">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释放能量。</a:t>
            </a:r>
            <a:endParaRPr lang="zh-CN" altLang="en-US" strike="noStrike" noProof="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7" name="文本框 6"/>
          <p:cNvSpPr txBox="1"/>
          <p:nvPr>
            <p:custDataLst>
              <p:tags r:id="rId12"/>
            </p:custDataLst>
          </p:nvPr>
        </p:nvSpPr>
        <p:spPr>
          <a:xfrm>
            <a:off x="2526665" y="3816350"/>
            <a:ext cx="9298940" cy="1383665"/>
          </a:xfrm>
          <a:prstGeom prst="rect">
            <a:avLst/>
          </a:prstGeom>
          <a:noFill/>
          <a:ln w="12700">
            <a:noFill/>
            <a:prstDash val="lgDash"/>
          </a:ln>
        </p:spPr>
        <p:txBody>
          <a:bodyPr wrap="square">
            <a:spAutoFit/>
          </a:bodyPr>
          <a:lstStyle/>
          <a:p>
            <a:pPr indent="0" fontAlgn="auto">
              <a:lnSpc>
                <a:spcPct val="100000"/>
              </a:lnSpc>
            </a:pPr>
            <a:r>
              <a:rPr lang="zh-CN" sz="2800" b="1">
                <a:solidFill>
                  <a:srgbClr val="2401FD"/>
                </a:solidFill>
                <a:latin typeface="微软雅黑" panose="020B0503020204020204" pitchFamily="34" charset="-122"/>
                <a:cs typeface="黑体" panose="02010609060101010101" charset="-122"/>
                <a:sym typeface="等线" panose="02010600030101010101" charset="-122"/>
              </a:rPr>
              <a:t>③意义：</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所有生物</a:t>
            </a:r>
            <a:r>
              <a:rPr lang="zh-CN" altLang="en-US" sz="2800" b="1">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的生存都离不开细</a:t>
            </a:r>
            <a:endParaRPr lang="zh-CN" altLang="en-US" sz="2800" b="1">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endParaRPr>
          </a:p>
          <a:p>
            <a:pPr indent="0" fontAlgn="auto">
              <a:lnSpc>
                <a:spcPct val="100000"/>
              </a:lnSpc>
            </a:pPr>
            <a:r>
              <a:rPr lang="zh-CN" altLang="en-US" sz="2800" b="1">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胞呼吸释放的能量，</a:t>
            </a:r>
            <a:r>
              <a:rPr lang="zh-CN" sz="2800" b="1">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细胞呼吸能为生</a:t>
            </a:r>
            <a:endParaRPr lang="zh-CN" sz="2800" b="1">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endParaRPr>
          </a:p>
          <a:p>
            <a:pPr indent="0" fontAlgn="auto">
              <a:lnSpc>
                <a:spcPct val="100000"/>
              </a:lnSpc>
            </a:pPr>
            <a:r>
              <a:rPr lang="zh-CN" sz="2800" b="1">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物体</a:t>
            </a:r>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提供能量</a:t>
            </a:r>
            <a:r>
              <a:rPr lang="zh-CN" sz="2800" b="1">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，还是</a:t>
            </a:r>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生物代谢的枢纽</a:t>
            </a:r>
            <a:r>
              <a:rPr lang="zh-CN" sz="2800" b="1">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a:t>
            </a:r>
            <a:endParaRPr lang="zh-CN" sz="28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endParaRPr>
          </a:p>
        </p:txBody>
      </p:sp>
      <p:sp>
        <p:nvSpPr>
          <p:cNvPr id="11" name="文本框 10"/>
          <p:cNvSpPr txBox="1"/>
          <p:nvPr>
            <p:custDataLst>
              <p:tags r:id="rId13"/>
            </p:custDataLst>
          </p:nvPr>
        </p:nvSpPr>
        <p:spPr>
          <a:xfrm>
            <a:off x="2571115" y="5749290"/>
            <a:ext cx="9298940" cy="521970"/>
          </a:xfrm>
          <a:prstGeom prst="rect">
            <a:avLst/>
          </a:prstGeom>
          <a:noFill/>
          <a:ln w="12700">
            <a:noFill/>
            <a:prstDash val="lgDash"/>
          </a:ln>
        </p:spPr>
        <p:txBody>
          <a:bodyPr wrap="square">
            <a:spAutoFit/>
          </a:bodyPr>
          <a:p>
            <a:pPr indent="0" fontAlgn="auto">
              <a:lnSpc>
                <a:spcPct val="100000"/>
              </a:lnSpc>
            </a:pPr>
            <a:r>
              <a:rPr lang="zh-CN" sz="2800" b="1">
                <a:solidFill>
                  <a:srgbClr val="2401FD"/>
                </a:solidFill>
                <a:latin typeface="微软雅黑" panose="020B0503020204020204" pitchFamily="34" charset="-122"/>
                <a:cs typeface="黑体" panose="02010609060101010101" charset="-122"/>
                <a:sym typeface="等线" panose="02010600030101010101" charset="-122"/>
              </a:rPr>
              <a:t>④分类：</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根据是否需要</a:t>
            </a:r>
            <a:r>
              <a:rPr lang="zh-CN" altLang="en-US" sz="2800" b="1" u="sng">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氧气</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分为</a:t>
            </a:r>
            <a:r>
              <a:rPr lang="zh-CN" altLang="en-US" sz="2800" b="1" u="sng">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有氧呼吸</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和</a:t>
            </a:r>
            <a:r>
              <a:rPr lang="zh-CN" altLang="en-US" sz="2800" b="1" u="sng">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无氧呼吸</a:t>
            </a:r>
            <a:r>
              <a:rPr lang="zh-CN" sz="2800" b="1">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a:t>
            </a:r>
            <a:endParaRPr lang="zh-CN" sz="28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endParaRPr>
          </a:p>
        </p:txBody>
      </p:sp>
      <p:pic>
        <p:nvPicPr>
          <p:cNvPr id="12" name="图片 11"/>
          <p:cNvPicPr>
            <a:picLocks noChangeAspect="1"/>
          </p:cNvPicPr>
          <p:nvPr/>
        </p:nvPicPr>
        <p:blipFill>
          <a:blip r:embed="rId14"/>
          <a:stretch>
            <a:fillRect/>
          </a:stretch>
        </p:blipFill>
        <p:spPr>
          <a:xfrm>
            <a:off x="8533130" y="3432810"/>
            <a:ext cx="3658870" cy="231648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down)">
                                      <p:cBhvr>
                                        <p:cTn id="7" dur="500"/>
                                        <p:tgtEl>
                                          <p:spTgt spid="5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422275" y="1513840"/>
            <a:ext cx="2479040" cy="583565"/>
          </a:xfrm>
          <a:prstGeom prst="rect">
            <a:avLst/>
          </a:prstGeom>
          <a:noFill/>
          <a:extLst>
            <a:ext uri="{909E8E84-426E-40DD-AFC4-6F175D3DCCD1}">
              <a14:hiddenFill xmlns:a14="http://schemas.microsoft.com/office/drawing/2010/main">
                <a:solidFill>
                  <a:srgbClr val="F2BA02">
                    <a:lumMod val="60000"/>
                    <a:lumOff val="40000"/>
                  </a:srgbClr>
                </a:solidFill>
              </a14:hiddenFill>
            </a:ext>
          </a:extLst>
        </p:spPr>
        <p:txBody>
          <a:bodyPr wrap="square" rtlCol="0">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3200" b="1" i="0" u="none" strike="noStrike" kern="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Arial" panose="020B0604020202020204"/>
              </a:rPr>
              <a:t>1.</a:t>
            </a:r>
            <a:r>
              <a:rPr kumimoji="0" lang="zh-CN" altLang="en-US" sz="3200" b="1" i="0" u="none" strike="noStrike" kern="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Arial" panose="020B0604020202020204"/>
                <a:sym typeface="+mn-ea"/>
              </a:rPr>
              <a:t>总反应式</a:t>
            </a:r>
            <a:endParaRPr kumimoji="0" lang="zh-CN" altLang="en-US" sz="3200" b="1" i="0" u="none" strike="noStrike" kern="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grpSp>
        <p:nvGrpSpPr>
          <p:cNvPr id="5" name="Group 50"/>
          <p:cNvGrpSpPr/>
          <p:nvPr>
            <p:custDataLst>
              <p:tags r:id="rId2"/>
            </p:custDataLst>
          </p:nvPr>
        </p:nvGrpSpPr>
        <p:grpSpPr>
          <a:xfrm>
            <a:off x="360961" y="2534793"/>
            <a:ext cx="11366500" cy="854264"/>
            <a:chOff x="672" y="1490"/>
            <a:chExt cx="5952" cy="538"/>
          </a:xfrm>
        </p:grpSpPr>
        <p:sp>
          <p:nvSpPr>
            <p:cNvPr id="6" name="Text Box 51"/>
            <p:cNvSpPr txBox="1">
              <a:spLocks noChangeArrowheads="1"/>
            </p:cNvSpPr>
            <p:nvPr>
              <p:custDataLst>
                <p:tags r:id="rId3"/>
              </p:custDataLst>
            </p:nvPr>
          </p:nvSpPr>
          <p:spPr bwMode="auto">
            <a:xfrm>
              <a:off x="672" y="1584"/>
              <a:ext cx="5952" cy="444"/>
            </a:xfrm>
            <a:prstGeom prst="rect">
              <a:avLst/>
            </a:prstGeom>
            <a:noFill/>
            <a:ln w="9525">
              <a:noFill/>
              <a:miter lim="800000"/>
            </a:ln>
            <a:effectLst/>
          </p:spPr>
          <p:txBody>
            <a:bodyPr wrap="square" lIns="91430" tIns="45715" rIns="91430" bIns="45715">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1" lang="en-US" altLang="zh-CN" sz="4000" b="1" i="0" u="none" strike="noStrike" kern="0" cap="none" spc="0" normalizeH="0" baseline="0" noProof="0">
                  <a:ln>
                    <a:noFill/>
                  </a:ln>
                  <a:solidFill>
                    <a:prstClr val="black"/>
                  </a:solidFill>
                  <a:effectLst>
                    <a:outerShdw blurRad="38100" dist="38100" dir="2700000" algn="tl">
                      <a:srgbClr val="C0C0C0"/>
                    </a:outerShdw>
                  </a:effectLst>
                  <a:uLnTx/>
                  <a:uFillTx/>
                  <a:latin typeface="Times New Roman" panose="02020603050405020304" charset="0"/>
                  <a:ea typeface="楷体" panose="02010609060101010101" charset="-122"/>
                  <a:cs typeface="Arial" panose="020B0604020202020204"/>
                  <a:sym typeface="Times New Roman" panose="02020603050405020304" charset="0"/>
                </a:rPr>
                <a:t>C</a:t>
              </a:r>
              <a:r>
                <a:rPr kumimoji="1" lang="en-US" altLang="zh-CN" sz="4000" b="1" i="0" u="none" strike="noStrike" kern="0" cap="none" spc="0" normalizeH="0" baseline="-25000" noProof="0">
                  <a:ln>
                    <a:noFill/>
                  </a:ln>
                  <a:solidFill>
                    <a:prstClr val="black"/>
                  </a:solidFill>
                  <a:effectLst>
                    <a:outerShdw blurRad="38100" dist="38100" dir="2700000" algn="tl">
                      <a:srgbClr val="C0C0C0"/>
                    </a:outerShdw>
                  </a:effectLst>
                  <a:uLnTx/>
                  <a:uFillTx/>
                  <a:latin typeface="Times New Roman" panose="02020603050405020304" charset="0"/>
                  <a:ea typeface="楷体" panose="02010609060101010101" charset="-122"/>
                  <a:cs typeface="Arial" panose="020B0604020202020204"/>
                  <a:sym typeface="Times New Roman" panose="02020603050405020304" charset="0"/>
                </a:rPr>
                <a:t>6</a:t>
              </a:r>
              <a:r>
                <a:rPr kumimoji="1" lang="en-US" altLang="zh-CN" sz="4000" b="1" i="0" u="none" strike="noStrike" kern="0" cap="none" spc="0" normalizeH="0" baseline="0" noProof="0">
                  <a:ln>
                    <a:noFill/>
                  </a:ln>
                  <a:solidFill>
                    <a:prstClr val="black"/>
                  </a:solidFill>
                  <a:effectLst>
                    <a:outerShdw blurRad="38100" dist="38100" dir="2700000" algn="tl">
                      <a:srgbClr val="C0C0C0"/>
                    </a:outerShdw>
                  </a:effectLst>
                  <a:uLnTx/>
                  <a:uFillTx/>
                  <a:latin typeface="Times New Roman" panose="02020603050405020304" charset="0"/>
                  <a:ea typeface="楷体" panose="02010609060101010101" charset="-122"/>
                  <a:cs typeface="Arial" panose="020B0604020202020204"/>
                  <a:sym typeface="Times New Roman" panose="02020603050405020304" charset="0"/>
                </a:rPr>
                <a:t>H</a:t>
              </a:r>
              <a:r>
                <a:rPr kumimoji="1" lang="en-US" altLang="zh-CN" sz="4000" b="1" i="0" u="none" strike="noStrike" kern="0" cap="none" spc="0" normalizeH="0" baseline="-25000" noProof="0">
                  <a:ln>
                    <a:noFill/>
                  </a:ln>
                  <a:solidFill>
                    <a:prstClr val="black"/>
                  </a:solidFill>
                  <a:effectLst>
                    <a:outerShdw blurRad="38100" dist="38100" dir="2700000" algn="tl">
                      <a:srgbClr val="C0C0C0"/>
                    </a:outerShdw>
                  </a:effectLst>
                  <a:uLnTx/>
                  <a:uFillTx/>
                  <a:latin typeface="Times New Roman" panose="02020603050405020304" charset="0"/>
                  <a:ea typeface="楷体" panose="02010609060101010101" charset="-122"/>
                  <a:cs typeface="Arial" panose="020B0604020202020204"/>
                  <a:sym typeface="Times New Roman" panose="02020603050405020304" charset="0"/>
                </a:rPr>
                <a:t>12</a:t>
              </a:r>
              <a:r>
                <a:rPr kumimoji="1" lang="en-US" altLang="zh-CN" sz="4000" b="1" i="0" u="none" strike="noStrike" kern="0" cap="none" spc="0" normalizeH="0" baseline="0" noProof="0">
                  <a:ln>
                    <a:noFill/>
                  </a:ln>
                  <a:solidFill>
                    <a:prstClr val="black"/>
                  </a:solidFill>
                  <a:effectLst>
                    <a:outerShdw blurRad="38100" dist="38100" dir="2700000" algn="tl">
                      <a:srgbClr val="C0C0C0"/>
                    </a:outerShdw>
                  </a:effectLst>
                  <a:uLnTx/>
                  <a:uFillTx/>
                  <a:latin typeface="Times New Roman" panose="02020603050405020304" charset="0"/>
                  <a:ea typeface="楷体" panose="02010609060101010101" charset="-122"/>
                  <a:cs typeface="Arial" panose="020B0604020202020204"/>
                  <a:sym typeface="Times New Roman" panose="02020603050405020304" charset="0"/>
                </a:rPr>
                <a:t>O</a:t>
              </a:r>
              <a:r>
                <a:rPr kumimoji="1" lang="en-US" altLang="zh-CN" sz="4000" b="1" i="0" u="none" strike="noStrike" kern="0" cap="none" spc="0" normalizeH="0" baseline="-25000" noProof="0">
                  <a:ln>
                    <a:noFill/>
                  </a:ln>
                  <a:solidFill>
                    <a:prstClr val="black"/>
                  </a:solidFill>
                  <a:effectLst>
                    <a:outerShdw blurRad="38100" dist="38100" dir="2700000" algn="tl">
                      <a:srgbClr val="C0C0C0"/>
                    </a:outerShdw>
                  </a:effectLst>
                  <a:uLnTx/>
                  <a:uFillTx/>
                  <a:latin typeface="Times New Roman" panose="02020603050405020304" charset="0"/>
                  <a:ea typeface="楷体" panose="02010609060101010101" charset="-122"/>
                  <a:cs typeface="Arial" panose="020B0604020202020204"/>
                  <a:sym typeface="Times New Roman" panose="02020603050405020304" charset="0"/>
                </a:rPr>
                <a:t>6</a:t>
              </a:r>
              <a:r>
                <a:rPr kumimoji="1" lang="en-US" altLang="zh-CN" sz="4000" b="1" i="0" u="none" strike="noStrike" kern="0" cap="none" spc="0" normalizeH="0" baseline="0" noProof="0">
                  <a:ln>
                    <a:noFill/>
                  </a:ln>
                  <a:solidFill>
                    <a:prstClr val="black"/>
                  </a:solidFill>
                  <a:effectLst>
                    <a:outerShdw blurRad="38100" dist="38100" dir="2700000" algn="tl">
                      <a:srgbClr val="C0C0C0"/>
                    </a:outerShdw>
                  </a:effectLst>
                  <a:uLnTx/>
                  <a:uFillTx/>
                  <a:latin typeface="Times New Roman" panose="02020603050405020304" charset="0"/>
                  <a:ea typeface="楷体" panose="02010609060101010101" charset="-122"/>
                  <a:cs typeface="Arial" panose="020B0604020202020204"/>
                  <a:sym typeface="Times New Roman" panose="02020603050405020304" charset="0"/>
                </a:rPr>
                <a:t> + 6H</a:t>
              </a:r>
              <a:r>
                <a:rPr kumimoji="1" lang="en-US" altLang="zh-CN" sz="4000" b="1" i="0" u="none" strike="noStrike" kern="0" cap="none" spc="0" normalizeH="0" baseline="-25000" noProof="0">
                  <a:ln>
                    <a:noFill/>
                  </a:ln>
                  <a:solidFill>
                    <a:prstClr val="black"/>
                  </a:solidFill>
                  <a:effectLst>
                    <a:outerShdw blurRad="38100" dist="38100" dir="2700000" algn="tl">
                      <a:srgbClr val="C0C0C0"/>
                    </a:outerShdw>
                  </a:effectLst>
                  <a:uLnTx/>
                  <a:uFillTx/>
                  <a:latin typeface="Times New Roman" panose="02020603050405020304" charset="0"/>
                  <a:ea typeface="楷体" panose="02010609060101010101" charset="-122"/>
                  <a:cs typeface="Arial" panose="020B0604020202020204"/>
                  <a:sym typeface="Times New Roman" panose="02020603050405020304" charset="0"/>
                </a:rPr>
                <a:t>2</a:t>
              </a:r>
              <a:r>
                <a:rPr kumimoji="1" lang="en-US" altLang="zh-CN" sz="4000" b="1" i="0" u="none" strike="noStrike" kern="0" cap="none" spc="0" normalizeH="0" baseline="0" noProof="0">
                  <a:ln>
                    <a:noFill/>
                  </a:ln>
                  <a:solidFill>
                    <a:prstClr val="black"/>
                  </a:solidFill>
                  <a:effectLst>
                    <a:outerShdw blurRad="38100" dist="38100" dir="2700000" algn="tl">
                      <a:srgbClr val="C0C0C0"/>
                    </a:outerShdw>
                  </a:effectLst>
                  <a:uLnTx/>
                  <a:uFillTx/>
                  <a:latin typeface="Times New Roman" panose="02020603050405020304" charset="0"/>
                  <a:ea typeface="楷体" panose="02010609060101010101" charset="-122"/>
                  <a:cs typeface="Arial" panose="020B0604020202020204"/>
                  <a:sym typeface="Times New Roman" panose="02020603050405020304" charset="0"/>
                </a:rPr>
                <a:t>O + 6O</a:t>
              </a:r>
              <a:r>
                <a:rPr kumimoji="1" lang="en-US" altLang="zh-CN" sz="4000" b="1" i="0" u="none" strike="noStrike" kern="0" cap="none" spc="0" normalizeH="0" baseline="-25000" noProof="0">
                  <a:ln>
                    <a:noFill/>
                  </a:ln>
                  <a:solidFill>
                    <a:prstClr val="black"/>
                  </a:solidFill>
                  <a:effectLst>
                    <a:outerShdw blurRad="38100" dist="38100" dir="2700000" algn="tl">
                      <a:srgbClr val="C0C0C0"/>
                    </a:outerShdw>
                  </a:effectLst>
                  <a:uLnTx/>
                  <a:uFillTx/>
                  <a:latin typeface="Times New Roman" panose="02020603050405020304" charset="0"/>
                  <a:ea typeface="楷体" panose="02010609060101010101" charset="-122"/>
                  <a:cs typeface="Arial" panose="020B0604020202020204"/>
                  <a:sym typeface="Times New Roman" panose="02020603050405020304" charset="0"/>
                </a:rPr>
                <a:t>2</a:t>
              </a:r>
              <a:r>
                <a:rPr kumimoji="1" lang="en-US" altLang="zh-CN" sz="4000" b="1" i="0" u="none" strike="noStrike" kern="0" cap="none" spc="0" normalizeH="0" baseline="0" noProof="0">
                  <a:ln>
                    <a:noFill/>
                  </a:ln>
                  <a:solidFill>
                    <a:prstClr val="black"/>
                  </a:solidFill>
                  <a:effectLst>
                    <a:outerShdw blurRad="38100" dist="38100" dir="2700000" algn="tl">
                      <a:srgbClr val="C0C0C0"/>
                    </a:outerShdw>
                  </a:effectLst>
                  <a:uLnTx/>
                  <a:uFillTx/>
                  <a:latin typeface="Times New Roman" panose="02020603050405020304" charset="0"/>
                  <a:ea typeface="楷体" panose="02010609060101010101" charset="-122"/>
                  <a:cs typeface="Arial" panose="020B0604020202020204"/>
                  <a:sym typeface="Times New Roman" panose="02020603050405020304" charset="0"/>
                </a:rPr>
                <a:t>          6CO</a:t>
              </a:r>
              <a:r>
                <a:rPr kumimoji="1" lang="en-US" altLang="zh-CN" sz="4000" b="1" i="0" u="none" strike="noStrike" kern="0" cap="none" spc="0" normalizeH="0" baseline="-25000" noProof="0">
                  <a:ln>
                    <a:noFill/>
                  </a:ln>
                  <a:solidFill>
                    <a:prstClr val="black"/>
                  </a:solidFill>
                  <a:effectLst>
                    <a:outerShdw blurRad="38100" dist="38100" dir="2700000" algn="tl">
                      <a:srgbClr val="C0C0C0"/>
                    </a:outerShdw>
                  </a:effectLst>
                  <a:uLnTx/>
                  <a:uFillTx/>
                  <a:latin typeface="Times New Roman" panose="02020603050405020304" charset="0"/>
                  <a:ea typeface="楷体" panose="02010609060101010101" charset="-122"/>
                  <a:cs typeface="Arial" panose="020B0604020202020204"/>
                  <a:sym typeface="Times New Roman" panose="02020603050405020304" charset="0"/>
                </a:rPr>
                <a:t>2</a:t>
              </a:r>
              <a:r>
                <a:rPr kumimoji="1" lang="en-US" altLang="zh-CN" sz="4000" b="1" i="0" u="none" strike="noStrike" kern="0" cap="none" spc="0" normalizeH="0" baseline="0" noProof="0">
                  <a:ln>
                    <a:noFill/>
                  </a:ln>
                  <a:solidFill>
                    <a:prstClr val="black"/>
                  </a:solidFill>
                  <a:effectLst>
                    <a:outerShdw blurRad="38100" dist="38100" dir="2700000" algn="tl">
                      <a:srgbClr val="C0C0C0"/>
                    </a:outerShdw>
                  </a:effectLst>
                  <a:uLnTx/>
                  <a:uFillTx/>
                  <a:latin typeface="Times New Roman" panose="02020603050405020304" charset="0"/>
                  <a:ea typeface="楷体" panose="02010609060101010101" charset="-122"/>
                  <a:cs typeface="Arial" panose="020B0604020202020204"/>
                  <a:sym typeface="Times New Roman" panose="02020603050405020304" charset="0"/>
                </a:rPr>
                <a:t> + 12H</a:t>
              </a:r>
              <a:r>
                <a:rPr kumimoji="1" lang="en-US" altLang="zh-CN" sz="4000" b="1" i="0" u="none" strike="noStrike" kern="0" cap="none" spc="0" normalizeH="0" baseline="-25000" noProof="0">
                  <a:ln>
                    <a:noFill/>
                  </a:ln>
                  <a:solidFill>
                    <a:prstClr val="black"/>
                  </a:solidFill>
                  <a:effectLst>
                    <a:outerShdw blurRad="38100" dist="38100" dir="2700000" algn="tl">
                      <a:srgbClr val="C0C0C0"/>
                    </a:outerShdw>
                  </a:effectLst>
                  <a:uLnTx/>
                  <a:uFillTx/>
                  <a:latin typeface="Times New Roman" panose="02020603050405020304" charset="0"/>
                  <a:ea typeface="楷体" panose="02010609060101010101" charset="-122"/>
                  <a:cs typeface="Arial" panose="020B0604020202020204"/>
                  <a:sym typeface="Times New Roman" panose="02020603050405020304" charset="0"/>
                </a:rPr>
                <a:t>2</a:t>
              </a:r>
              <a:r>
                <a:rPr kumimoji="1" lang="en-US" altLang="zh-CN" sz="4000" b="1" i="0" u="none" strike="noStrike" kern="0" cap="none" spc="0" normalizeH="0" baseline="0" noProof="0">
                  <a:ln>
                    <a:noFill/>
                  </a:ln>
                  <a:solidFill>
                    <a:prstClr val="black"/>
                  </a:solidFill>
                  <a:effectLst>
                    <a:outerShdw blurRad="38100" dist="38100" dir="2700000" algn="tl">
                      <a:srgbClr val="C0C0C0"/>
                    </a:outerShdw>
                  </a:effectLst>
                  <a:uLnTx/>
                  <a:uFillTx/>
                  <a:latin typeface="Times New Roman" panose="02020603050405020304" charset="0"/>
                  <a:ea typeface="楷体" panose="02010609060101010101" charset="-122"/>
                  <a:cs typeface="Arial" panose="020B0604020202020204"/>
                  <a:sym typeface="Times New Roman" panose="02020603050405020304" charset="0"/>
                </a:rPr>
                <a:t>O + </a:t>
              </a:r>
              <a:r>
                <a:rPr kumimoji="1" lang="zh-CN" altLang="en-US" sz="4000" b="1" i="0" u="none" strike="noStrike" kern="0" cap="none" spc="0" normalizeH="0" baseline="0" noProof="0">
                  <a:ln>
                    <a:noFill/>
                  </a:ln>
                  <a:solidFill>
                    <a:prstClr val="black"/>
                  </a:solidFill>
                  <a:effectLst/>
                  <a:uLnTx/>
                  <a:uFillTx/>
                  <a:latin typeface="Times New Roman" panose="02020603050405020304" charset="0"/>
                  <a:ea typeface="楷体" panose="02010609060101010101" charset="-122"/>
                  <a:cs typeface="Arial" panose="020B0604020202020204"/>
                  <a:sym typeface="Times New Roman" panose="02020603050405020304" charset="0"/>
                </a:rPr>
                <a:t>能量</a:t>
              </a:r>
              <a:endParaRPr kumimoji="1" lang="zh-CN" altLang="en-US" sz="4000" b="1" i="0" u="none" strike="noStrike" kern="0" cap="none" spc="0" normalizeH="0" baseline="0" noProof="0">
                <a:ln>
                  <a:noFill/>
                </a:ln>
                <a:solidFill>
                  <a:prstClr val="black"/>
                </a:solidFill>
                <a:effectLst/>
                <a:uLnTx/>
                <a:uFillTx/>
                <a:latin typeface="Times New Roman" panose="02020603050405020304" charset="0"/>
                <a:ea typeface="楷体" panose="02010609060101010101" charset="-122"/>
                <a:cs typeface="Arial" panose="020B0604020202020204"/>
                <a:sym typeface="Times New Roman" panose="02020603050405020304" charset="0"/>
              </a:endParaRPr>
            </a:p>
          </p:txBody>
        </p:sp>
        <p:grpSp>
          <p:nvGrpSpPr>
            <p:cNvPr id="7" name="Group 52"/>
            <p:cNvGrpSpPr/>
            <p:nvPr>
              <p:custDataLst>
                <p:tags r:id="rId4"/>
              </p:custDataLst>
            </p:nvPr>
          </p:nvGrpSpPr>
          <p:grpSpPr>
            <a:xfrm>
              <a:off x="3386" y="1490"/>
              <a:ext cx="456" cy="373"/>
              <a:chOff x="3450" y="2546"/>
              <a:chExt cx="469" cy="373"/>
            </a:xfrm>
          </p:grpSpPr>
          <p:sp>
            <p:nvSpPr>
              <p:cNvPr id="8" name="Line 53"/>
              <p:cNvSpPr>
                <a:spLocks noChangeShapeType="1"/>
              </p:cNvSpPr>
              <p:nvPr>
                <p:custDataLst>
                  <p:tags r:id="rId5"/>
                </p:custDataLst>
              </p:nvPr>
            </p:nvSpPr>
            <p:spPr bwMode="auto">
              <a:xfrm>
                <a:off x="3450" y="2913"/>
                <a:ext cx="469" cy="6"/>
              </a:xfrm>
              <a:prstGeom prst="line">
                <a:avLst/>
              </a:prstGeom>
              <a:noFill/>
              <a:ln w="38100">
                <a:solidFill>
                  <a:sysClr val="windowText" lastClr="000000"/>
                </a:solidFill>
                <a:round/>
                <a:tailEnd type="stealth" w="lg" len="lg"/>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000" b="0" i="0" u="none" strike="noStrike" kern="0" cap="none" spc="0" normalizeH="0" baseline="0" noProof="0">
                  <a:ln>
                    <a:noFill/>
                  </a:ln>
                  <a:solidFill>
                    <a:prstClr val="black"/>
                  </a:solidFill>
                  <a:effectLst/>
                  <a:uLnTx/>
                  <a:uFillTx/>
                  <a:latin typeface="Times New Roman" panose="02020603050405020304" charset="0"/>
                  <a:ea typeface="楷体" panose="02010609060101010101" charset="-122"/>
                  <a:cs typeface="Arial" panose="020B0604020202020204"/>
                  <a:sym typeface="Times New Roman" panose="02020603050405020304" charset="0"/>
                </a:endParaRPr>
              </a:p>
            </p:txBody>
          </p:sp>
          <p:sp>
            <p:nvSpPr>
              <p:cNvPr id="9" name="Text Box 54"/>
              <p:cNvSpPr txBox="1">
                <a:spLocks noChangeArrowheads="1"/>
              </p:cNvSpPr>
              <p:nvPr>
                <p:custDataLst>
                  <p:tags r:id="rId6"/>
                </p:custDataLst>
              </p:nvPr>
            </p:nvSpPr>
            <p:spPr bwMode="auto">
              <a:xfrm>
                <a:off x="3520" y="2546"/>
                <a:ext cx="288" cy="367"/>
              </a:xfrm>
              <a:prstGeom prst="rect">
                <a:avLst/>
              </a:prstGeom>
              <a:noFill/>
              <a:ln w="9525">
                <a:noFill/>
                <a:miter lim="800000"/>
              </a:ln>
              <a:effectLst/>
            </p:spPr>
            <p:txBody>
              <a:bodyPr lIns="91430" tIns="45715" rIns="91430" bIns="45715">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1" lang="zh-CN" altLang="en-US" sz="3200" b="1" i="0" u="none" strike="noStrike" kern="0" cap="none" spc="0" normalizeH="0" baseline="0" noProof="0">
                    <a:ln>
                      <a:noFill/>
                    </a:ln>
                    <a:solidFill>
                      <a:srgbClr val="FF0000"/>
                    </a:solidFill>
                    <a:effectLst/>
                    <a:uLnTx/>
                    <a:uFillTx/>
                    <a:latin typeface="Times New Roman" panose="02020603050405020304" charset="0"/>
                    <a:ea typeface="楷体" panose="02010609060101010101" charset="-122"/>
                    <a:cs typeface="Arial" panose="020B0604020202020204"/>
                    <a:sym typeface="Times New Roman" panose="02020603050405020304" charset="0"/>
                  </a:rPr>
                  <a:t>酶</a:t>
                </a:r>
                <a:endParaRPr kumimoji="1" lang="zh-CN" altLang="en-US" sz="3200" b="1" i="0" u="none" strike="noStrike" kern="0" cap="none" spc="0" normalizeH="0" baseline="0" noProof="0">
                  <a:ln>
                    <a:noFill/>
                  </a:ln>
                  <a:solidFill>
                    <a:srgbClr val="FF0000"/>
                  </a:solidFill>
                  <a:effectLst/>
                  <a:uLnTx/>
                  <a:uFillTx/>
                  <a:latin typeface="Times New Roman" panose="02020603050405020304" charset="0"/>
                  <a:ea typeface="楷体" panose="02010609060101010101" charset="-122"/>
                  <a:cs typeface="Arial" panose="020B0604020202020204"/>
                  <a:sym typeface="Times New Roman" panose="02020603050405020304" charset="0"/>
                </a:endParaRPr>
              </a:p>
            </p:txBody>
          </p:sp>
        </p:grpSp>
      </p:grpSp>
      <p:grpSp>
        <p:nvGrpSpPr>
          <p:cNvPr id="10" name="Group 55"/>
          <p:cNvGrpSpPr/>
          <p:nvPr>
            <p:custDataLst>
              <p:tags r:id="rId7"/>
            </p:custDataLst>
          </p:nvPr>
        </p:nvGrpSpPr>
        <p:grpSpPr>
          <a:xfrm>
            <a:off x="1928776" y="3303468"/>
            <a:ext cx="5566410" cy="397977"/>
            <a:chOff x="912" y="3360"/>
            <a:chExt cx="2784" cy="336"/>
          </a:xfrm>
        </p:grpSpPr>
        <p:grpSp>
          <p:nvGrpSpPr>
            <p:cNvPr id="11" name="Group 56"/>
            <p:cNvGrpSpPr/>
            <p:nvPr>
              <p:custDataLst>
                <p:tags r:id="rId8"/>
              </p:custDataLst>
            </p:nvPr>
          </p:nvGrpSpPr>
          <p:grpSpPr>
            <a:xfrm>
              <a:off x="912" y="3360"/>
              <a:ext cx="2784" cy="336"/>
              <a:chOff x="912" y="3360"/>
              <a:chExt cx="2784" cy="336"/>
            </a:xfrm>
          </p:grpSpPr>
          <p:sp>
            <p:nvSpPr>
              <p:cNvPr id="14" name="Line 57"/>
              <p:cNvSpPr>
                <a:spLocks noChangeShapeType="1"/>
              </p:cNvSpPr>
              <p:nvPr>
                <p:custDataLst>
                  <p:tags r:id="rId9"/>
                </p:custDataLst>
              </p:nvPr>
            </p:nvSpPr>
            <p:spPr bwMode="auto">
              <a:xfrm flipH="1" flipV="1">
                <a:off x="3685" y="3360"/>
                <a:ext cx="0" cy="336"/>
              </a:xfrm>
              <a:prstGeom prst="line">
                <a:avLst/>
              </a:prstGeom>
              <a:noFill/>
              <a:ln w="38100">
                <a:solidFill>
                  <a:srgbClr val="FF0066"/>
                </a:solidFill>
                <a:round/>
                <a:tailEnd type="stealth" w="lg" len="lg"/>
              </a:ln>
              <a:extLst>
                <a:ext uri="{909E8E84-426E-40DD-AFC4-6F175D3DCCD1}">
                  <a14:hiddenFill xmlns:a14="http://schemas.microsoft.com/office/drawing/2010/main">
                    <a:noFill/>
                  </a14:hiddenFill>
                </a:ext>
              </a:extLst>
            </p:spPr>
            <p:txBody>
              <a:bodyPr/>
              <a:lstStyle/>
              <a:p>
                <a:endParaRPr lang="zh-CN" altLang="en-US" sz="2000">
                  <a:solidFill>
                    <a:prstClr val="black"/>
                  </a:solidFill>
                  <a:latin typeface="Times New Roman" panose="02020603050405020304" charset="0"/>
                  <a:ea typeface="楷体" panose="02010609060101010101" charset="-122"/>
                  <a:cs typeface="Arial" panose="020B0604020202020204"/>
                  <a:sym typeface="Times New Roman" panose="02020603050405020304" charset="0"/>
                </a:endParaRPr>
              </a:p>
            </p:txBody>
          </p:sp>
          <p:sp>
            <p:nvSpPr>
              <p:cNvPr id="15" name="Line 58"/>
              <p:cNvSpPr>
                <a:spLocks noChangeShapeType="1"/>
              </p:cNvSpPr>
              <p:nvPr>
                <p:custDataLst>
                  <p:tags r:id="rId10"/>
                </p:custDataLst>
              </p:nvPr>
            </p:nvSpPr>
            <p:spPr bwMode="auto">
              <a:xfrm>
                <a:off x="912" y="3696"/>
                <a:ext cx="2784" cy="0"/>
              </a:xfrm>
              <a:prstGeom prst="line">
                <a:avLst/>
              </a:prstGeom>
              <a:noFill/>
              <a:ln w="38100">
                <a:solidFill>
                  <a:srgbClr val="FF0066"/>
                </a:solidFill>
                <a:round/>
              </a:ln>
              <a:extLst>
                <a:ext uri="{909E8E84-426E-40DD-AFC4-6F175D3DCCD1}">
                  <a14:hiddenFill xmlns:a14="http://schemas.microsoft.com/office/drawing/2010/main">
                    <a:noFill/>
                  </a14:hiddenFill>
                </a:ext>
              </a:extLst>
            </p:spPr>
            <p:txBody>
              <a:bodyPr/>
              <a:lstStyle/>
              <a:p>
                <a:endParaRPr lang="zh-CN" altLang="en-US" sz="2000">
                  <a:solidFill>
                    <a:prstClr val="black"/>
                  </a:solidFill>
                  <a:latin typeface="Times New Roman" panose="02020603050405020304" charset="0"/>
                  <a:ea typeface="楷体" panose="02010609060101010101" charset="-122"/>
                  <a:cs typeface="Arial" panose="020B0604020202020204"/>
                  <a:sym typeface="Times New Roman" panose="02020603050405020304" charset="0"/>
                </a:endParaRPr>
              </a:p>
            </p:txBody>
          </p:sp>
        </p:grpSp>
        <p:sp>
          <p:nvSpPr>
            <p:cNvPr id="12" name="Line 59"/>
            <p:cNvSpPr>
              <a:spLocks noChangeShapeType="1"/>
            </p:cNvSpPr>
            <p:nvPr>
              <p:custDataLst>
                <p:tags r:id="rId11"/>
              </p:custDataLst>
            </p:nvPr>
          </p:nvSpPr>
          <p:spPr bwMode="auto">
            <a:xfrm flipH="1">
              <a:off x="912" y="3408"/>
              <a:ext cx="0" cy="288"/>
            </a:xfrm>
            <a:prstGeom prst="line">
              <a:avLst/>
            </a:prstGeom>
            <a:noFill/>
            <a:ln w="38100">
              <a:solidFill>
                <a:srgbClr val="FF0066"/>
              </a:solidFill>
              <a:round/>
            </a:ln>
            <a:extLst>
              <a:ext uri="{909E8E84-426E-40DD-AFC4-6F175D3DCCD1}">
                <a14:hiddenFill xmlns:a14="http://schemas.microsoft.com/office/drawing/2010/main">
                  <a:noFill/>
                </a14:hiddenFill>
              </a:ext>
            </a:extLst>
          </p:spPr>
          <p:txBody>
            <a:bodyPr/>
            <a:lstStyle/>
            <a:p>
              <a:endParaRPr lang="zh-CN" altLang="en-US" sz="2000">
                <a:solidFill>
                  <a:prstClr val="black"/>
                </a:solidFill>
                <a:latin typeface="Times New Roman" panose="02020603050405020304" charset="0"/>
                <a:ea typeface="楷体" panose="02010609060101010101" charset="-122"/>
                <a:cs typeface="Arial" panose="020B0604020202020204"/>
                <a:sym typeface="Times New Roman" panose="02020603050405020304" charset="0"/>
              </a:endParaRPr>
            </a:p>
          </p:txBody>
        </p:sp>
        <p:sp>
          <p:nvSpPr>
            <p:cNvPr id="13" name="Line 60"/>
            <p:cNvSpPr>
              <a:spLocks noChangeShapeType="1"/>
            </p:cNvSpPr>
            <p:nvPr>
              <p:custDataLst>
                <p:tags r:id="rId12"/>
              </p:custDataLst>
            </p:nvPr>
          </p:nvSpPr>
          <p:spPr bwMode="auto">
            <a:xfrm flipH="1">
              <a:off x="1874" y="3402"/>
              <a:ext cx="0" cy="288"/>
            </a:xfrm>
            <a:prstGeom prst="line">
              <a:avLst/>
            </a:prstGeom>
            <a:noFill/>
            <a:ln w="38100">
              <a:solidFill>
                <a:srgbClr val="FF0066"/>
              </a:solidFill>
              <a:round/>
            </a:ln>
            <a:extLst>
              <a:ext uri="{909E8E84-426E-40DD-AFC4-6F175D3DCCD1}">
                <a14:hiddenFill xmlns:a14="http://schemas.microsoft.com/office/drawing/2010/main">
                  <a:noFill/>
                </a14:hiddenFill>
              </a:ext>
            </a:extLst>
          </p:spPr>
          <p:txBody>
            <a:bodyPr/>
            <a:lstStyle/>
            <a:p>
              <a:endParaRPr lang="zh-CN" altLang="en-US" sz="2000">
                <a:solidFill>
                  <a:prstClr val="black"/>
                </a:solidFill>
                <a:latin typeface="Times New Roman" panose="02020603050405020304" charset="0"/>
                <a:ea typeface="楷体" panose="02010609060101010101" charset="-122"/>
                <a:cs typeface="Arial" panose="020B0604020202020204"/>
                <a:sym typeface="Times New Roman" panose="02020603050405020304" charset="0"/>
              </a:endParaRPr>
            </a:p>
          </p:txBody>
        </p:sp>
      </p:grpSp>
      <p:grpSp>
        <p:nvGrpSpPr>
          <p:cNvPr id="16" name="Group 61"/>
          <p:cNvGrpSpPr/>
          <p:nvPr>
            <p:custDataLst>
              <p:tags r:id="rId13"/>
            </p:custDataLst>
          </p:nvPr>
        </p:nvGrpSpPr>
        <p:grpSpPr>
          <a:xfrm>
            <a:off x="5094251" y="2342722"/>
            <a:ext cx="4619625" cy="533400"/>
            <a:chOff x="2509" y="2790"/>
            <a:chExt cx="2597" cy="386"/>
          </a:xfrm>
        </p:grpSpPr>
        <p:sp>
          <p:nvSpPr>
            <p:cNvPr id="17" name="Line 62"/>
            <p:cNvSpPr>
              <a:spLocks noChangeShapeType="1"/>
            </p:cNvSpPr>
            <p:nvPr>
              <p:custDataLst>
                <p:tags r:id="rId14"/>
              </p:custDataLst>
            </p:nvPr>
          </p:nvSpPr>
          <p:spPr bwMode="auto">
            <a:xfrm flipH="1">
              <a:off x="5094" y="2790"/>
              <a:ext cx="0" cy="386"/>
            </a:xfrm>
            <a:prstGeom prst="line">
              <a:avLst/>
            </a:prstGeom>
            <a:noFill/>
            <a:ln w="38100">
              <a:solidFill>
                <a:sysClr val="windowText" lastClr="000000"/>
              </a:solidFill>
              <a:round/>
              <a:tailEnd type="stealth" w="lg" len="lg"/>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000" b="0" i="0" u="none" strike="noStrike" kern="0" cap="none" spc="0" normalizeH="0" baseline="0" noProof="0">
                <a:ln>
                  <a:noFill/>
                </a:ln>
                <a:solidFill>
                  <a:prstClr val="black"/>
                </a:solidFill>
                <a:effectLst/>
                <a:uLnTx/>
                <a:uFillTx/>
                <a:latin typeface="Times New Roman" panose="02020603050405020304" charset="0"/>
                <a:ea typeface="楷体" panose="02010609060101010101" charset="-122"/>
                <a:cs typeface="Arial" panose="020B0604020202020204"/>
                <a:sym typeface="Times New Roman" panose="02020603050405020304" charset="0"/>
              </a:endParaRPr>
            </a:p>
          </p:txBody>
        </p:sp>
        <p:sp>
          <p:nvSpPr>
            <p:cNvPr id="18" name="Line 63"/>
            <p:cNvSpPr>
              <a:spLocks noChangeShapeType="1"/>
            </p:cNvSpPr>
            <p:nvPr>
              <p:custDataLst>
                <p:tags r:id="rId15"/>
              </p:custDataLst>
            </p:nvPr>
          </p:nvSpPr>
          <p:spPr bwMode="auto">
            <a:xfrm>
              <a:off x="2509" y="2794"/>
              <a:ext cx="2597" cy="0"/>
            </a:xfrm>
            <a:prstGeom prst="line">
              <a:avLst/>
            </a:prstGeom>
            <a:noFill/>
            <a:ln w="38100">
              <a:solidFill>
                <a:sysClr val="windowText" lastClr="000000"/>
              </a:solidFill>
              <a:rou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000" b="0" i="0" u="none" strike="noStrike" kern="0" cap="none" spc="0" normalizeH="0" baseline="0" noProof="0">
                <a:ln>
                  <a:noFill/>
                </a:ln>
                <a:solidFill>
                  <a:prstClr val="black"/>
                </a:solidFill>
                <a:effectLst/>
                <a:uLnTx/>
                <a:uFillTx/>
                <a:latin typeface="Times New Roman" panose="02020603050405020304" charset="0"/>
                <a:ea typeface="楷体" panose="02010609060101010101" charset="-122"/>
                <a:cs typeface="Arial" panose="020B0604020202020204"/>
                <a:sym typeface="Times New Roman" panose="02020603050405020304" charset="0"/>
              </a:endParaRPr>
            </a:p>
          </p:txBody>
        </p:sp>
        <p:sp>
          <p:nvSpPr>
            <p:cNvPr id="19" name="Line 64"/>
            <p:cNvSpPr>
              <a:spLocks noChangeShapeType="1"/>
            </p:cNvSpPr>
            <p:nvPr>
              <p:custDataLst>
                <p:tags r:id="rId16"/>
              </p:custDataLst>
            </p:nvPr>
          </p:nvSpPr>
          <p:spPr bwMode="auto">
            <a:xfrm flipH="1">
              <a:off x="2522" y="2790"/>
              <a:ext cx="0" cy="288"/>
            </a:xfrm>
            <a:prstGeom prst="line">
              <a:avLst/>
            </a:prstGeom>
            <a:noFill/>
            <a:ln w="38100">
              <a:solidFill>
                <a:sysClr val="windowText" lastClr="000000"/>
              </a:solidFill>
              <a:rou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000" b="0" i="0" u="none" strike="noStrike" kern="0" cap="none" spc="0" normalizeH="0" baseline="0" noProof="0">
                <a:ln>
                  <a:noFill/>
                </a:ln>
                <a:solidFill>
                  <a:prstClr val="black"/>
                </a:solidFill>
                <a:effectLst/>
                <a:uLnTx/>
                <a:uFillTx/>
                <a:latin typeface="Times New Roman" panose="02020603050405020304" charset="0"/>
                <a:ea typeface="楷体" panose="02010609060101010101" charset="-122"/>
                <a:cs typeface="Arial" panose="020B0604020202020204"/>
                <a:sym typeface="Times New Roman" panose="02020603050405020304" charset="0"/>
              </a:endParaRPr>
            </a:p>
          </p:txBody>
        </p:sp>
      </p:grpSp>
      <p:grpSp>
        <p:nvGrpSpPr>
          <p:cNvPr id="20" name="组合 19"/>
          <p:cNvGrpSpPr/>
          <p:nvPr>
            <p:custDataLst>
              <p:tags r:id="rId17"/>
            </p:custDataLst>
          </p:nvPr>
        </p:nvGrpSpPr>
        <p:grpSpPr>
          <a:xfrm>
            <a:off x="1108356" y="3191073"/>
            <a:ext cx="7971790" cy="793891"/>
            <a:chOff x="1731524" y="3557600"/>
            <a:chExt cx="7128011" cy="1036653"/>
          </a:xfrm>
        </p:grpSpPr>
        <p:grpSp>
          <p:nvGrpSpPr>
            <p:cNvPr id="21" name="Group 55"/>
            <p:cNvGrpSpPr/>
            <p:nvPr>
              <p:custDataLst>
                <p:tags r:id="rId18"/>
              </p:custDataLst>
            </p:nvPr>
          </p:nvGrpSpPr>
          <p:grpSpPr>
            <a:xfrm>
              <a:off x="1731524" y="3557611"/>
              <a:ext cx="7128011" cy="1036642"/>
              <a:chOff x="903" y="3056"/>
              <a:chExt cx="3926" cy="653"/>
            </a:xfrm>
          </p:grpSpPr>
          <p:grpSp>
            <p:nvGrpSpPr>
              <p:cNvPr id="23" name="Group 56"/>
              <p:cNvGrpSpPr/>
              <p:nvPr>
                <p:custDataLst>
                  <p:tags r:id="rId19"/>
                </p:custDataLst>
              </p:nvPr>
            </p:nvGrpSpPr>
            <p:grpSpPr>
              <a:xfrm>
                <a:off x="903" y="3056"/>
                <a:ext cx="3926" cy="653"/>
                <a:chOff x="903" y="3056"/>
                <a:chExt cx="3926" cy="653"/>
              </a:xfrm>
            </p:grpSpPr>
            <p:sp>
              <p:nvSpPr>
                <p:cNvPr id="25" name="Line 57"/>
                <p:cNvSpPr>
                  <a:spLocks noChangeShapeType="1"/>
                </p:cNvSpPr>
                <p:nvPr>
                  <p:custDataLst>
                    <p:tags r:id="rId20"/>
                  </p:custDataLst>
                </p:nvPr>
              </p:nvSpPr>
              <p:spPr bwMode="auto">
                <a:xfrm flipH="1" flipV="1">
                  <a:off x="4829" y="3056"/>
                  <a:ext cx="0" cy="653"/>
                </a:xfrm>
                <a:prstGeom prst="line">
                  <a:avLst/>
                </a:prstGeom>
                <a:noFill/>
                <a:ln w="38100">
                  <a:solidFill>
                    <a:srgbClr val="0000FF"/>
                  </a:solidFill>
                  <a:round/>
                  <a:tailEnd type="stealth" w="lg" len="lg"/>
                </a:ln>
                <a:extLst>
                  <a:ext uri="{909E8E84-426E-40DD-AFC4-6F175D3DCCD1}">
                    <a14:hiddenFill xmlns:a14="http://schemas.microsoft.com/office/drawing/2010/main">
                      <a:noFill/>
                    </a14:hiddenFill>
                  </a:ext>
                </a:extLst>
              </p:spPr>
              <p:txBody>
                <a:bodyPr/>
                <a:lstStyle/>
                <a:p>
                  <a:endParaRPr lang="zh-CN" altLang="en-US" sz="2000">
                    <a:solidFill>
                      <a:prstClr val="black"/>
                    </a:solidFill>
                    <a:latin typeface="Times New Roman" panose="02020603050405020304" charset="0"/>
                    <a:ea typeface="楷体" panose="02010609060101010101" charset="-122"/>
                    <a:cs typeface="Arial" panose="020B0604020202020204"/>
                    <a:sym typeface="Times New Roman" panose="02020603050405020304" charset="0"/>
                  </a:endParaRPr>
                </a:p>
              </p:txBody>
            </p:sp>
            <p:sp>
              <p:nvSpPr>
                <p:cNvPr id="26" name="Line 58"/>
                <p:cNvSpPr>
                  <a:spLocks noChangeShapeType="1"/>
                </p:cNvSpPr>
                <p:nvPr>
                  <p:custDataLst>
                    <p:tags r:id="rId21"/>
                  </p:custDataLst>
                </p:nvPr>
              </p:nvSpPr>
              <p:spPr bwMode="auto">
                <a:xfrm>
                  <a:off x="903" y="3698"/>
                  <a:ext cx="3926" cy="0"/>
                </a:xfrm>
                <a:prstGeom prst="line">
                  <a:avLst/>
                </a:prstGeom>
                <a:noFill/>
                <a:ln w="38100">
                  <a:solidFill>
                    <a:srgbClr val="0000FF"/>
                  </a:solidFill>
                  <a:round/>
                </a:ln>
                <a:extLst>
                  <a:ext uri="{909E8E84-426E-40DD-AFC4-6F175D3DCCD1}">
                    <a14:hiddenFill xmlns:a14="http://schemas.microsoft.com/office/drawing/2010/main">
                      <a:noFill/>
                    </a14:hiddenFill>
                  </a:ext>
                </a:extLst>
              </p:spPr>
              <p:txBody>
                <a:bodyPr/>
                <a:lstStyle/>
                <a:p>
                  <a:endParaRPr lang="zh-CN" altLang="en-US" sz="2000">
                    <a:solidFill>
                      <a:prstClr val="black"/>
                    </a:solidFill>
                    <a:latin typeface="Times New Roman" panose="02020603050405020304" charset="0"/>
                    <a:ea typeface="楷体" panose="02010609060101010101" charset="-122"/>
                    <a:cs typeface="Arial" panose="020B0604020202020204"/>
                    <a:sym typeface="Times New Roman" panose="02020603050405020304" charset="0"/>
                  </a:endParaRPr>
                </a:p>
              </p:txBody>
            </p:sp>
          </p:grpSp>
          <p:sp>
            <p:nvSpPr>
              <p:cNvPr id="24" name="Line 59"/>
              <p:cNvSpPr>
                <a:spLocks noChangeShapeType="1"/>
              </p:cNvSpPr>
              <p:nvPr>
                <p:custDataLst>
                  <p:tags r:id="rId22"/>
                </p:custDataLst>
              </p:nvPr>
            </p:nvSpPr>
            <p:spPr bwMode="auto">
              <a:xfrm flipH="1">
                <a:off x="912" y="3056"/>
                <a:ext cx="0" cy="651"/>
              </a:xfrm>
              <a:prstGeom prst="line">
                <a:avLst/>
              </a:prstGeom>
              <a:noFill/>
              <a:ln w="38100">
                <a:solidFill>
                  <a:srgbClr val="0000FF"/>
                </a:solidFill>
                <a:round/>
              </a:ln>
              <a:extLst>
                <a:ext uri="{909E8E84-426E-40DD-AFC4-6F175D3DCCD1}">
                  <a14:hiddenFill xmlns:a14="http://schemas.microsoft.com/office/drawing/2010/main">
                    <a:noFill/>
                  </a14:hiddenFill>
                </a:ext>
              </a:extLst>
            </p:spPr>
            <p:txBody>
              <a:bodyPr/>
              <a:lstStyle/>
              <a:p>
                <a:endParaRPr lang="zh-CN" altLang="en-US" sz="2000">
                  <a:solidFill>
                    <a:prstClr val="black"/>
                  </a:solidFill>
                  <a:latin typeface="Times New Roman" panose="02020603050405020304" charset="0"/>
                  <a:ea typeface="楷体" panose="02010609060101010101" charset="-122"/>
                  <a:cs typeface="Arial" panose="020B0604020202020204"/>
                  <a:sym typeface="Times New Roman" panose="02020603050405020304" charset="0"/>
                </a:endParaRPr>
              </a:p>
            </p:txBody>
          </p:sp>
        </p:grpSp>
        <p:sp>
          <p:nvSpPr>
            <p:cNvPr id="22" name="Line 59"/>
            <p:cNvSpPr>
              <a:spLocks noChangeShapeType="1"/>
            </p:cNvSpPr>
            <p:nvPr>
              <p:custDataLst>
                <p:tags r:id="rId23"/>
              </p:custDataLst>
            </p:nvPr>
          </p:nvSpPr>
          <p:spPr bwMode="auto">
            <a:xfrm flipH="1">
              <a:off x="3636989" y="3557600"/>
              <a:ext cx="0" cy="1033200"/>
            </a:xfrm>
            <a:prstGeom prst="line">
              <a:avLst/>
            </a:prstGeom>
            <a:noFill/>
            <a:ln w="38100">
              <a:solidFill>
                <a:srgbClr val="0000FF"/>
              </a:solidFill>
              <a:round/>
            </a:ln>
            <a:extLst>
              <a:ext uri="{909E8E84-426E-40DD-AFC4-6F175D3DCCD1}">
                <a14:hiddenFill xmlns:a14="http://schemas.microsoft.com/office/drawing/2010/main">
                  <a:noFill/>
                </a14:hiddenFill>
              </a:ext>
            </a:extLst>
          </p:spPr>
          <p:txBody>
            <a:bodyPr/>
            <a:lstStyle/>
            <a:p>
              <a:endParaRPr lang="zh-CN" altLang="en-US" sz="2000">
                <a:solidFill>
                  <a:prstClr val="black"/>
                </a:solidFill>
                <a:latin typeface="Times New Roman" panose="02020603050405020304" charset="0"/>
                <a:ea typeface="楷体" panose="02010609060101010101" charset="-122"/>
                <a:cs typeface="Arial" panose="020B0604020202020204"/>
                <a:sym typeface="Times New Roman" panose="02020603050405020304" charset="0"/>
              </a:endParaRPr>
            </a:p>
          </p:txBody>
        </p:sp>
      </p:grpSp>
      <p:sp>
        <p:nvSpPr>
          <p:cNvPr id="27" name="文本框 26"/>
          <p:cNvSpPr txBox="1"/>
          <p:nvPr>
            <p:custDataLst>
              <p:tags r:id="rId24"/>
            </p:custDataLst>
          </p:nvPr>
        </p:nvSpPr>
        <p:spPr>
          <a:xfrm>
            <a:off x="360680" y="4385945"/>
            <a:ext cx="3509645" cy="583565"/>
          </a:xfrm>
          <a:prstGeom prst="rect">
            <a:avLst/>
          </a:prstGeom>
          <a:noFill/>
          <a:extLst>
            <a:ext uri="{909E8E84-426E-40DD-AFC4-6F175D3DCCD1}">
              <a14:hiddenFill xmlns:a14="http://schemas.microsoft.com/office/drawing/2010/main">
                <a:solidFill>
                  <a:srgbClr val="F2BA02">
                    <a:lumMod val="60000"/>
                    <a:lumOff val="40000"/>
                  </a:srgbClr>
                </a:solidFill>
              </a14:hiddenFill>
            </a:ext>
          </a:extLst>
        </p:spPr>
        <p:txBody>
          <a:bodyPr wrap="square" rtlCol="0">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en-US" altLang="zh-CN" sz="3200" b="1" i="0" u="none" strike="noStrike" kern="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a:t>
            </a:r>
            <a:r>
              <a:rPr kumimoji="0" lang="zh-CN" altLang="en-US" sz="3200" b="1" i="0" u="none" strike="noStrike" kern="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有氧呼吸概念</a:t>
            </a:r>
            <a:endParaRPr kumimoji="0" lang="zh-CN" altLang="en-US" sz="3200" b="1" i="0" u="none" strike="noStrike" kern="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nvGrpSpPr>
          <p:cNvPr id="29" name="组合 28"/>
          <p:cNvGrpSpPr/>
          <p:nvPr/>
        </p:nvGrpSpPr>
        <p:grpSpPr>
          <a:xfrm>
            <a:off x="149225" y="81280"/>
            <a:ext cx="5759450" cy="1308100"/>
            <a:chOff x="235" y="128"/>
            <a:chExt cx="10309" cy="2060"/>
          </a:xfrm>
        </p:grpSpPr>
        <p:sp>
          <p:nvSpPr>
            <p:cNvPr id="30" name="文本框 29"/>
            <p:cNvSpPr txBox="1"/>
            <p:nvPr>
              <p:custDataLst>
                <p:tags r:id="rId25"/>
              </p:custDataLst>
            </p:nvPr>
          </p:nvSpPr>
          <p:spPr>
            <a:xfrm>
              <a:off x="503" y="1027"/>
              <a:ext cx="9145" cy="1161"/>
            </a:xfrm>
            <a:prstGeom prst="rect">
              <a:avLst/>
            </a:prstGeom>
          </p:spPr>
          <p:txBody>
            <a:bodyPr wrap="square">
              <a:spAutoFit/>
            </a:bodyPr>
            <a:p>
              <a:pPr algn="just" defTabSz="266700" fontAlgn="ctr">
                <a:lnSpc>
                  <a:spcPct val="150000"/>
                </a:lnSpc>
                <a:spcBef>
                  <a:spcPct val="0"/>
                </a:spcBef>
                <a:spcAft>
                  <a:spcPct val="0"/>
                </a:spcAft>
              </a:pPr>
              <a:r>
                <a:rPr lang="zh-CN" altLang="en-US" sz="28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800" b="1">
                  <a:solidFill>
                    <a:schemeClr val="accent1"/>
                  </a:solidFill>
                  <a:highlight>
                    <a:srgbClr val="C0C0C0"/>
                  </a:highlight>
                  <a:latin typeface="微软雅黑" panose="020B0503020204020204" pitchFamily="34" charset="-122"/>
                  <a:ea typeface="微软雅黑" panose="020B0503020204020204" pitchFamily="34" charset="-122"/>
                </a:rPr>
                <a:t>2 </a:t>
              </a:r>
              <a:r>
                <a:rPr lang="zh-CN" altLang="en-US" sz="2800" b="1">
                  <a:solidFill>
                    <a:schemeClr val="accent1"/>
                  </a:solidFill>
                  <a:highlight>
                    <a:srgbClr val="C0C0C0"/>
                  </a:highlight>
                  <a:latin typeface="微软雅黑" panose="020B0503020204020204" pitchFamily="34" charset="-122"/>
                  <a:ea typeface="微软雅黑" panose="020B0503020204020204" pitchFamily="34" charset="-122"/>
                </a:rPr>
                <a:t>有氧呼吸</a:t>
              </a:r>
              <a:endParaRPr lang="zh-CN" altLang="en-US" sz="28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31" name="组合 30"/>
            <p:cNvGrpSpPr/>
            <p:nvPr>
              <p:custDataLst>
                <p:tags r:id="rId26"/>
              </p:custDataLst>
            </p:nvPr>
          </p:nvGrpSpPr>
          <p:grpSpPr>
            <a:xfrm rot="0">
              <a:off x="235" y="128"/>
              <a:ext cx="10309" cy="899"/>
              <a:chOff x="587375" y="977268"/>
              <a:chExt cx="6546004" cy="570900"/>
            </a:xfrm>
          </p:grpSpPr>
          <p:sp>
            <p:nvSpPr>
              <p:cNvPr id="32" name="任意多边形: 形状 17"/>
              <p:cNvSpPr/>
              <p:nvPr>
                <p:custDataLst>
                  <p:tags r:id="rId27"/>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33" name="文本框 32"/>
              <p:cNvSpPr txBox="1"/>
              <p:nvPr>
                <p:custDataLst>
                  <p:tags r:id="rId28"/>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34" name="任意多边形: 形状 18"/>
              <p:cNvSpPr/>
              <p:nvPr>
                <p:custDataLst>
                  <p:tags r:id="rId29"/>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35" name="文本框 34"/>
              <p:cNvSpPr txBox="1"/>
              <p:nvPr>
                <p:custDataLst>
                  <p:tags r:id="rId30"/>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36" name="图片 35" descr="32303137373532353b32303137393931383bc9faceefcfd4cea2beb5cfb8b0fb"/>
            <p:cNvPicPr>
              <a:picLocks noChangeAspect="1"/>
            </p:cNvPicPr>
            <p:nvPr/>
          </p:nvPicPr>
          <p:blipFill>
            <a:blip r:embed="rId31"/>
            <a:stretch>
              <a:fillRect/>
            </a:stretch>
          </p:blipFill>
          <p:spPr>
            <a:xfrm>
              <a:off x="1119" y="207"/>
              <a:ext cx="719" cy="719"/>
            </a:xfrm>
            <a:prstGeom prst="rect">
              <a:avLst/>
            </a:prstGeom>
          </p:spPr>
        </p:pic>
      </p:grpSp>
      <p:sp>
        <p:nvSpPr>
          <p:cNvPr id="37" name="文本框 36"/>
          <p:cNvSpPr txBox="1"/>
          <p:nvPr>
            <p:custDataLst>
              <p:tags r:id="rId32"/>
            </p:custDataLst>
          </p:nvPr>
        </p:nvSpPr>
        <p:spPr>
          <a:xfrm>
            <a:off x="600075" y="5201920"/>
            <a:ext cx="11345545" cy="1274445"/>
          </a:xfrm>
          <a:prstGeom prst="roundRect">
            <a:avLst/>
          </a:prstGeom>
          <a:noFill/>
          <a:ln w="6350">
            <a:solidFill>
              <a:srgbClr val="C00000"/>
            </a:solidFill>
            <a:prstDash val="solid"/>
          </a:ln>
          <a:effectLst>
            <a:glow rad="63500">
              <a:srgbClr val="8EA933">
                <a:satMod val="175000"/>
                <a:alpha val="40000"/>
              </a:srgbClr>
            </a:glow>
          </a:effectLst>
        </p:spPr>
        <p:txBody>
          <a:bodyPr wrap="square" rtlCol="0" anchor="t">
            <a:noAutofit/>
          </a:bodyPr>
          <a:p>
            <a:pPr indent="0" fontAlgn="auto">
              <a:lnSpc>
                <a:spcPct val="130000"/>
              </a:lnSpc>
            </a:pPr>
            <a:r>
              <a:rPr lang="zh-CN" altLang="en-US" sz="2400" b="1">
                <a:highlight>
                  <a:srgbClr val="FFFF00"/>
                </a:highlight>
                <a:latin typeface="微软雅黑" panose="020B0503020204020204" pitchFamily="34" charset="-122"/>
                <a:ea typeface="微软雅黑" panose="020B0503020204020204" pitchFamily="34" charset="-122"/>
                <a:cs typeface="微软雅黑" panose="020B0503020204020204" pitchFamily="34" charset="-122"/>
              </a:rPr>
              <a:t>有氧呼吸</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的概念：细胞在</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氧气</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的参与下，通过多种</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酶</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的催化作用，把</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葡萄糖</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等有机物</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彻底氧化分解</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，产生</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H</a:t>
            </a:r>
            <a:r>
              <a:rPr lang="zh-CN" altLang="en-US" sz="2400"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O</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和</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CO</a:t>
            </a:r>
            <a:r>
              <a:rPr lang="zh-CN" altLang="en-US" sz="2400"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，释放</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能量</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，生成</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大量ATP</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的过程。</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25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left)">
                                      <p:cBhvr>
                                        <p:cTn id="16" dur="25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wipe(left)">
                                      <p:cBhvr>
                                        <p:cTn id="21" dur="250"/>
                                        <p:tgtEl>
                                          <p:spTgt spid="2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fade">
                                      <p:cBhvr>
                                        <p:cTn id="2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33"/>
          <p:cNvSpPr/>
          <p:nvPr/>
        </p:nvSpPr>
        <p:spPr>
          <a:xfrm>
            <a:off x="6426835" y="743585"/>
            <a:ext cx="5586095" cy="5683250"/>
          </a:xfrm>
          <a:prstGeom prst="rect">
            <a:avLst/>
          </a:prstGeom>
          <a:solidFill>
            <a:schemeClr val="bg2"/>
          </a:solidFill>
          <a:ln>
            <a:solidFill>
              <a:srgbClr val="000000">
                <a:alpha val="0"/>
              </a:srgb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kumimoji="0" lang="en-US" altLang="zh-CN"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30" name="矩形 29"/>
          <p:cNvSpPr/>
          <p:nvPr/>
        </p:nvSpPr>
        <p:spPr>
          <a:xfrm>
            <a:off x="404495" y="743585"/>
            <a:ext cx="5372735" cy="5763260"/>
          </a:xfrm>
          <a:prstGeom prst="rect">
            <a:avLst/>
          </a:prstGeom>
          <a:solidFill>
            <a:schemeClr val="bg2"/>
          </a:solidFill>
          <a:ln>
            <a:solidFill>
              <a:srgbClr val="000000">
                <a:alpha val="0"/>
              </a:srgb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12" name="组合 11"/>
          <p:cNvGrpSpPr/>
          <p:nvPr/>
        </p:nvGrpSpPr>
        <p:grpSpPr>
          <a:xfrm>
            <a:off x="647065" y="1022350"/>
            <a:ext cx="3211830" cy="551180"/>
            <a:chOff x="1019" y="1452"/>
            <a:chExt cx="5058" cy="868"/>
          </a:xfrm>
        </p:grpSpPr>
        <p:sp>
          <p:nvSpPr>
            <p:cNvPr id="10" name="圆角矩形 9"/>
            <p:cNvSpPr/>
            <p:nvPr>
              <p:custDataLst>
                <p:tags r:id="rId1"/>
              </p:custDataLst>
            </p:nvPr>
          </p:nvSpPr>
          <p:spPr>
            <a:xfrm>
              <a:off x="1767" y="1550"/>
              <a:ext cx="4310" cy="715"/>
            </a:xfrm>
            <a:prstGeom prst="roundRect">
              <a:avLst>
                <a:gd name="adj" fmla="val 10513"/>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49" name="椭圆 48"/>
            <p:cNvSpPr/>
            <p:nvPr>
              <p:custDataLst>
                <p:tags r:id="rId2"/>
              </p:custDataLst>
            </p:nvPr>
          </p:nvSpPr>
          <p:spPr>
            <a:xfrm>
              <a:off x="1019" y="1452"/>
              <a:ext cx="991" cy="869"/>
            </a:xfrm>
            <a:prstGeom prst="ellipse">
              <a:avLst/>
            </a:prstGeom>
            <a:solidFill>
              <a:schemeClr val="accent1"/>
            </a:solidFill>
            <a:ln>
              <a:noFill/>
            </a:ln>
            <a:effectLst>
              <a:outerShdw blurRad="190500" dist="101600" dir="5400000" algn="t"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rPr>
                <a:t>01</a:t>
              </a:r>
              <a:endPar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50" name="文本框 49"/>
            <p:cNvSpPr txBox="1"/>
            <p:nvPr>
              <p:custDataLst>
                <p:tags r:id="rId3"/>
              </p:custDataLst>
            </p:nvPr>
          </p:nvSpPr>
          <p:spPr>
            <a:xfrm>
              <a:off x="2366" y="1550"/>
              <a:ext cx="3279" cy="366"/>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zh-CN"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考情</a:t>
              </a:r>
              <a:r>
                <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解码</a:t>
              </a:r>
              <a:r>
                <a:rPr kumimoji="0" lang="en-US" altLang="zh-CN"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考点定标</a:t>
              </a:r>
              <a:endPar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31" name="文本框 30"/>
          <p:cNvSpPr txBox="1"/>
          <p:nvPr/>
        </p:nvSpPr>
        <p:spPr>
          <a:xfrm>
            <a:off x="288283" y="165062"/>
            <a:ext cx="3006090" cy="431165"/>
          </a:xfrm>
          <a:prstGeom prst="rect">
            <a:avLst/>
          </a:prstGeom>
          <a:noFill/>
          <a:effectLst>
            <a:outerShdw blurRad="50800" dist="38100" dir="2700000" algn="tl" rotWithShape="0">
              <a:prstClr val="black">
                <a:alpha val="40000"/>
              </a:prstClr>
            </a:outerShdw>
          </a:effectLst>
        </p:spPr>
        <p:txBody>
          <a:bodyPr wrap="none" lIns="0" tIns="0" rIns="0" bIns="0" rtlCol="0">
            <a:noAutofit/>
          </a:bodyPr>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智能导览</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极速定位</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2" name="矩形 1"/>
          <p:cNvSpPr/>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p>
        </p:txBody>
      </p:sp>
      <p:grpSp>
        <p:nvGrpSpPr>
          <p:cNvPr id="23" name="组合 22"/>
          <p:cNvGrpSpPr/>
          <p:nvPr/>
        </p:nvGrpSpPr>
        <p:grpSpPr>
          <a:xfrm>
            <a:off x="647065" y="1866900"/>
            <a:ext cx="3211830" cy="551180"/>
            <a:chOff x="1695" y="1652"/>
            <a:chExt cx="5058" cy="868"/>
          </a:xfrm>
        </p:grpSpPr>
        <p:sp>
          <p:nvSpPr>
            <p:cNvPr id="3" name="圆角矩形 2"/>
            <p:cNvSpPr/>
            <p:nvPr>
              <p:custDataLst>
                <p:tags r:id="rId4"/>
              </p:custDataLst>
            </p:nvPr>
          </p:nvSpPr>
          <p:spPr>
            <a:xfrm>
              <a:off x="2443" y="1750"/>
              <a:ext cx="4310" cy="715"/>
            </a:xfrm>
            <a:prstGeom prst="roundRect">
              <a:avLst>
                <a:gd name="adj" fmla="val 10513"/>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4" name="椭圆 3"/>
            <p:cNvSpPr/>
            <p:nvPr>
              <p:custDataLst>
                <p:tags r:id="rId5"/>
              </p:custDataLst>
            </p:nvPr>
          </p:nvSpPr>
          <p:spPr>
            <a:xfrm>
              <a:off x="1695" y="1652"/>
              <a:ext cx="991" cy="869"/>
            </a:xfrm>
            <a:prstGeom prst="ellipse">
              <a:avLst/>
            </a:prstGeom>
            <a:solidFill>
              <a:schemeClr val="accent1"/>
            </a:solidFill>
            <a:ln>
              <a:noFill/>
            </a:ln>
            <a:effectLst>
              <a:outerShdw blurRad="190500" dist="101600" dir="5400000" algn="t"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rPr>
                <a:t>02</a:t>
              </a:r>
              <a:endPar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5" name="文本框 4"/>
            <p:cNvSpPr txBox="1"/>
            <p:nvPr>
              <p:custDataLst>
                <p:tags r:id="rId6"/>
              </p:custDataLst>
            </p:nvPr>
          </p:nvSpPr>
          <p:spPr>
            <a:xfrm>
              <a:off x="3042" y="1816"/>
              <a:ext cx="3279" cy="366"/>
            </a:xfrm>
            <a:prstGeom prst="rect">
              <a:avLst/>
            </a:prstGeom>
            <a:noFill/>
          </p:spPr>
          <p:txBody>
            <a:bodyPr wrap="none" lIns="0" tIns="0" rIns="0" bIns="0" rtlCol="0">
              <a:noAutofit/>
            </a:bodyPr>
            <a:p>
              <a:pPr marL="0" marR="0" lvl="0" indent="0" algn="ctr" defTabSz="914400" rtl="0" eaLnBrk="1" fontAlgn="auto" latinLnBrk="0" hangingPunct="1">
                <a:lnSpc>
                  <a:spcPct val="100000"/>
                </a:lnSpc>
                <a:spcBef>
                  <a:spcPct val="0"/>
                </a:spcBef>
                <a:spcAft>
                  <a:spcPct val="0"/>
                </a:spcAft>
                <a:buClrTx/>
                <a:buSzTx/>
                <a:buFontTx/>
                <a:buNone/>
                <a:defRPr/>
              </a:pPr>
              <a:r>
                <a:rPr lang="zh-CN" altLang="en-US"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体系构建</a:t>
              </a:r>
              <a:r>
                <a:rPr lang="en-US" altLang="zh-CN"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lang="zh-CN" altLang="en-US"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思维领航</a:t>
              </a:r>
              <a:endPar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grpSp>
      <p:grpSp>
        <p:nvGrpSpPr>
          <p:cNvPr id="20" name="组合 19"/>
          <p:cNvGrpSpPr/>
          <p:nvPr/>
        </p:nvGrpSpPr>
        <p:grpSpPr>
          <a:xfrm>
            <a:off x="647065" y="2711450"/>
            <a:ext cx="3211830" cy="551180"/>
            <a:chOff x="1895" y="1852"/>
            <a:chExt cx="5058" cy="868"/>
          </a:xfrm>
        </p:grpSpPr>
        <p:sp>
          <p:nvSpPr>
            <p:cNvPr id="6" name="圆角矩形 5"/>
            <p:cNvSpPr/>
            <p:nvPr>
              <p:custDataLst>
                <p:tags r:id="rId7"/>
              </p:custDataLst>
            </p:nvPr>
          </p:nvSpPr>
          <p:spPr>
            <a:xfrm>
              <a:off x="2643" y="1950"/>
              <a:ext cx="4310" cy="715"/>
            </a:xfrm>
            <a:prstGeom prst="roundRect">
              <a:avLst>
                <a:gd name="adj" fmla="val 10513"/>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7" name="椭圆 6"/>
            <p:cNvSpPr/>
            <p:nvPr>
              <p:custDataLst>
                <p:tags r:id="rId8"/>
              </p:custDataLst>
            </p:nvPr>
          </p:nvSpPr>
          <p:spPr>
            <a:xfrm>
              <a:off x="1895" y="1852"/>
              <a:ext cx="991" cy="869"/>
            </a:xfrm>
            <a:prstGeom prst="ellipse">
              <a:avLst/>
            </a:prstGeom>
            <a:solidFill>
              <a:schemeClr val="accent1"/>
            </a:solidFill>
            <a:ln>
              <a:noFill/>
            </a:ln>
            <a:effectLst>
              <a:outerShdw blurRad="190500" dist="101600" dir="5400000" algn="t"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rPr>
                <a:t>03</a:t>
              </a:r>
              <a:endPar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8" name="文本框 7"/>
            <p:cNvSpPr txBox="1"/>
            <p:nvPr>
              <p:custDataLst>
                <p:tags r:id="rId9"/>
              </p:custDataLst>
            </p:nvPr>
          </p:nvSpPr>
          <p:spPr>
            <a:xfrm>
              <a:off x="3242" y="2016"/>
              <a:ext cx="3279" cy="366"/>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考点突破</a:t>
              </a:r>
              <a:r>
                <a:rPr kumimoji="0" lang="en-US" altLang="zh-CN"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考向探究</a:t>
              </a:r>
              <a:endPar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grpSp>
      <p:grpSp>
        <p:nvGrpSpPr>
          <p:cNvPr id="35" name="组合 34"/>
          <p:cNvGrpSpPr/>
          <p:nvPr/>
        </p:nvGrpSpPr>
        <p:grpSpPr>
          <a:xfrm>
            <a:off x="6859270" y="3797935"/>
            <a:ext cx="3678555" cy="551815"/>
            <a:chOff x="12074" y="5302"/>
            <a:chExt cx="5793" cy="869"/>
          </a:xfrm>
        </p:grpSpPr>
        <p:sp>
          <p:nvSpPr>
            <p:cNvPr id="24" name="圆角矩形 23"/>
            <p:cNvSpPr/>
            <p:nvPr>
              <p:custDataLst>
                <p:tags r:id="rId10"/>
              </p:custDataLst>
            </p:nvPr>
          </p:nvSpPr>
          <p:spPr>
            <a:xfrm>
              <a:off x="12822" y="5400"/>
              <a:ext cx="5045" cy="715"/>
            </a:xfrm>
            <a:prstGeom prst="roundRect">
              <a:avLst>
                <a:gd name="adj" fmla="val 10513"/>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25" name="椭圆 24"/>
            <p:cNvSpPr/>
            <p:nvPr>
              <p:custDataLst>
                <p:tags r:id="rId11"/>
              </p:custDataLst>
            </p:nvPr>
          </p:nvSpPr>
          <p:spPr>
            <a:xfrm>
              <a:off x="12074" y="5302"/>
              <a:ext cx="991" cy="869"/>
            </a:xfrm>
            <a:prstGeom prst="ellipse">
              <a:avLst/>
            </a:prstGeom>
            <a:solidFill>
              <a:schemeClr val="accent1"/>
            </a:solidFill>
            <a:ln>
              <a:noFill/>
            </a:ln>
            <a:effectLst>
              <a:outerShdw blurRad="190500" dist="101600" dir="5400000" algn="t"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rPr>
                <a:t>04</a:t>
              </a:r>
              <a:endPar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26" name="文本框 25"/>
            <p:cNvSpPr txBox="1"/>
            <p:nvPr>
              <p:custDataLst>
                <p:tags r:id="rId12"/>
              </p:custDataLst>
            </p:nvPr>
          </p:nvSpPr>
          <p:spPr>
            <a:xfrm>
              <a:off x="13782" y="5466"/>
              <a:ext cx="3279" cy="366"/>
            </a:xfrm>
            <a:prstGeom prst="rect">
              <a:avLst/>
            </a:prstGeom>
            <a:noFill/>
          </p:spPr>
          <p:txBody>
            <a:bodyPr wrap="none" lIns="0" tIns="0" rIns="0" bIns="0" rtlCol="0">
              <a:noAutofit/>
            </a:bodyPr>
            <a:p>
              <a:pPr marL="0" marR="0" lvl="0" indent="0" algn="ctr" defTabSz="914400" rtl="0" eaLnBrk="1" fontAlgn="auto" latinLnBrk="0" hangingPunct="1">
                <a:lnSpc>
                  <a:spcPct val="100000"/>
                </a:lnSpc>
                <a:spcBef>
                  <a:spcPct val="0"/>
                </a:spcBef>
                <a:spcAft>
                  <a:spcPct val="0"/>
                </a:spcAft>
                <a:buClrTx/>
                <a:buSzTx/>
                <a:buFontTx/>
                <a:buNone/>
                <a:defRPr/>
              </a:pPr>
              <a:r>
                <a:rPr lang="zh-CN" altLang="en-US"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真题感知</a:t>
              </a:r>
              <a:r>
                <a:rPr lang="en-US" altLang="zh-CN"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命题洞见</a:t>
              </a:r>
              <a:endPar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28" name="文本框 27"/>
          <p:cNvSpPr txBox="1"/>
          <p:nvPr/>
        </p:nvSpPr>
        <p:spPr>
          <a:xfrm>
            <a:off x="6576060" y="975995"/>
            <a:ext cx="5144770" cy="2319655"/>
          </a:xfrm>
          <a:prstGeom prst="rect">
            <a:avLst/>
          </a:prstGeom>
          <a:solidFill>
            <a:schemeClr val="accent1">
              <a:lumMod val="20000"/>
              <a:lumOff val="80000"/>
            </a:schemeClr>
          </a:solidFill>
        </p:spPr>
        <p:txBody>
          <a:bodyPr wrap="square" rtlCol="0">
            <a:noAutofit/>
          </a:bodyPr>
          <a:p>
            <a:pPr>
              <a:lnSpc>
                <a:spcPct val="150000"/>
              </a:lnSpc>
            </a:pPr>
            <a:r>
              <a:rPr lang="zh-CN" altLang="en-US" b="1">
                <a:sym typeface="+mn-ea"/>
              </a:rPr>
              <a:t>考点二　细胞呼吸的影响因素及其</a:t>
            </a:r>
            <a:r>
              <a:rPr lang="zh-CN" altLang="en-US" b="1">
                <a:sym typeface="+mn-ea"/>
              </a:rPr>
              <a:t>应用</a:t>
            </a:r>
            <a:endParaRPr lang="zh-CN" altLang="en-US" b="1">
              <a:sym typeface="+mn-ea"/>
            </a:endParaRPr>
          </a:p>
          <a:p>
            <a:pPr>
              <a:lnSpc>
                <a:spcPct val="150000"/>
              </a:lnSpc>
            </a:pPr>
            <a:r>
              <a:rPr lang="en-US" altLang="zh-CN" b="1">
                <a:sym typeface="+mn-ea"/>
              </a:rPr>
              <a:t> </a:t>
            </a:r>
            <a:r>
              <a:rPr lang="zh-CN" altLang="en-US" b="1">
                <a:sym typeface="+mn-ea"/>
              </a:rPr>
              <a:t>知识点1</a:t>
            </a:r>
            <a:r>
              <a:rPr lang="en-US" altLang="zh-CN" b="1">
                <a:sym typeface="+mn-ea"/>
              </a:rPr>
              <a:t> </a:t>
            </a:r>
            <a:r>
              <a:rPr lang="en-US" altLang="zh-CN">
                <a:sym typeface="+mn-ea"/>
              </a:rPr>
              <a:t> </a:t>
            </a:r>
            <a:r>
              <a:rPr lang="zh-CN" altLang="en-US">
                <a:sym typeface="+mn-ea"/>
              </a:rPr>
              <a:t>影响细胞呼吸的</a:t>
            </a:r>
            <a:r>
              <a:rPr lang="zh-CN" altLang="en-US">
                <a:sym typeface="+mn-ea"/>
              </a:rPr>
              <a:t>因素</a:t>
            </a:r>
            <a:endParaRPr lang="zh-CN" altLang="en-US">
              <a:sym typeface="+mn-ea"/>
            </a:endParaRPr>
          </a:p>
          <a:p>
            <a:pPr>
              <a:lnSpc>
                <a:spcPct val="150000"/>
              </a:lnSpc>
            </a:pPr>
            <a:r>
              <a:rPr lang="en-US" altLang="zh-CN">
                <a:sym typeface="+mn-ea"/>
              </a:rPr>
              <a:t> </a:t>
            </a:r>
            <a:r>
              <a:rPr lang="zh-CN" altLang="en-US" b="1">
                <a:sym typeface="+mn-ea"/>
              </a:rPr>
              <a:t>知识点</a:t>
            </a:r>
            <a:r>
              <a:rPr lang="en-US" altLang="zh-CN" b="1">
                <a:sym typeface="+mn-ea"/>
              </a:rPr>
              <a:t>2 </a:t>
            </a:r>
            <a:r>
              <a:rPr lang="en-US" altLang="zh-CN">
                <a:sym typeface="+mn-ea"/>
              </a:rPr>
              <a:t> </a:t>
            </a:r>
            <a:r>
              <a:rPr lang="zh-CN" altLang="en-US">
                <a:sym typeface="+mn-ea"/>
              </a:rPr>
              <a:t>细胞呼吸原理的应用</a:t>
            </a:r>
            <a:endParaRPr lang="zh-CN" altLang="en-US">
              <a:sym typeface="+mn-ea"/>
            </a:endParaRPr>
          </a:p>
          <a:p>
            <a:pPr>
              <a:lnSpc>
                <a:spcPct val="150000"/>
              </a:lnSpc>
            </a:pPr>
            <a:r>
              <a:rPr lang="en-US" altLang="zh-CN" b="1">
                <a:sym typeface="+mn-ea"/>
              </a:rPr>
              <a:t>  </a:t>
            </a:r>
            <a:r>
              <a:rPr lang="zh-CN" altLang="en-US" b="1">
                <a:sym typeface="+mn-ea"/>
              </a:rPr>
              <a:t>考向1</a:t>
            </a:r>
            <a:r>
              <a:rPr lang="en-US" altLang="zh-CN">
                <a:sym typeface="+mn-ea"/>
              </a:rPr>
              <a:t> </a:t>
            </a:r>
            <a:r>
              <a:rPr lang="zh-CN" altLang="en-US">
                <a:sym typeface="+mn-ea"/>
              </a:rPr>
              <a:t> 环境因素对细胞呼吸的影响</a:t>
            </a:r>
            <a:endParaRPr lang="zh-CN" altLang="en-US" b="1">
              <a:sym typeface="+mn-ea"/>
            </a:endParaRPr>
          </a:p>
          <a:p>
            <a:pPr>
              <a:lnSpc>
                <a:spcPct val="150000"/>
              </a:lnSpc>
            </a:pPr>
            <a:r>
              <a:rPr lang="en-US" altLang="zh-CN" b="1">
                <a:sym typeface="+mn-ea"/>
              </a:rPr>
              <a:t>  </a:t>
            </a:r>
            <a:r>
              <a:rPr lang="zh-CN" altLang="en-US" b="1">
                <a:sym typeface="+mn-ea"/>
              </a:rPr>
              <a:t>考向2</a:t>
            </a:r>
            <a:r>
              <a:rPr lang="en-US" altLang="zh-CN">
                <a:sym typeface="+mn-ea"/>
              </a:rPr>
              <a:t>   </a:t>
            </a:r>
            <a:r>
              <a:rPr lang="zh-CN" altLang="en-US">
                <a:sym typeface="+mn-ea"/>
              </a:rPr>
              <a:t>细胞呼吸原理在生产生活中</a:t>
            </a:r>
            <a:r>
              <a:rPr lang="zh-CN" altLang="en-US">
                <a:sym typeface="+mn-ea"/>
              </a:rPr>
              <a:t>的应用</a:t>
            </a:r>
            <a:endParaRPr lang="zh-CN" altLang="en-US">
              <a:sym typeface="+mn-ea"/>
            </a:endParaRPr>
          </a:p>
          <a:p>
            <a:pPr>
              <a:lnSpc>
                <a:spcPct val="150000"/>
              </a:lnSpc>
            </a:pPr>
            <a:r>
              <a:rPr lang="en-US" altLang="zh-CN" b="1">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a:p>
          <a:p>
            <a:pPr>
              <a:lnSpc>
                <a:spcPct val="150000"/>
              </a:lnSpc>
            </a:pPr>
            <a:endParaRPr lang="zh-CN" altLang="en-US"/>
          </a:p>
          <a:p>
            <a:pPr>
              <a:lnSpc>
                <a:spcPct val="150000"/>
              </a:lnSpc>
            </a:pPr>
            <a:r>
              <a:rPr lang="en-US" altLang="zh-CN"/>
              <a:t>  	</a:t>
            </a:r>
            <a:endParaRPr lang="en-US" altLang="zh-CN"/>
          </a:p>
        </p:txBody>
      </p:sp>
      <p:cxnSp>
        <p:nvCxnSpPr>
          <p:cNvPr id="9" name="直接连接符 8"/>
          <p:cNvCxnSpPr/>
          <p:nvPr/>
        </p:nvCxnSpPr>
        <p:spPr>
          <a:xfrm flipH="1">
            <a:off x="6056630" y="751205"/>
            <a:ext cx="9525" cy="5675630"/>
          </a:xfrm>
          <a:prstGeom prst="line">
            <a:avLst/>
          </a:prstGeom>
          <a:ln w="31750" cap="rnd">
            <a:solidFill>
              <a:schemeClr val="accent1"/>
            </a:solidFill>
            <a:prstDash val="sysDot"/>
            <a:round/>
          </a:ln>
        </p:spPr>
        <p:style>
          <a:lnRef idx="0">
            <a:srgbClr val="FFFFFF"/>
          </a:lnRef>
          <a:fillRef idx="0">
            <a:srgbClr val="FFFFFF"/>
          </a:fillRef>
          <a:effectRef idx="0">
            <a:srgbClr val="FFFFFF"/>
          </a:effectRef>
          <a:fontRef idx="minor">
            <a:schemeClr val="tx1"/>
          </a:fontRef>
        </p:style>
      </p:cxnSp>
      <p:grpSp>
        <p:nvGrpSpPr>
          <p:cNvPr id="13" name="组合 12"/>
          <p:cNvGrpSpPr/>
          <p:nvPr/>
        </p:nvGrpSpPr>
        <p:grpSpPr>
          <a:xfrm>
            <a:off x="6885305" y="5084445"/>
            <a:ext cx="3678555" cy="551815"/>
            <a:chOff x="12074" y="5302"/>
            <a:chExt cx="5793" cy="869"/>
          </a:xfrm>
        </p:grpSpPr>
        <p:sp>
          <p:nvSpPr>
            <p:cNvPr id="14" name="圆角矩形 13"/>
            <p:cNvSpPr/>
            <p:nvPr>
              <p:custDataLst>
                <p:tags r:id="rId13"/>
              </p:custDataLst>
            </p:nvPr>
          </p:nvSpPr>
          <p:spPr>
            <a:xfrm>
              <a:off x="12822" y="5400"/>
              <a:ext cx="5045" cy="715"/>
            </a:xfrm>
            <a:prstGeom prst="roundRect">
              <a:avLst>
                <a:gd name="adj" fmla="val 10513"/>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15" name="椭圆 14"/>
            <p:cNvSpPr/>
            <p:nvPr>
              <p:custDataLst>
                <p:tags r:id="rId14"/>
              </p:custDataLst>
            </p:nvPr>
          </p:nvSpPr>
          <p:spPr>
            <a:xfrm>
              <a:off x="12074" y="5302"/>
              <a:ext cx="991" cy="869"/>
            </a:xfrm>
            <a:prstGeom prst="ellipse">
              <a:avLst/>
            </a:prstGeom>
            <a:solidFill>
              <a:schemeClr val="accent1"/>
            </a:solidFill>
            <a:ln>
              <a:noFill/>
            </a:ln>
            <a:effectLst>
              <a:outerShdw blurRad="190500" dist="101600" dir="5400000" algn="t"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rPr>
                <a:t>05</a:t>
              </a:r>
              <a:endPar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16" name="文本框 15"/>
            <p:cNvSpPr txBox="1"/>
            <p:nvPr>
              <p:custDataLst>
                <p:tags r:id="rId15"/>
              </p:custDataLst>
            </p:nvPr>
          </p:nvSpPr>
          <p:spPr>
            <a:xfrm>
              <a:off x="13782" y="5466"/>
              <a:ext cx="3279" cy="366"/>
            </a:xfrm>
            <a:prstGeom prst="rect">
              <a:avLst/>
            </a:prstGeom>
            <a:noFill/>
          </p:spPr>
          <p:txBody>
            <a:bodyPr wrap="none" lIns="0" tIns="0" rIns="0" bIns="0" rtlCol="0">
              <a:noAutofit/>
            </a:bodyPr>
            <a:p>
              <a:pPr marL="0" marR="0" lvl="0" indent="0" algn="ctr" defTabSz="914400" rtl="0" eaLnBrk="1" fontAlgn="auto" latinLnBrk="0" hangingPunct="1">
                <a:lnSpc>
                  <a:spcPct val="100000"/>
                </a:lnSpc>
                <a:spcBef>
                  <a:spcPct val="0"/>
                </a:spcBef>
                <a:spcAft>
                  <a:spcPct val="0"/>
                </a:spcAft>
                <a:buClrTx/>
                <a:buSzTx/>
                <a:buFontTx/>
                <a:buNone/>
                <a:defRPr/>
              </a:pPr>
              <a:r>
                <a:rPr lang="zh-CN" altLang="en-US"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学以致用</a:t>
              </a:r>
              <a:r>
                <a:rPr lang="en-US" altLang="zh-CN"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lang="zh-CN" altLang="en-US"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能力提升</a:t>
              </a:r>
              <a:endPar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grpSp>
      <p:sp>
        <p:nvSpPr>
          <p:cNvPr id="18" name="文本框 17"/>
          <p:cNvSpPr txBox="1"/>
          <p:nvPr/>
        </p:nvSpPr>
        <p:spPr>
          <a:xfrm>
            <a:off x="551180" y="3446145"/>
            <a:ext cx="5057140" cy="2787015"/>
          </a:xfrm>
          <a:prstGeom prst="rect">
            <a:avLst/>
          </a:prstGeom>
          <a:solidFill>
            <a:schemeClr val="accent1">
              <a:lumMod val="20000"/>
              <a:lumOff val="80000"/>
            </a:schemeClr>
          </a:solidFill>
        </p:spPr>
        <p:txBody>
          <a:bodyPr wrap="square" rtlCol="0">
            <a:noAutofit/>
          </a:bodyPr>
          <a:p>
            <a:pPr>
              <a:lnSpc>
                <a:spcPct val="150000"/>
              </a:lnSpc>
            </a:pPr>
            <a:r>
              <a:rPr lang="zh-CN" altLang="en-US" b="1"/>
              <a:t>考点一</a:t>
            </a:r>
            <a:r>
              <a:rPr lang="en-US" altLang="zh-CN" b="1"/>
              <a:t> </a:t>
            </a:r>
            <a:r>
              <a:rPr lang="zh-CN" b="1"/>
              <a:t>细胞呼吸的方式和过程</a:t>
            </a:r>
            <a:endParaRPr lang="zh-CN" altLang="en-US"/>
          </a:p>
          <a:p>
            <a:pPr>
              <a:lnSpc>
                <a:spcPct val="150000"/>
              </a:lnSpc>
            </a:pPr>
            <a:r>
              <a:rPr lang="en-US" altLang="zh-CN"/>
              <a:t>  </a:t>
            </a:r>
            <a:r>
              <a:rPr lang="zh-CN" altLang="en-US" b="1"/>
              <a:t>知识点</a:t>
            </a:r>
            <a:r>
              <a:rPr lang="en-US" altLang="zh-CN" b="1"/>
              <a:t>1</a:t>
            </a:r>
            <a:r>
              <a:rPr lang="en-US" altLang="zh-CN"/>
              <a:t>   </a:t>
            </a:r>
            <a:r>
              <a:rPr lang="zh-CN" altLang="en-US"/>
              <a:t>探究酵母菌细胞呼吸的</a:t>
            </a:r>
            <a:r>
              <a:rPr lang="zh-CN" altLang="en-US"/>
              <a:t>方式</a:t>
            </a:r>
            <a:endParaRPr lang="zh-CN" altLang="en-US"/>
          </a:p>
          <a:p>
            <a:pPr>
              <a:lnSpc>
                <a:spcPct val="150000"/>
              </a:lnSpc>
            </a:pPr>
            <a:r>
              <a:rPr lang="en-US" altLang="zh-CN" b="1"/>
              <a:t>  </a:t>
            </a:r>
            <a:r>
              <a:rPr lang="zh-CN" altLang="en-US" b="1"/>
              <a:t>知识点</a:t>
            </a:r>
            <a:r>
              <a:rPr lang="en-US" altLang="zh-CN" b="1"/>
              <a:t>2</a:t>
            </a:r>
            <a:r>
              <a:rPr lang="en-US" altLang="zh-CN"/>
              <a:t>  </a:t>
            </a:r>
            <a:r>
              <a:rPr lang="zh-CN" altLang="en-US"/>
              <a:t>有氧呼吸</a:t>
            </a:r>
            <a:r>
              <a:rPr lang="en-US" altLang="zh-CN"/>
              <a:t>	</a:t>
            </a:r>
            <a:endParaRPr lang="en-US" altLang="zh-CN"/>
          </a:p>
          <a:p>
            <a:pPr>
              <a:lnSpc>
                <a:spcPct val="150000"/>
              </a:lnSpc>
            </a:pPr>
            <a:r>
              <a:rPr lang="en-US" altLang="zh-CN" b="1"/>
              <a:t>  </a:t>
            </a:r>
            <a:r>
              <a:rPr lang="zh-CN" altLang="en-US" b="1"/>
              <a:t>知识点</a:t>
            </a:r>
            <a:r>
              <a:rPr lang="en-US" altLang="zh-CN" b="1"/>
              <a:t>3 </a:t>
            </a:r>
            <a:r>
              <a:rPr lang="en-US" altLang="zh-CN"/>
              <a:t> </a:t>
            </a:r>
            <a:r>
              <a:rPr lang="zh-CN" altLang="en-US">
                <a:sym typeface="+mn-ea"/>
              </a:rPr>
              <a:t>无氧呼吸</a:t>
            </a:r>
            <a:endParaRPr lang="zh-CN" altLang="en-US">
              <a:sym typeface="+mn-ea"/>
            </a:endParaRPr>
          </a:p>
          <a:p>
            <a:pPr>
              <a:lnSpc>
                <a:spcPct val="150000"/>
              </a:lnSpc>
            </a:pPr>
            <a:r>
              <a:rPr lang="en-US" altLang="zh-CN" b="1">
                <a:sym typeface="+mn-ea"/>
              </a:rPr>
              <a:t>  </a:t>
            </a:r>
            <a:r>
              <a:rPr lang="zh-CN" altLang="en-US" b="1">
                <a:sym typeface="+mn-ea"/>
              </a:rPr>
              <a:t>考向1</a:t>
            </a:r>
            <a:r>
              <a:rPr lang="en-US" altLang="zh-CN">
                <a:sym typeface="+mn-ea"/>
              </a:rPr>
              <a:t>  </a:t>
            </a:r>
            <a:r>
              <a:rPr lang="zh-CN" altLang="en-US">
                <a:sym typeface="+mn-ea"/>
              </a:rPr>
              <a:t> 有氧呼吸和无氧呼吸过程的分析</a:t>
            </a:r>
            <a:endParaRPr lang="zh-CN" altLang="en-US">
              <a:sym typeface="+mn-ea"/>
            </a:endParaRPr>
          </a:p>
          <a:p>
            <a:pPr>
              <a:lnSpc>
                <a:spcPct val="150000"/>
              </a:lnSpc>
            </a:pPr>
            <a:r>
              <a:rPr lang="en-US" altLang="zh-CN" b="1">
                <a:sym typeface="+mn-ea"/>
              </a:rPr>
              <a:t>  </a:t>
            </a:r>
            <a:r>
              <a:rPr lang="zh-CN" altLang="en-US" b="1">
                <a:sym typeface="+mn-ea"/>
              </a:rPr>
              <a:t>考向2</a:t>
            </a:r>
            <a:r>
              <a:rPr lang="en-US" altLang="zh-CN">
                <a:sym typeface="+mn-ea"/>
              </a:rPr>
              <a:t>   </a:t>
            </a:r>
            <a:r>
              <a:rPr lang="zh-CN" altLang="en-US"/>
              <a:t>细胞呼吸方式的判断与计算</a:t>
            </a:r>
            <a:endParaRPr lang="zh-CN" altLang="en-US"/>
          </a:p>
          <a:p>
            <a:pPr>
              <a:lnSpc>
                <a:spcPct val="150000"/>
              </a:lnSpc>
            </a:pPr>
            <a:r>
              <a:rPr lang="en-US" altLang="zh-CN">
                <a:sym typeface="+mn-ea"/>
              </a:rPr>
              <a:t>	</a:t>
            </a:r>
            <a:endParaRPr lang="en-US" altLang="zh-CN"/>
          </a:p>
          <a:p>
            <a:pPr>
              <a:lnSpc>
                <a:spcPct val="150000"/>
              </a:lnSpc>
            </a:pPr>
            <a:endParaRPr lang="zh-CN" altLang="en-US"/>
          </a:p>
          <a:p>
            <a:pPr>
              <a:lnSpc>
                <a:spcPct val="150000"/>
              </a:lnSpc>
            </a:pPr>
            <a:r>
              <a:rPr lang="en-US" altLang="zh-CN"/>
              <a:t>  	</a:t>
            </a:r>
            <a:endParaRPr lang="en-US" altLang="zh-CN"/>
          </a:p>
        </p:txBody>
      </p:sp>
      <p:sp>
        <p:nvSpPr>
          <p:cNvPr id="11" name="文本框 10"/>
          <p:cNvSpPr txBox="1"/>
          <p:nvPr/>
        </p:nvSpPr>
        <p:spPr>
          <a:xfrm>
            <a:off x="7360285" y="5638800"/>
            <a:ext cx="4017645" cy="546100"/>
          </a:xfrm>
          <a:prstGeom prst="rect">
            <a:avLst/>
          </a:prstGeom>
          <a:solidFill>
            <a:schemeClr val="bg2"/>
          </a:solidFill>
        </p:spPr>
        <p:txBody>
          <a:bodyPr wrap="square" rtlCol="0">
            <a:noAutofit/>
          </a:bodyPr>
          <a:p>
            <a:pPr>
              <a:lnSpc>
                <a:spcPct val="150000"/>
              </a:lnSpc>
            </a:pPr>
            <a:r>
              <a:rPr lang="zh-CN" altLang="en-US" b="1">
                <a:solidFill>
                  <a:srgbClr val="7030A0"/>
                </a:solidFill>
                <a:sym typeface="+mn-ea"/>
              </a:rPr>
              <a:t>教材隐性知识拓展、情境命题</a:t>
            </a:r>
            <a:r>
              <a:rPr lang="zh-CN" altLang="en-US" b="1">
                <a:solidFill>
                  <a:srgbClr val="7030A0"/>
                </a:solidFill>
                <a:sym typeface="+mn-ea"/>
              </a:rPr>
              <a:t>点类</a:t>
            </a:r>
            <a:endParaRPr lang="en-US" altLang="zh-CN">
              <a:solidFill>
                <a:srgbClr val="7030A0"/>
              </a:solidFill>
            </a:endParaRPr>
          </a:p>
          <a:p>
            <a:pPr>
              <a:lnSpc>
                <a:spcPct val="150000"/>
              </a:lnSpc>
            </a:pPr>
            <a:r>
              <a:rPr lang="en-US" altLang="zh-CN">
                <a:solidFill>
                  <a:srgbClr val="7030A0"/>
                </a:solidFill>
              </a:rPr>
              <a:t>	</a:t>
            </a:r>
            <a:endParaRPr lang="en-US" altLang="zh-CN">
              <a:solidFill>
                <a:srgbClr val="7030A0"/>
              </a:solidFill>
            </a:endParaRPr>
          </a:p>
        </p:txBody>
      </p:sp>
      <p:sp>
        <p:nvSpPr>
          <p:cNvPr id="17" name="文本框 16"/>
          <p:cNvSpPr txBox="1"/>
          <p:nvPr>
            <p:custDataLst>
              <p:tags r:id="rId16"/>
            </p:custDataLst>
          </p:nvPr>
        </p:nvSpPr>
        <p:spPr>
          <a:xfrm>
            <a:off x="7876540" y="4378325"/>
            <a:ext cx="2314575" cy="398780"/>
          </a:xfrm>
          <a:prstGeom prst="rect">
            <a:avLst/>
          </a:prstGeom>
          <a:noFill/>
        </p:spPr>
        <p:txBody>
          <a:bodyPr wrap="square" rtlCol="0">
            <a:spAutoFit/>
          </a:bodyPr>
          <a:p>
            <a:r>
              <a:rPr lang="zh-CN" altLang="en-US" sz="2000" b="1">
                <a:solidFill>
                  <a:srgbClr val="FF0000"/>
                </a:solidFill>
              </a:rPr>
              <a:t>含2025年高考真题</a:t>
            </a:r>
            <a:endParaRPr lang="zh-CN" altLang="en-US" sz="2000" b="1">
              <a:solidFill>
                <a:srgbClr val="FF0000"/>
              </a:solidFill>
            </a:endParaRPr>
          </a:p>
        </p:txBody>
      </p:sp>
      <p:pic>
        <p:nvPicPr>
          <p:cNvPr id="88" name="图片 125"/>
          <p:cNvPicPr>
            <a:picLocks noChangeAspect="1"/>
          </p:cNvPicPr>
          <p:nvPr/>
        </p:nvPicPr>
        <p:blipFill>
          <a:blip r:embed="rId17"/>
          <a:stretch>
            <a:fillRect/>
          </a:stretch>
        </p:blipFill>
        <p:spPr>
          <a:xfrm>
            <a:off x="10240645" y="1492250"/>
            <a:ext cx="322580" cy="322580"/>
          </a:xfrm>
          <a:prstGeom prst="rect">
            <a:avLst/>
          </a:prstGeom>
          <a:noFill/>
          <a:ln>
            <a:noFill/>
          </a:ln>
        </p:spPr>
      </p:pic>
      <p:pic>
        <p:nvPicPr>
          <p:cNvPr id="19" name="图片 125"/>
          <p:cNvPicPr>
            <a:picLocks noChangeAspect="1"/>
          </p:cNvPicPr>
          <p:nvPr/>
        </p:nvPicPr>
        <p:blipFill>
          <a:blip r:embed="rId17"/>
          <a:stretch>
            <a:fillRect/>
          </a:stretch>
        </p:blipFill>
        <p:spPr>
          <a:xfrm>
            <a:off x="2694305" y="4395470"/>
            <a:ext cx="319405" cy="319405"/>
          </a:xfrm>
          <a:prstGeom prst="rect">
            <a:avLst/>
          </a:prstGeom>
          <a:noFill/>
          <a:ln>
            <a:noFill/>
          </a:ln>
        </p:spPr>
      </p:pic>
      <p:pic>
        <p:nvPicPr>
          <p:cNvPr id="21" name="图片 126"/>
          <p:cNvPicPr>
            <a:picLocks noChangeAspect="1"/>
          </p:cNvPicPr>
          <p:nvPr/>
        </p:nvPicPr>
        <p:blipFill>
          <a:blip r:embed="rId18"/>
          <a:stretch>
            <a:fillRect/>
          </a:stretch>
        </p:blipFill>
        <p:spPr>
          <a:xfrm>
            <a:off x="9815830" y="1520190"/>
            <a:ext cx="300990" cy="295275"/>
          </a:xfrm>
          <a:prstGeom prst="rect">
            <a:avLst/>
          </a:prstGeom>
          <a:noFill/>
          <a:ln>
            <a:noFill/>
          </a:ln>
        </p:spPr>
      </p:pic>
      <p:pic>
        <p:nvPicPr>
          <p:cNvPr id="22" name="图片 126"/>
          <p:cNvPicPr>
            <a:picLocks noChangeAspect="1"/>
          </p:cNvPicPr>
          <p:nvPr/>
        </p:nvPicPr>
        <p:blipFill>
          <a:blip r:embed="rId18"/>
          <a:stretch>
            <a:fillRect/>
          </a:stretch>
        </p:blipFill>
        <p:spPr>
          <a:xfrm>
            <a:off x="3088005" y="4427220"/>
            <a:ext cx="300990" cy="295275"/>
          </a:xfrm>
          <a:prstGeom prst="rect">
            <a:avLst/>
          </a:prstGeom>
          <a:noFill/>
          <a:ln>
            <a:noFill/>
          </a:ln>
        </p:spPr>
      </p:pic>
      <p:pic>
        <p:nvPicPr>
          <p:cNvPr id="27" name="图片 125"/>
          <p:cNvPicPr>
            <a:picLocks noChangeAspect="1"/>
          </p:cNvPicPr>
          <p:nvPr/>
        </p:nvPicPr>
        <p:blipFill>
          <a:blip r:embed="rId17"/>
          <a:stretch>
            <a:fillRect/>
          </a:stretch>
        </p:blipFill>
        <p:spPr>
          <a:xfrm>
            <a:off x="2625090" y="4845685"/>
            <a:ext cx="323215" cy="323215"/>
          </a:xfrm>
          <a:prstGeom prst="rect">
            <a:avLst/>
          </a:prstGeom>
          <a:noFill/>
          <a:ln>
            <a:noFill/>
          </a:ln>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组合 42"/>
          <p:cNvGrpSpPr/>
          <p:nvPr>
            <p:custDataLst>
              <p:tags r:id="rId1"/>
            </p:custDataLst>
          </p:nvPr>
        </p:nvGrpSpPr>
        <p:grpSpPr>
          <a:xfrm>
            <a:off x="8094345" y="1509395"/>
            <a:ext cx="3996055" cy="3674745"/>
            <a:chOff x="848231" y="1637670"/>
            <a:chExt cx="4388953" cy="4536000"/>
          </a:xfrm>
        </p:grpSpPr>
        <p:grpSp>
          <p:nvGrpSpPr>
            <p:cNvPr id="10" name="组合 3"/>
            <p:cNvGrpSpPr>
              <a:grpSpLocks noChangeAspect="1"/>
            </p:cNvGrpSpPr>
            <p:nvPr>
              <p:custDataLst>
                <p:tags r:id="rId2"/>
              </p:custDataLst>
            </p:nvPr>
          </p:nvGrpSpPr>
          <p:grpSpPr>
            <a:xfrm>
              <a:off x="848231" y="1637670"/>
              <a:ext cx="4388953" cy="4536000"/>
              <a:chOff x="419653" y="1624901"/>
              <a:chExt cx="4026750" cy="4162876"/>
            </a:xfrm>
          </p:grpSpPr>
          <p:pic>
            <p:nvPicPr>
              <p:cNvPr id="12" name="图片 24"/>
              <p:cNvPicPr/>
              <p:nvPr>
                <p:custDataLst>
                  <p:tags r:id="rId3"/>
                </p:custDataLst>
              </p:nvPr>
            </p:nvPicPr>
            <p:blipFill>
              <a:blip r:embed="rId4"/>
              <a:stretch>
                <a:fillRect/>
              </a:stretch>
            </p:blipFill>
            <p:spPr>
              <a:xfrm>
                <a:off x="419653" y="2225800"/>
                <a:ext cx="4026750" cy="3561977"/>
              </a:xfrm>
              <a:prstGeom prst="rect">
                <a:avLst/>
              </a:prstGeom>
              <a:noFill/>
              <a:ln>
                <a:noFill/>
                <a:miter lim="800000"/>
                <a:headEnd/>
                <a:tailEnd/>
              </a:ln>
            </p:spPr>
          </p:pic>
          <p:grpSp>
            <p:nvGrpSpPr>
              <p:cNvPr id="17" name="椭圆 61"/>
              <p:cNvGrpSpPr/>
              <p:nvPr>
                <p:custDataLst>
                  <p:tags r:id="rId5"/>
                </p:custDataLst>
              </p:nvPr>
            </p:nvGrpSpPr>
            <p:grpSpPr>
              <a:xfrm>
                <a:off x="3261392" y="2882845"/>
                <a:ext cx="457116" cy="323123"/>
                <a:chOff x="3261360" y="2883408"/>
                <a:chExt cx="457200" cy="323088"/>
              </a:xfrm>
            </p:grpSpPr>
            <p:pic>
              <p:nvPicPr>
                <p:cNvPr id="22" name="椭圆 61"/>
                <p:cNvPicPr/>
                <p:nvPr>
                  <p:custDataLst>
                    <p:tags r:id="rId6"/>
                  </p:custDataLst>
                </p:nvPr>
              </p:nvPicPr>
              <p:blipFill>
                <a:blip r:embed="rId7"/>
                <a:stretch>
                  <a:fillRect/>
                </a:stretch>
              </p:blipFill>
              <p:spPr>
                <a:xfrm>
                  <a:off x="3261360" y="2883408"/>
                  <a:ext cx="457200" cy="323088"/>
                </a:xfrm>
                <a:prstGeom prst="rect">
                  <a:avLst/>
                </a:prstGeom>
                <a:noFill/>
                <a:ln cap="flat">
                  <a:noFill/>
                  <a:prstDash val="solid"/>
                  <a:miter lim="800000"/>
                  <a:headEnd type="none" w="med" len="med"/>
                  <a:tailEnd type="none" w="med" len="med"/>
                </a:ln>
              </p:spPr>
            </p:pic>
            <p:sp>
              <p:nvSpPr>
                <p:cNvPr id="23" name="矩形 22"/>
                <p:cNvSpPr/>
                <p:nvPr>
                  <p:custDataLst>
                    <p:tags r:id="rId8"/>
                  </p:custDataLst>
                </p:nvPr>
              </p:nvSpPr>
              <p:spPr>
                <a:xfrm>
                  <a:off x="3356835" y="2954282"/>
                  <a:ext cx="270495" cy="176988"/>
                </a:xfrm>
                <a:prstGeom prst="rect">
                  <a:avLst/>
                </a:prstGeom>
                <a:noFill/>
                <a:ln>
                  <a:noFill/>
                  <a:miter lim="800000"/>
                </a:ln>
              </p:spPr>
              <p:txBody>
                <a:bodyPr anchor="ctr" anchorCtr="0"/>
                <a:lstStyle>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a:ea typeface="Arial" panose="020B060402020202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a:ea typeface="Arial" panose="020B060402020202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a:ea typeface="Arial" panose="020B060402020202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a:ea typeface="Arial" panose="020B060402020202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a:ea typeface="Arial" panose="020B0604020202020204" pitchFamily="34" charset="0"/>
                    </a:defRPr>
                  </a:lvl5pPr>
                </a:lstStyle>
                <a:p>
                  <a:pPr marL="0" lvl="0" indent="0" algn="ctr"/>
                  <a:endParaRPr lang="zh-CN" altLang="en-US">
                    <a:solidFill>
                      <a:srgbClr val="FFFFFF"/>
                    </a:solidFill>
                    <a:latin typeface="微软雅黑" panose="020B0503020204020204" pitchFamily="34" charset="-122"/>
                    <a:ea typeface="微软雅黑" panose="020B0503020204020204" pitchFamily="34" charset="-122"/>
                  </a:endParaRPr>
                </a:p>
              </p:txBody>
            </p:sp>
          </p:grpSp>
          <p:sp>
            <p:nvSpPr>
              <p:cNvPr id="18" name="文本框 63"/>
              <p:cNvSpPr/>
              <p:nvPr>
                <p:custDataLst>
                  <p:tags r:id="rId9"/>
                </p:custDataLst>
              </p:nvPr>
            </p:nvSpPr>
            <p:spPr>
              <a:xfrm>
                <a:off x="2066049" y="1947749"/>
                <a:ext cx="733957" cy="538793"/>
              </a:xfrm>
              <a:prstGeom prst="rect">
                <a:avLst/>
              </a:prstGeom>
              <a:noFill/>
              <a:ln>
                <a:noFill/>
                <a:miter lim="800000"/>
              </a:ln>
            </p:spPr>
            <p:txBody>
              <a:bodyPr>
                <a:spAutoFit/>
              </a:bodyPr>
              <a:lstStyle>
                <a:lvl1pPr marL="228600" indent="-228600" algn="l" defTabSz="914400" rtl="0" eaLnBrk="0" fontAlgn="base" hangingPunct="0">
                  <a:lnSpc>
                    <a:spcPct val="90000"/>
                  </a:lnSpc>
                  <a:spcBef>
                    <a:spcPts val="1000"/>
                  </a:spcBef>
                  <a:spcAft>
                    <a:spcPct val="0"/>
                  </a:spcAft>
                  <a:buClrTx/>
                  <a:buSzTx/>
                  <a:buFont typeface="Arial" panose="020B0604020202020204" pitchFamily="34" charset="0"/>
                  <a:buChar char="•"/>
                  <a:defRPr kumimoji="0" lang="en-US" altLang="en-US" sz="2800" b="0" i="0" u="none" baseline="0">
                    <a:solidFill>
                      <a:schemeClr val="tx1"/>
                    </a:solidFill>
                    <a:latin typeface="Calibri" panose="020F0502020204030204"/>
                    <a:ea typeface="Arial" panose="020B0604020202020204" pitchFamily="34" charset="0"/>
                  </a:defRPr>
                </a:lvl1pPr>
                <a:lvl2pPr marL="6858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2400" b="0" i="0" u="none" baseline="0">
                    <a:solidFill>
                      <a:schemeClr val="tx1"/>
                    </a:solidFill>
                    <a:latin typeface="Calibri" panose="020F0502020204030204"/>
                    <a:ea typeface="Arial" panose="020B0604020202020204" pitchFamily="34" charset="0"/>
                  </a:defRPr>
                </a:lvl2pPr>
                <a:lvl3pPr marL="11430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2000" b="0" i="0" u="none" baseline="0">
                    <a:solidFill>
                      <a:schemeClr val="tx1"/>
                    </a:solidFill>
                    <a:latin typeface="Calibri" panose="020F0502020204030204"/>
                    <a:ea typeface="Arial" panose="020B0604020202020204" pitchFamily="34" charset="0"/>
                  </a:defRPr>
                </a:lvl3pPr>
                <a:lvl4pPr marL="16002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1800" b="0" i="0" u="none" baseline="0">
                    <a:solidFill>
                      <a:schemeClr val="tx1"/>
                    </a:solidFill>
                    <a:latin typeface="Calibri" panose="020F0502020204030204"/>
                    <a:ea typeface="Arial" panose="020B0604020202020204" pitchFamily="34" charset="0"/>
                  </a:defRPr>
                </a:lvl4pPr>
                <a:lvl5pPr marL="20574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1800" b="0" i="0" u="none" baseline="0">
                    <a:solidFill>
                      <a:schemeClr val="tx1"/>
                    </a:solidFill>
                    <a:latin typeface="Calibri" panose="020F0502020204030204"/>
                    <a:ea typeface="Arial" panose="020B0604020202020204" pitchFamily="34" charset="0"/>
                  </a:defRPr>
                </a:lvl5pPr>
              </a:lstStyle>
              <a:p>
                <a:pPr marL="0" lvl="0" indent="0" algn="ctr" defTabSz="457200">
                  <a:lnSpc>
                    <a:spcPts val="3000"/>
                  </a:lnSpc>
                  <a:spcBef>
                    <a:spcPct val="0"/>
                  </a:spcBef>
                  <a:buFontTx/>
                  <a:buNone/>
                </a:pPr>
                <a:r>
                  <a:rPr lang="zh-CN" altLang="en-US" sz="2000">
                    <a:solidFill>
                      <a:schemeClr val="dk1"/>
                    </a:solidFill>
                    <a:latin typeface="微软雅黑" panose="020B0503020204020204" pitchFamily="34" charset="-122"/>
                    <a:ea typeface="微软雅黑" panose="020B0503020204020204" pitchFamily="34" charset="-122"/>
                  </a:rPr>
                  <a:t>外膜</a:t>
                </a: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19" name="文本框 65"/>
              <p:cNvSpPr/>
              <p:nvPr>
                <p:custDataLst>
                  <p:tags r:id="rId10"/>
                </p:custDataLst>
              </p:nvPr>
            </p:nvSpPr>
            <p:spPr>
              <a:xfrm>
                <a:off x="1148603" y="2338094"/>
                <a:ext cx="733957" cy="538793"/>
              </a:xfrm>
              <a:prstGeom prst="rect">
                <a:avLst/>
              </a:prstGeom>
              <a:noFill/>
              <a:ln>
                <a:noFill/>
                <a:miter lim="800000"/>
              </a:ln>
            </p:spPr>
            <p:txBody>
              <a:bodyPr>
                <a:spAutoFit/>
              </a:bodyPr>
              <a:lstStyle>
                <a:lvl1pPr marL="228600" indent="-228600" algn="l" defTabSz="914400" rtl="0" eaLnBrk="0" fontAlgn="base" hangingPunct="0">
                  <a:lnSpc>
                    <a:spcPct val="90000"/>
                  </a:lnSpc>
                  <a:spcBef>
                    <a:spcPts val="1000"/>
                  </a:spcBef>
                  <a:spcAft>
                    <a:spcPct val="0"/>
                  </a:spcAft>
                  <a:buClrTx/>
                  <a:buSzTx/>
                  <a:buFont typeface="Arial" panose="020B0604020202020204" pitchFamily="34" charset="0"/>
                  <a:buChar char="•"/>
                  <a:defRPr kumimoji="0" lang="en-US" altLang="en-US" sz="2800" b="0" i="0" u="none" baseline="0">
                    <a:solidFill>
                      <a:schemeClr val="tx1"/>
                    </a:solidFill>
                    <a:latin typeface="Calibri" panose="020F0502020204030204"/>
                    <a:ea typeface="Arial" panose="020B0604020202020204" pitchFamily="34" charset="0"/>
                  </a:defRPr>
                </a:lvl1pPr>
                <a:lvl2pPr marL="6858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2400" b="0" i="0" u="none" baseline="0">
                    <a:solidFill>
                      <a:schemeClr val="tx1"/>
                    </a:solidFill>
                    <a:latin typeface="Calibri" panose="020F0502020204030204"/>
                    <a:ea typeface="Arial" panose="020B0604020202020204" pitchFamily="34" charset="0"/>
                  </a:defRPr>
                </a:lvl2pPr>
                <a:lvl3pPr marL="11430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2000" b="0" i="0" u="none" baseline="0">
                    <a:solidFill>
                      <a:schemeClr val="tx1"/>
                    </a:solidFill>
                    <a:latin typeface="Calibri" panose="020F0502020204030204"/>
                    <a:ea typeface="Arial" panose="020B0604020202020204" pitchFamily="34" charset="0"/>
                  </a:defRPr>
                </a:lvl3pPr>
                <a:lvl4pPr marL="16002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1800" b="0" i="0" u="none" baseline="0">
                    <a:solidFill>
                      <a:schemeClr val="tx1"/>
                    </a:solidFill>
                    <a:latin typeface="Calibri" panose="020F0502020204030204"/>
                    <a:ea typeface="Arial" panose="020B0604020202020204" pitchFamily="34" charset="0"/>
                  </a:defRPr>
                </a:lvl4pPr>
                <a:lvl5pPr marL="20574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1800" b="0" i="0" u="none" baseline="0">
                    <a:solidFill>
                      <a:schemeClr val="tx1"/>
                    </a:solidFill>
                    <a:latin typeface="Calibri" panose="020F0502020204030204"/>
                    <a:ea typeface="Arial" panose="020B0604020202020204" pitchFamily="34" charset="0"/>
                  </a:defRPr>
                </a:lvl5pPr>
              </a:lstStyle>
              <a:p>
                <a:pPr marL="0" lvl="0" indent="0" algn="ctr" defTabSz="457200">
                  <a:lnSpc>
                    <a:spcPts val="3000"/>
                  </a:lnSpc>
                  <a:spcBef>
                    <a:spcPct val="0"/>
                  </a:spcBef>
                  <a:buFontTx/>
                  <a:buNone/>
                </a:pPr>
                <a:r>
                  <a:rPr lang="zh-CN" altLang="en-US" sz="2000">
                    <a:solidFill>
                      <a:schemeClr val="dk1"/>
                    </a:solidFill>
                    <a:latin typeface="微软雅黑" panose="020B0503020204020204" pitchFamily="34" charset="-122"/>
                    <a:ea typeface="微软雅黑" panose="020B0503020204020204" pitchFamily="34" charset="-122"/>
                  </a:rPr>
                  <a:t>内膜</a:t>
                </a: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20" name="文本框 67"/>
              <p:cNvSpPr/>
              <p:nvPr>
                <p:custDataLst>
                  <p:tags r:id="rId11"/>
                </p:custDataLst>
              </p:nvPr>
            </p:nvSpPr>
            <p:spPr>
              <a:xfrm>
                <a:off x="2721713" y="1624901"/>
                <a:ext cx="1601950" cy="538793"/>
              </a:xfrm>
              <a:prstGeom prst="rect">
                <a:avLst/>
              </a:prstGeom>
              <a:noFill/>
              <a:ln>
                <a:noFill/>
                <a:miter lim="800000"/>
              </a:ln>
            </p:spPr>
            <p:txBody>
              <a:bodyPr>
                <a:spAutoFit/>
              </a:bodyPr>
              <a:lstStyle>
                <a:lvl1pPr marL="228600" indent="-228600" algn="l" defTabSz="914400" rtl="0" eaLnBrk="0" fontAlgn="base" hangingPunct="0">
                  <a:lnSpc>
                    <a:spcPct val="90000"/>
                  </a:lnSpc>
                  <a:spcBef>
                    <a:spcPts val="1000"/>
                  </a:spcBef>
                  <a:spcAft>
                    <a:spcPct val="0"/>
                  </a:spcAft>
                  <a:buClrTx/>
                  <a:buSzTx/>
                  <a:buFont typeface="Arial" panose="020B0604020202020204" pitchFamily="34" charset="0"/>
                  <a:buChar char="•"/>
                  <a:defRPr kumimoji="0" lang="en-US" altLang="en-US" sz="2800" b="0" i="0" u="none" baseline="0">
                    <a:solidFill>
                      <a:schemeClr val="tx1"/>
                    </a:solidFill>
                    <a:latin typeface="Calibri" panose="020F0502020204030204"/>
                    <a:ea typeface="Arial" panose="020B0604020202020204" pitchFamily="34" charset="0"/>
                  </a:defRPr>
                </a:lvl1pPr>
                <a:lvl2pPr marL="6858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2400" b="0" i="0" u="none" baseline="0">
                    <a:solidFill>
                      <a:schemeClr val="tx1"/>
                    </a:solidFill>
                    <a:latin typeface="Calibri" panose="020F0502020204030204"/>
                    <a:ea typeface="Arial" panose="020B0604020202020204" pitchFamily="34" charset="0"/>
                  </a:defRPr>
                </a:lvl2pPr>
                <a:lvl3pPr marL="11430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2000" b="0" i="0" u="none" baseline="0">
                    <a:solidFill>
                      <a:schemeClr val="tx1"/>
                    </a:solidFill>
                    <a:latin typeface="Calibri" panose="020F0502020204030204"/>
                    <a:ea typeface="Arial" panose="020B0604020202020204" pitchFamily="34" charset="0"/>
                  </a:defRPr>
                </a:lvl3pPr>
                <a:lvl4pPr marL="16002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1800" b="0" i="0" u="none" baseline="0">
                    <a:solidFill>
                      <a:schemeClr val="tx1"/>
                    </a:solidFill>
                    <a:latin typeface="Calibri" panose="020F0502020204030204"/>
                    <a:ea typeface="Arial" panose="020B0604020202020204" pitchFamily="34" charset="0"/>
                  </a:defRPr>
                </a:lvl4pPr>
                <a:lvl5pPr marL="20574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1800" b="0" i="0" u="none" baseline="0">
                    <a:solidFill>
                      <a:schemeClr val="tx1"/>
                    </a:solidFill>
                    <a:latin typeface="Calibri" panose="020F0502020204030204"/>
                    <a:ea typeface="Arial" panose="020B0604020202020204" pitchFamily="34" charset="0"/>
                  </a:defRPr>
                </a:lvl5pPr>
              </a:lstStyle>
              <a:p>
                <a:pPr marL="0" lvl="0" indent="0" algn="ctr" defTabSz="457200">
                  <a:lnSpc>
                    <a:spcPts val="3000"/>
                  </a:lnSpc>
                  <a:spcBef>
                    <a:spcPct val="0"/>
                  </a:spcBef>
                  <a:buFontTx/>
                  <a:buNone/>
                </a:pPr>
                <a:r>
                  <a:rPr lang="zh-CN" altLang="en-US" sz="2000">
                    <a:solidFill>
                      <a:schemeClr val="dk1"/>
                    </a:solidFill>
                    <a:latin typeface="微软雅黑" panose="020B0503020204020204" pitchFamily="34" charset="-122"/>
                    <a:ea typeface="微软雅黑" panose="020B0503020204020204" pitchFamily="34" charset="-122"/>
                  </a:rPr>
                  <a:t>线粒体基质</a:t>
                </a: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21" name="文本框 69"/>
              <p:cNvSpPr/>
              <p:nvPr>
                <p:custDataLst>
                  <p:tags r:id="rId12"/>
                </p:custDataLst>
              </p:nvPr>
            </p:nvSpPr>
            <p:spPr>
              <a:xfrm>
                <a:off x="3225774" y="4193513"/>
                <a:ext cx="587380" cy="538793"/>
              </a:xfrm>
              <a:prstGeom prst="rect">
                <a:avLst/>
              </a:prstGeom>
              <a:noFill/>
              <a:ln>
                <a:noFill/>
                <a:miter lim="800000"/>
              </a:ln>
            </p:spPr>
            <p:txBody>
              <a:bodyPr>
                <a:spAutoFit/>
              </a:bodyPr>
              <a:lstStyle>
                <a:lvl1pPr marL="228600" indent="-228600" algn="l" defTabSz="914400" rtl="0" eaLnBrk="0" fontAlgn="base" hangingPunct="0">
                  <a:lnSpc>
                    <a:spcPct val="90000"/>
                  </a:lnSpc>
                  <a:spcBef>
                    <a:spcPts val="1000"/>
                  </a:spcBef>
                  <a:spcAft>
                    <a:spcPct val="0"/>
                  </a:spcAft>
                  <a:buClrTx/>
                  <a:buSzTx/>
                  <a:buFont typeface="Arial" panose="020B0604020202020204" pitchFamily="34" charset="0"/>
                  <a:buChar char="•"/>
                  <a:defRPr kumimoji="0" lang="en-US" altLang="en-US" sz="2800" b="0" i="0" u="none" baseline="0">
                    <a:solidFill>
                      <a:schemeClr val="tx1"/>
                    </a:solidFill>
                    <a:latin typeface="Calibri" panose="020F0502020204030204"/>
                    <a:ea typeface="Arial" panose="020B0604020202020204" pitchFamily="34" charset="0"/>
                  </a:defRPr>
                </a:lvl1pPr>
                <a:lvl2pPr marL="6858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2400" b="0" i="0" u="none" baseline="0">
                    <a:solidFill>
                      <a:schemeClr val="tx1"/>
                    </a:solidFill>
                    <a:latin typeface="Calibri" panose="020F0502020204030204"/>
                    <a:ea typeface="Arial" panose="020B0604020202020204" pitchFamily="34" charset="0"/>
                  </a:defRPr>
                </a:lvl2pPr>
                <a:lvl3pPr marL="11430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2000" b="0" i="0" u="none" baseline="0">
                    <a:solidFill>
                      <a:schemeClr val="tx1"/>
                    </a:solidFill>
                    <a:latin typeface="Calibri" panose="020F0502020204030204"/>
                    <a:ea typeface="Arial" panose="020B0604020202020204" pitchFamily="34" charset="0"/>
                  </a:defRPr>
                </a:lvl3pPr>
                <a:lvl4pPr marL="16002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1800" b="0" i="0" u="none" baseline="0">
                    <a:solidFill>
                      <a:schemeClr val="tx1"/>
                    </a:solidFill>
                    <a:latin typeface="Calibri" panose="020F0502020204030204"/>
                    <a:ea typeface="Arial" panose="020B0604020202020204" pitchFamily="34" charset="0"/>
                  </a:defRPr>
                </a:lvl4pPr>
                <a:lvl5pPr marL="20574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1800" b="0" i="0" u="none" baseline="0">
                    <a:solidFill>
                      <a:schemeClr val="tx1"/>
                    </a:solidFill>
                    <a:latin typeface="Calibri" panose="020F0502020204030204"/>
                    <a:ea typeface="Arial" panose="020B0604020202020204" pitchFamily="34" charset="0"/>
                  </a:defRPr>
                </a:lvl5pPr>
              </a:lstStyle>
              <a:p>
                <a:pPr marL="0" lvl="0" indent="0" algn="ctr" defTabSz="457200">
                  <a:lnSpc>
                    <a:spcPts val="3000"/>
                  </a:lnSpc>
                  <a:spcBef>
                    <a:spcPct val="0"/>
                  </a:spcBef>
                  <a:buFontTx/>
                  <a:buNone/>
                </a:pPr>
                <a:r>
                  <a:rPr lang="zh-CN" altLang="en-US" sz="2000">
                    <a:solidFill>
                      <a:schemeClr val="dk1"/>
                    </a:solidFill>
                    <a:latin typeface="微软雅黑" panose="020B0503020204020204" pitchFamily="34" charset="-122"/>
                    <a:ea typeface="微软雅黑" panose="020B0503020204020204" pitchFamily="34" charset="-122"/>
                  </a:rPr>
                  <a:t>嵴</a:t>
                </a:r>
                <a:endParaRPr lang="zh-CN" altLang="en-US" sz="2000">
                  <a:solidFill>
                    <a:schemeClr val="dk1"/>
                  </a:solidFill>
                  <a:latin typeface="微软雅黑" panose="020B0503020204020204" pitchFamily="34" charset="-122"/>
                  <a:ea typeface="微软雅黑" panose="020B0503020204020204" pitchFamily="34" charset="-122"/>
                </a:endParaRPr>
              </a:p>
            </p:txBody>
          </p:sp>
        </p:grpSp>
        <p:cxnSp>
          <p:nvCxnSpPr>
            <p:cNvPr id="27" name="直接连接符 26"/>
            <p:cNvCxnSpPr>
              <a:endCxn id="20" idx="2"/>
            </p:cNvCxnSpPr>
            <p:nvPr>
              <p:custDataLst>
                <p:tags r:id="rId13"/>
              </p:custDataLst>
            </p:nvPr>
          </p:nvCxnSpPr>
          <p:spPr>
            <a:xfrm flipV="1">
              <a:off x="4214393" y="2224486"/>
              <a:ext cx="16685" cy="777117"/>
            </a:xfrm>
            <a:prstGeom prst="line">
              <a:avLst/>
            </a:prstGeom>
            <a:ln w="28575">
              <a:solidFill>
                <a:schemeClr val="dk1"/>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custDataLst>
                <p:tags r:id="rId14"/>
              </p:custDataLst>
            </p:nvPr>
          </p:nvCxnSpPr>
          <p:spPr>
            <a:xfrm flipH="1" flipV="1">
              <a:off x="3042707" y="2414787"/>
              <a:ext cx="314652" cy="477124"/>
            </a:xfrm>
            <a:prstGeom prst="line">
              <a:avLst/>
            </a:prstGeom>
            <a:ln w="28575">
              <a:solidFill>
                <a:schemeClr val="dk1"/>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custDataLst>
                <p:tags r:id="rId15"/>
              </p:custDataLst>
            </p:nvPr>
          </p:nvCxnSpPr>
          <p:spPr>
            <a:xfrm flipH="1" flipV="1">
              <a:off x="2177143" y="2891911"/>
              <a:ext cx="754743" cy="620546"/>
            </a:xfrm>
            <a:prstGeom prst="line">
              <a:avLst/>
            </a:prstGeom>
            <a:ln w="28575">
              <a:solidFill>
                <a:schemeClr val="dk1"/>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a:stCxn id="23" idx="2"/>
              <a:endCxn id="21" idx="0"/>
            </p:cNvCxnSpPr>
            <p:nvPr>
              <p:custDataLst>
                <p:tags r:id="rId16"/>
              </p:custDataLst>
            </p:nvPr>
          </p:nvCxnSpPr>
          <p:spPr>
            <a:xfrm>
              <a:off x="4197012" y="3278473"/>
              <a:ext cx="29292" cy="1158495"/>
            </a:xfrm>
            <a:prstGeom prst="line">
              <a:avLst/>
            </a:prstGeom>
            <a:ln w="28575">
              <a:solidFill>
                <a:schemeClr val="dk1"/>
              </a:solidFill>
            </a:ln>
          </p:spPr>
          <p:style>
            <a:lnRef idx="1">
              <a:schemeClr val="accent1"/>
            </a:lnRef>
            <a:fillRef idx="0">
              <a:schemeClr val="accent1"/>
            </a:fillRef>
            <a:effectRef idx="0">
              <a:schemeClr val="accent1"/>
            </a:effectRef>
            <a:fontRef idx="minor">
              <a:schemeClr val="tx1"/>
            </a:fontRef>
          </p:style>
        </p:cxnSp>
      </p:grpSp>
      <p:sp>
        <p:nvSpPr>
          <p:cNvPr id="26" name="文本框 25"/>
          <p:cNvSpPr txBox="1"/>
          <p:nvPr>
            <p:custDataLst>
              <p:tags r:id="rId17"/>
            </p:custDataLst>
          </p:nvPr>
        </p:nvSpPr>
        <p:spPr>
          <a:xfrm>
            <a:off x="149225" y="1184910"/>
            <a:ext cx="10615295" cy="953135"/>
          </a:xfrm>
          <a:prstGeom prst="rect">
            <a:avLst/>
          </a:prstGeom>
          <a:noFill/>
        </p:spPr>
        <p:txBody>
          <a:bodyPr wrap="square" rtlCol="0">
            <a:spAutoFit/>
          </a:bodyPr>
          <a:lstStyle/>
          <a:p>
            <a:pPr indent="0" fontAlgn="auto">
              <a:lnSpc>
                <a:spcPct val="100000"/>
              </a:lnSpc>
              <a:buFont typeface="Wingdings" panose="05000000000000000000" charset="0"/>
              <a:buNone/>
            </a:pPr>
            <a:r>
              <a:rPr kumimoji="1" lang="en-US" altLang="zh-CN" sz="2800">
                <a:solidFill>
                  <a:srgbClr val="FF0000"/>
                </a:solidFill>
                <a:latin typeface="微软雅黑" panose="020B0503020204020204" pitchFamily="34" charset="-122"/>
                <a:ea typeface="微软雅黑" panose="020B0503020204020204" pitchFamily="34" charset="-122"/>
                <a:sym typeface="华文楷体" panose="02010600040101010101" pitchFamily="2" charset="-122"/>
              </a:rPr>
              <a:t>3.</a:t>
            </a:r>
            <a:r>
              <a:rPr kumimoji="1" lang="zh-CN" altLang="en-US" sz="2800">
                <a:solidFill>
                  <a:srgbClr val="FF0000"/>
                </a:solidFill>
                <a:latin typeface="微软雅黑" panose="020B0503020204020204" pitchFamily="34" charset="-122"/>
                <a:ea typeface="微软雅黑" panose="020B0503020204020204" pitchFamily="34" charset="-122"/>
                <a:sym typeface="华文楷体" panose="02010600040101010101" pitchFamily="2" charset="-122"/>
              </a:rPr>
              <a:t>请从结构与功能观的角度，分析线粒体的结构有哪些适于其功能（有氧呼吸的主要场所）的特点？</a:t>
            </a:r>
            <a:endParaRPr kumimoji="1" lang="zh-CN" altLang="en-US" sz="2800">
              <a:solidFill>
                <a:srgbClr val="FF0000"/>
              </a:solidFill>
              <a:latin typeface="微软雅黑" panose="020B0503020204020204" pitchFamily="34" charset="-122"/>
              <a:ea typeface="微软雅黑" panose="020B0503020204020204" pitchFamily="34" charset="-122"/>
              <a:sym typeface="华文楷体" panose="02010600040101010101" pitchFamily="2" charset="-122"/>
            </a:endParaRPr>
          </a:p>
        </p:txBody>
      </p:sp>
      <p:sp>
        <p:nvSpPr>
          <p:cNvPr id="2" name="文本框 1"/>
          <p:cNvSpPr txBox="1"/>
          <p:nvPr>
            <p:custDataLst>
              <p:tags r:id="rId18"/>
            </p:custDataLst>
          </p:nvPr>
        </p:nvSpPr>
        <p:spPr>
          <a:xfrm>
            <a:off x="8694383" y="5350654"/>
            <a:ext cx="3273860" cy="521970"/>
          </a:xfrm>
          <a:prstGeom prst="rect">
            <a:avLst/>
          </a:prstGeom>
          <a:noFill/>
        </p:spPr>
        <p:txBody>
          <a:bodyPr wrap="square" rtlCol="0">
            <a:spAutoFit/>
          </a:bodyPr>
          <a:lstStyle/>
          <a:p>
            <a:pPr marL="457200" indent="-457200" algn="ctr">
              <a:buFont typeface="Wingdings" panose="05000000000000000000" charset="0"/>
              <a:buChar char="u"/>
            </a:pPr>
            <a:r>
              <a:rPr lang="zh-CN" altLang="en-US" sz="2800">
                <a:solidFill>
                  <a:srgbClr val="0000FF"/>
                </a:solidFill>
                <a:latin typeface="微软雅黑" panose="020B0503020204020204" pitchFamily="34" charset="-122"/>
                <a:ea typeface="微软雅黑" panose="020B0503020204020204" pitchFamily="34" charset="-122"/>
                <a:sym typeface="华文楷体" panose="02010600040101010101" pitchFamily="2" charset="-122"/>
              </a:rPr>
              <a:t>线粒体电镜照片</a:t>
            </a:r>
            <a:endParaRPr lang="zh-CN" altLang="en-US" sz="2800">
              <a:solidFill>
                <a:srgbClr val="0000FF"/>
              </a:solidFill>
              <a:latin typeface="微软雅黑" panose="020B0503020204020204" pitchFamily="34" charset="-122"/>
              <a:ea typeface="微软雅黑" panose="020B0503020204020204" pitchFamily="34" charset="-122"/>
              <a:sym typeface="华文楷体" panose="02010600040101010101" pitchFamily="2" charset="-122"/>
            </a:endParaRPr>
          </a:p>
        </p:txBody>
      </p:sp>
      <p:sp>
        <p:nvSpPr>
          <p:cNvPr id="12306" name="文本框 12305"/>
          <p:cNvSpPr txBox="1"/>
          <p:nvPr>
            <p:custDataLst>
              <p:tags r:id="rId19"/>
            </p:custDataLst>
          </p:nvPr>
        </p:nvSpPr>
        <p:spPr>
          <a:xfrm>
            <a:off x="158750" y="2039620"/>
            <a:ext cx="8476615" cy="2330450"/>
          </a:xfrm>
          <a:prstGeom prst="rect">
            <a:avLst/>
          </a:prstGeom>
          <a:noFill/>
          <a:ln w="9525">
            <a:noFill/>
          </a:ln>
        </p:spPr>
        <p:txBody>
          <a:bodyPr wrap="square" anchor="t" anchorCtr="0">
            <a:spAutoFit/>
          </a:bodyPr>
          <a:lstStyle/>
          <a:p>
            <a:pPr marL="514350" indent="-514350" fontAlgn="auto">
              <a:lnSpc>
                <a:spcPct val="130000"/>
              </a:lnSpc>
              <a:spcBef>
                <a:spcPct val="50000"/>
              </a:spcBef>
              <a:buFont typeface="+mj-ea"/>
              <a:buAutoNum type="circleNumDbPlain"/>
            </a:pP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线粒体</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_____</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上和</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_____</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中分布有许多</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催化有氧呼吸的酶；</a:t>
            </a:r>
            <a:endPar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marL="514350" indent="-514350" fontAlgn="auto">
              <a:lnSpc>
                <a:spcPct val="130000"/>
              </a:lnSpc>
              <a:buFont typeface="+mj-ea"/>
              <a:buAutoNum type="circleNumDbPlain"/>
            </a:pP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800" b="1" u="sng">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，增大内膜与氧气的接触面积。</a:t>
            </a:r>
            <a:endPar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308" name="文本框 12307"/>
          <p:cNvSpPr txBox="1"/>
          <p:nvPr>
            <p:custDataLst>
              <p:tags r:id="rId20"/>
            </p:custDataLst>
          </p:nvPr>
        </p:nvSpPr>
        <p:spPr>
          <a:xfrm>
            <a:off x="1790065" y="2164715"/>
            <a:ext cx="1361440" cy="521970"/>
          </a:xfrm>
          <a:prstGeom prst="rect">
            <a:avLst/>
          </a:prstGeom>
          <a:noFill/>
          <a:ln w="9525">
            <a:noFill/>
          </a:ln>
        </p:spPr>
        <p:txBody>
          <a:bodyPr wrap="square" anchor="t" anchorCtr="0">
            <a:spAutoFit/>
          </a:bodyPr>
          <a:lstStyle/>
          <a:p>
            <a:r>
              <a:rPr lang="zh-CN" altLang="en-US" sz="2800" b="1">
                <a:solidFill>
                  <a:srgbClr val="F41B04"/>
                </a:solidFill>
                <a:latin typeface="微软雅黑" panose="020B0503020204020204" pitchFamily="34" charset="-122"/>
                <a:ea typeface="微软雅黑" panose="020B0503020204020204" pitchFamily="34" charset="-122"/>
              </a:rPr>
              <a:t>内膜</a:t>
            </a:r>
            <a:endParaRPr lang="zh-CN" altLang="en-US" sz="2800" b="1">
              <a:solidFill>
                <a:srgbClr val="F41B04"/>
              </a:solidFill>
              <a:latin typeface="微软雅黑" panose="020B0503020204020204" pitchFamily="34" charset="-122"/>
              <a:ea typeface="微软雅黑" panose="020B0503020204020204" pitchFamily="34" charset="-122"/>
            </a:endParaRPr>
          </a:p>
        </p:txBody>
      </p:sp>
      <p:sp>
        <p:nvSpPr>
          <p:cNvPr id="12309" name="文本框 12308"/>
          <p:cNvSpPr txBox="1"/>
          <p:nvPr>
            <p:custDataLst>
              <p:tags r:id="rId21"/>
            </p:custDataLst>
          </p:nvPr>
        </p:nvSpPr>
        <p:spPr>
          <a:xfrm>
            <a:off x="3278505" y="2200910"/>
            <a:ext cx="1488440" cy="521970"/>
          </a:xfrm>
          <a:prstGeom prst="rect">
            <a:avLst/>
          </a:prstGeom>
          <a:noFill/>
          <a:ln w="9525">
            <a:noFill/>
          </a:ln>
        </p:spPr>
        <p:txBody>
          <a:bodyPr wrap="square" anchor="t" anchorCtr="0">
            <a:spAutoFit/>
          </a:bodyPr>
          <a:lstStyle/>
          <a:p>
            <a:r>
              <a:rPr lang="zh-CN" altLang="en-US" sz="2800" b="1">
                <a:solidFill>
                  <a:srgbClr val="F41B04"/>
                </a:solidFill>
                <a:latin typeface="微软雅黑" panose="020B0503020204020204" pitchFamily="34" charset="-122"/>
                <a:ea typeface="微软雅黑" panose="020B0503020204020204" pitchFamily="34" charset="-122"/>
              </a:rPr>
              <a:t>基质</a:t>
            </a:r>
            <a:endParaRPr lang="zh-CN" altLang="en-US" sz="2800" b="1">
              <a:solidFill>
                <a:srgbClr val="F41B04"/>
              </a:solidFill>
              <a:latin typeface="微软雅黑" panose="020B0503020204020204" pitchFamily="34" charset="-122"/>
              <a:ea typeface="微软雅黑" panose="020B0503020204020204" pitchFamily="34" charset="-122"/>
            </a:endParaRPr>
          </a:p>
        </p:txBody>
      </p:sp>
      <p:sp>
        <p:nvSpPr>
          <p:cNvPr id="12310" name="文本框 12309"/>
          <p:cNvSpPr txBox="1"/>
          <p:nvPr>
            <p:custDataLst>
              <p:tags r:id="rId22"/>
            </p:custDataLst>
          </p:nvPr>
        </p:nvSpPr>
        <p:spPr>
          <a:xfrm>
            <a:off x="836295" y="3155315"/>
            <a:ext cx="4956175" cy="521970"/>
          </a:xfrm>
          <a:prstGeom prst="rect">
            <a:avLst/>
          </a:prstGeom>
          <a:noFill/>
          <a:ln w="9525">
            <a:noFill/>
          </a:ln>
        </p:spPr>
        <p:txBody>
          <a:bodyPr wrap="square" anchor="t" anchorCtr="0">
            <a:spAutoFit/>
          </a:bodyPr>
          <a:lstStyle/>
          <a:p>
            <a:pPr>
              <a:spcBef>
                <a:spcPct val="50000"/>
              </a:spcBef>
            </a:pPr>
            <a:r>
              <a:rPr lang="zh-CN" altLang="en-US" sz="2800" b="1">
                <a:solidFill>
                  <a:srgbClr val="FF0000"/>
                </a:solidFill>
                <a:latin typeface="微软雅黑" panose="020B0503020204020204" pitchFamily="34" charset="-122"/>
                <a:ea typeface="微软雅黑" panose="020B0503020204020204" pitchFamily="34" charset="-122"/>
              </a:rPr>
              <a:t>线粒体内膜向内折叠形成嵴</a:t>
            </a:r>
            <a:endParaRPr lang="zh-CN" altLang="en-US" sz="2800" b="1">
              <a:solidFill>
                <a:srgbClr val="FF0000"/>
              </a:solidFill>
              <a:latin typeface="微软雅黑" panose="020B0503020204020204" pitchFamily="34" charset="-122"/>
              <a:ea typeface="微软雅黑" panose="020B0503020204020204" pitchFamily="34" charset="-122"/>
            </a:endParaRPr>
          </a:p>
        </p:txBody>
      </p:sp>
      <p:sp>
        <p:nvSpPr>
          <p:cNvPr id="15" name="文本框 14"/>
          <p:cNvSpPr txBox="1"/>
          <p:nvPr>
            <p:custDataLst>
              <p:tags r:id="rId23"/>
            </p:custDataLst>
          </p:nvPr>
        </p:nvSpPr>
        <p:spPr>
          <a:xfrm>
            <a:off x="294640" y="4359275"/>
            <a:ext cx="7213600" cy="953135"/>
          </a:xfrm>
          <a:prstGeom prst="rect">
            <a:avLst/>
          </a:prstGeom>
          <a:noFill/>
          <a:ln w="9525">
            <a:noFill/>
          </a:ln>
        </p:spPr>
        <p:txBody>
          <a:bodyPr wrap="square" anchor="t">
            <a:spAutoFit/>
          </a:bodyPr>
          <a:lstStyle/>
          <a:p>
            <a:pPr marL="457200" indent="-457200">
              <a:buFont typeface="Wingdings" panose="05000000000000000000" charset="0"/>
              <a:buChar char="Ø"/>
            </a:pPr>
            <a:r>
              <a:rPr lang="zh-CN" altLang="en-US" sz="2800" b="1">
                <a:solidFill>
                  <a:srgbClr val="131FEE"/>
                </a:solidFill>
                <a:latin typeface="微软雅黑" panose="020B0503020204020204" pitchFamily="34" charset="-122"/>
                <a:ea typeface="微软雅黑" panose="020B0503020204020204" pitchFamily="34" charset="-122"/>
                <a:cs typeface="黑体" panose="02010609060101010101" charset="-122"/>
              </a:rPr>
              <a:t>疑惑：无线粒体的细胞或生物一定不能进行有氧呼吸吗？</a:t>
            </a:r>
            <a:endParaRPr lang="zh-CN" altLang="en-US" sz="2800" b="1">
              <a:solidFill>
                <a:srgbClr val="131FEE"/>
              </a:solidFill>
              <a:latin typeface="微软雅黑" panose="020B0503020204020204" pitchFamily="34" charset="-122"/>
              <a:ea typeface="微软雅黑" panose="020B0503020204020204" pitchFamily="34" charset="-122"/>
              <a:cs typeface="黑体" panose="02010609060101010101" charset="-122"/>
            </a:endParaRPr>
          </a:p>
        </p:txBody>
      </p:sp>
      <p:sp>
        <p:nvSpPr>
          <p:cNvPr id="16" name="文本框 15"/>
          <p:cNvSpPr txBox="1"/>
          <p:nvPr>
            <p:custDataLst>
              <p:tags r:id="rId24"/>
            </p:custDataLst>
          </p:nvPr>
        </p:nvSpPr>
        <p:spPr>
          <a:xfrm>
            <a:off x="3707390" y="4790498"/>
            <a:ext cx="1249680" cy="521970"/>
          </a:xfrm>
          <a:prstGeom prst="rect">
            <a:avLst/>
          </a:prstGeom>
          <a:noFill/>
          <a:ln w="9525">
            <a:noFill/>
          </a:ln>
        </p:spPr>
        <p:txBody>
          <a:bodyPr wrap="none" anchor="t">
            <a:spAutoFit/>
          </a:bodyPr>
          <a:lstStyle/>
          <a:p>
            <a:r>
              <a:rPr lang="zh-CN" altLang="en-US" sz="2800" b="1">
                <a:solidFill>
                  <a:srgbClr val="FF0000"/>
                </a:solidFill>
                <a:latin typeface="微软雅黑" panose="020B0503020204020204" pitchFamily="34" charset="-122"/>
                <a:ea typeface="微软雅黑" panose="020B0503020204020204" pitchFamily="34" charset="-122"/>
              </a:rPr>
              <a:t>不一定</a:t>
            </a:r>
            <a:endParaRPr lang="zh-CN" altLang="en-US" sz="2800" b="1">
              <a:solidFill>
                <a:srgbClr val="FF0000"/>
              </a:solidFill>
              <a:latin typeface="微软雅黑" panose="020B0503020204020204" pitchFamily="34" charset="-122"/>
              <a:ea typeface="微软雅黑" panose="020B0503020204020204" pitchFamily="34" charset="-122"/>
            </a:endParaRPr>
          </a:p>
        </p:txBody>
      </p:sp>
      <p:sp>
        <p:nvSpPr>
          <p:cNvPr id="4" name="文本框 3"/>
          <p:cNvSpPr txBox="1"/>
          <p:nvPr>
            <p:custDataLst>
              <p:tags r:id="rId25"/>
            </p:custDataLst>
          </p:nvPr>
        </p:nvSpPr>
        <p:spPr>
          <a:xfrm rot="-10800000" flipV="1">
            <a:off x="2690495" y="5433695"/>
            <a:ext cx="5584825" cy="521970"/>
          </a:xfrm>
          <a:prstGeom prst="rect">
            <a:avLst/>
          </a:prstGeom>
          <a:noFill/>
          <a:ln w="9525">
            <a:noFill/>
          </a:ln>
        </p:spPr>
        <p:txBody>
          <a:bodyPr wrap="square" anchor="t">
            <a:spAutoFit/>
          </a:bodyPr>
          <a:lstStyle/>
          <a:p>
            <a:r>
              <a:rPr lang="zh-CN" altLang="en-US" sz="2800" b="1">
                <a:solidFill>
                  <a:srgbClr val="FF0000"/>
                </a:solidFill>
                <a:latin typeface="微软雅黑" panose="020B0503020204020204" pitchFamily="34" charset="-122"/>
                <a:ea typeface="微软雅黑" panose="020B0503020204020204" pitchFamily="34" charset="-122"/>
                <a:sym typeface="宋体" panose="02010600030101010101" pitchFamily="2" charset="-122"/>
              </a:rPr>
              <a:t>不能，如哺乳动物成熟的红细胞。</a:t>
            </a:r>
            <a:endParaRPr lang="zh-CN" altLang="en-US" sz="2800" b="1">
              <a:solidFill>
                <a:srgbClr val="FF0000"/>
              </a:solidFill>
              <a:latin typeface="微软雅黑" panose="020B0503020204020204" pitchFamily="34" charset="-122"/>
              <a:ea typeface="微软雅黑" panose="020B0503020204020204" pitchFamily="34" charset="-122"/>
              <a:sym typeface="宋体" panose="02010600030101010101" pitchFamily="2" charset="-122"/>
            </a:endParaRPr>
          </a:p>
        </p:txBody>
      </p:sp>
      <p:grpSp>
        <p:nvGrpSpPr>
          <p:cNvPr id="7" name="组合 6"/>
          <p:cNvGrpSpPr/>
          <p:nvPr>
            <p:custDataLst>
              <p:tags r:id="rId26"/>
            </p:custDataLst>
          </p:nvPr>
        </p:nvGrpSpPr>
        <p:grpSpPr>
          <a:xfrm>
            <a:off x="617220" y="5442585"/>
            <a:ext cx="2604770" cy="1285240"/>
            <a:chOff x="972" y="8571"/>
            <a:chExt cx="4102" cy="2024"/>
          </a:xfrm>
        </p:grpSpPr>
        <p:sp>
          <p:nvSpPr>
            <p:cNvPr id="97284" name="左大括号 97283"/>
            <p:cNvSpPr/>
            <p:nvPr>
              <p:custDataLst>
                <p:tags r:id="rId27"/>
              </p:custDataLst>
            </p:nvPr>
          </p:nvSpPr>
          <p:spPr>
            <a:xfrm>
              <a:off x="972" y="8951"/>
              <a:ext cx="475" cy="1288"/>
            </a:xfrm>
            <a:prstGeom prst="leftBrace">
              <a:avLst>
                <a:gd name="adj1" fmla="val 29016"/>
                <a:gd name="adj2" fmla="val 50000"/>
              </a:avLst>
            </a:prstGeom>
            <a:noFill/>
            <a:ln w="38100" cap="flat" cmpd="sng">
              <a:solidFill>
                <a:schemeClr val="tx1"/>
              </a:solidFill>
              <a:prstDash val="solid"/>
              <a:round/>
              <a:headEnd type="none" w="med" len="med"/>
              <a:tailEnd type="none" w="med" len="med"/>
            </a:ln>
          </p:spPr>
          <p:txBody>
            <a:bodyPr anchor="t"/>
            <a:lstStyle/>
            <a:p>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文本框 2"/>
            <p:cNvSpPr txBox="1"/>
            <p:nvPr>
              <p:custDataLst>
                <p:tags r:id="rId28"/>
              </p:custDataLst>
            </p:nvPr>
          </p:nvSpPr>
          <p:spPr>
            <a:xfrm flipH="1">
              <a:off x="1447" y="8571"/>
              <a:ext cx="3627" cy="822"/>
            </a:xfrm>
            <a:prstGeom prst="rect">
              <a:avLst/>
            </a:prstGeom>
            <a:noFill/>
            <a:ln w="9525">
              <a:noFill/>
            </a:ln>
          </p:spPr>
          <p:txBody>
            <a:bodyPr wrap="square" anchor="t">
              <a:spAutoFit/>
            </a:bodyPr>
            <a:lstStyle/>
            <a:p>
              <a:r>
                <a:rPr lang="zh-CN" altLang="en-US" sz="2800" b="1">
                  <a:solidFill>
                    <a:schemeClr val="tx1"/>
                  </a:solidFill>
                  <a:latin typeface="微软雅黑" panose="020B0503020204020204" pitchFamily="34" charset="-122"/>
                  <a:ea typeface="微软雅黑" panose="020B0503020204020204" pitchFamily="34" charset="-122"/>
                </a:rPr>
                <a:t>真核细胞：</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5" name="文本框 4"/>
            <p:cNvSpPr txBox="1"/>
            <p:nvPr>
              <p:custDataLst>
                <p:tags r:id="rId29"/>
              </p:custDataLst>
            </p:nvPr>
          </p:nvSpPr>
          <p:spPr>
            <a:xfrm flipH="1">
              <a:off x="1446" y="9773"/>
              <a:ext cx="3627" cy="822"/>
            </a:xfrm>
            <a:prstGeom prst="rect">
              <a:avLst/>
            </a:prstGeom>
            <a:noFill/>
            <a:ln w="9525">
              <a:noFill/>
            </a:ln>
          </p:spPr>
          <p:txBody>
            <a:bodyPr wrap="square" anchor="t">
              <a:spAutoFit/>
            </a:bodyPr>
            <a:lstStyle/>
            <a:p>
              <a:r>
                <a:rPr lang="zh-CN" altLang="en-US" sz="2800" b="1">
                  <a:solidFill>
                    <a:schemeClr val="tx1"/>
                  </a:solidFill>
                  <a:latin typeface="微软雅黑" panose="020B0503020204020204" pitchFamily="34" charset="-122"/>
                  <a:ea typeface="微软雅黑" panose="020B0503020204020204" pitchFamily="34" charset="-122"/>
                  <a:sym typeface="宋体" panose="02010600030101010101" pitchFamily="2" charset="-122"/>
                </a:rPr>
                <a:t>原核细胞：</a:t>
              </a:r>
              <a:endParaRPr lang="zh-CN" altLang="en-US" sz="2800" b="1">
                <a:solidFill>
                  <a:schemeClr val="tx1"/>
                </a:solidFill>
                <a:latin typeface="微软雅黑" panose="020B0503020204020204" pitchFamily="34" charset="-122"/>
                <a:ea typeface="微软雅黑" panose="020B0503020204020204" pitchFamily="34" charset="-122"/>
                <a:sym typeface="宋体" panose="02010600030101010101" pitchFamily="2" charset="-122"/>
              </a:endParaRPr>
            </a:p>
          </p:txBody>
        </p:sp>
      </p:grpSp>
      <p:sp>
        <p:nvSpPr>
          <p:cNvPr id="6" name="文本框 5"/>
          <p:cNvSpPr txBox="1"/>
          <p:nvPr>
            <p:custDataLst>
              <p:tags r:id="rId30"/>
            </p:custDataLst>
          </p:nvPr>
        </p:nvSpPr>
        <p:spPr>
          <a:xfrm rot="-10800000" flipV="1">
            <a:off x="2803525" y="6076950"/>
            <a:ext cx="8717280" cy="650875"/>
          </a:xfrm>
          <a:prstGeom prst="rect">
            <a:avLst/>
          </a:prstGeom>
          <a:noFill/>
          <a:ln w="9525">
            <a:noFill/>
          </a:ln>
        </p:spPr>
        <p:txBody>
          <a:bodyPr wrap="square" anchor="t">
            <a:spAutoFit/>
          </a:bodyPr>
          <a:lstStyle/>
          <a:p>
            <a:pPr>
              <a:lnSpc>
                <a:spcPct val="130000"/>
              </a:lnSpc>
            </a:pPr>
            <a:r>
              <a:rPr lang="zh-CN" altLang="en-US" sz="2800" b="1">
                <a:solidFill>
                  <a:srgbClr val="FF0000"/>
                </a:solidFill>
                <a:latin typeface="微软雅黑" panose="020B0503020204020204" pitchFamily="34" charset="-122"/>
                <a:ea typeface="微软雅黑" panose="020B0503020204020204" pitchFamily="34" charset="-122"/>
                <a:sym typeface="宋体" panose="02010600030101010101" pitchFamily="2" charset="-122"/>
              </a:rPr>
              <a:t>能，如好氧细菌，利用</a:t>
            </a:r>
            <a:r>
              <a:rPr lang="zh-CN" altLang="en-US" sz="2800" b="1" u="sng">
                <a:solidFill>
                  <a:srgbClr val="131FEE"/>
                </a:solidFill>
                <a:latin typeface="微软雅黑" panose="020B0503020204020204" pitchFamily="34" charset="-122"/>
                <a:ea typeface="微软雅黑" panose="020B0503020204020204" pitchFamily="34" charset="-122"/>
                <a:sym typeface="宋体" panose="02010600030101010101" pitchFamily="2" charset="-122"/>
              </a:rPr>
              <a:t>细胞质和细胞膜</a:t>
            </a:r>
            <a:r>
              <a:rPr lang="zh-CN" altLang="en-US" sz="2800" b="1">
                <a:solidFill>
                  <a:srgbClr val="FF0000"/>
                </a:solidFill>
                <a:latin typeface="微软雅黑" panose="020B0503020204020204" pitchFamily="34" charset="-122"/>
                <a:ea typeface="微软雅黑" panose="020B0503020204020204" pitchFamily="34" charset="-122"/>
                <a:sym typeface="宋体" panose="02010600030101010101" pitchFamily="2" charset="-122"/>
              </a:rPr>
              <a:t>完成有氧呼吸。</a:t>
            </a:r>
            <a:endParaRPr lang="zh-CN" altLang="en-US" sz="2800" b="1">
              <a:solidFill>
                <a:srgbClr val="FF0000"/>
              </a:solidFill>
              <a:latin typeface="微软雅黑" panose="020B0503020204020204" pitchFamily="34" charset="-122"/>
              <a:ea typeface="微软雅黑" panose="020B0503020204020204" pitchFamily="34" charset="-122"/>
              <a:sym typeface="宋体" panose="02010600030101010101" pitchFamily="2" charset="-122"/>
            </a:endParaRPr>
          </a:p>
        </p:txBody>
      </p:sp>
      <p:grpSp>
        <p:nvGrpSpPr>
          <p:cNvPr id="8" name="组合 7"/>
          <p:cNvGrpSpPr/>
          <p:nvPr/>
        </p:nvGrpSpPr>
        <p:grpSpPr>
          <a:xfrm>
            <a:off x="149225" y="81280"/>
            <a:ext cx="5759450" cy="1102995"/>
            <a:chOff x="235" y="128"/>
            <a:chExt cx="10309" cy="1737"/>
          </a:xfrm>
        </p:grpSpPr>
        <p:sp>
          <p:nvSpPr>
            <p:cNvPr id="9" name="文本框 8"/>
            <p:cNvSpPr txBox="1"/>
            <p:nvPr>
              <p:custDataLst>
                <p:tags r:id="rId31"/>
              </p:custDataLst>
            </p:nvPr>
          </p:nvSpPr>
          <p:spPr>
            <a:xfrm>
              <a:off x="495" y="849"/>
              <a:ext cx="914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有氧呼吸</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11" name="组合 10"/>
            <p:cNvGrpSpPr/>
            <p:nvPr>
              <p:custDataLst>
                <p:tags r:id="rId32"/>
              </p:custDataLst>
            </p:nvPr>
          </p:nvGrpSpPr>
          <p:grpSpPr>
            <a:xfrm rot="0">
              <a:off x="235" y="128"/>
              <a:ext cx="10309" cy="899"/>
              <a:chOff x="587375" y="977268"/>
              <a:chExt cx="6546004" cy="570900"/>
            </a:xfrm>
          </p:grpSpPr>
          <p:sp>
            <p:nvSpPr>
              <p:cNvPr id="13" name="任意多边形: 形状 17"/>
              <p:cNvSpPr/>
              <p:nvPr>
                <p:custDataLst>
                  <p:tags r:id="rId33"/>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14" name="文本框 13"/>
              <p:cNvSpPr txBox="1"/>
              <p:nvPr>
                <p:custDataLst>
                  <p:tags r:id="rId34"/>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24" name="任意多边形: 形状 18"/>
              <p:cNvSpPr/>
              <p:nvPr>
                <p:custDataLst>
                  <p:tags r:id="rId3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5" name="文本框 24"/>
              <p:cNvSpPr txBox="1"/>
              <p:nvPr>
                <p:custDataLst>
                  <p:tags r:id="rId36"/>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28" name="图片 27" descr="32303137373532353b32303137393931383bc9faceefcfd4cea2beb5cfb8b0fb"/>
            <p:cNvPicPr>
              <a:picLocks noChangeAspect="1"/>
            </p:cNvPicPr>
            <p:nvPr/>
          </p:nvPicPr>
          <p:blipFill>
            <a:blip r:embed="rId37"/>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12306"/>
                                        </p:tgtEl>
                                        <p:attrNameLst>
                                          <p:attrName>style.visibility</p:attrName>
                                        </p:attrNameLst>
                                      </p:cBhvr>
                                      <p:to>
                                        <p:strVal val="visible"/>
                                      </p:to>
                                    </p:set>
                                    <p:animEffect transition="in" filter="blinds(horizontal)">
                                      <p:cBhvr>
                                        <p:cTn id="16" dur="500"/>
                                        <p:tgtEl>
                                          <p:spTgt spid="12306"/>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2308"/>
                                        </p:tgtEl>
                                        <p:attrNameLst>
                                          <p:attrName>style.visibility</p:attrName>
                                        </p:attrNameLst>
                                      </p:cBhvr>
                                      <p:to>
                                        <p:strVal val="visible"/>
                                      </p:to>
                                    </p:set>
                                    <p:animEffect transition="in" filter="blinds(horizontal)">
                                      <p:cBhvr>
                                        <p:cTn id="21" dur="500"/>
                                        <p:tgtEl>
                                          <p:spTgt spid="12308"/>
                                        </p:tgtEl>
                                      </p:cBhvr>
                                    </p:animEffect>
                                  </p:childTnLst>
                                </p:cTn>
                              </p:par>
                            </p:childTnLst>
                          </p:cTn>
                        </p:par>
                        <p:par>
                          <p:cTn id="22" fill="hold">
                            <p:stCondLst>
                              <p:cond delay="500"/>
                            </p:stCondLst>
                            <p:childTnLst>
                              <p:par>
                                <p:cTn id="23" presetID="3" presetClass="entr" presetSubtype="10" fill="hold" grpId="0" nodeType="afterEffect">
                                  <p:stCondLst>
                                    <p:cond delay="0"/>
                                  </p:stCondLst>
                                  <p:childTnLst>
                                    <p:set>
                                      <p:cBhvr>
                                        <p:cTn id="24" dur="1" fill="hold">
                                          <p:stCondLst>
                                            <p:cond delay="0"/>
                                          </p:stCondLst>
                                        </p:cTn>
                                        <p:tgtEl>
                                          <p:spTgt spid="12309"/>
                                        </p:tgtEl>
                                        <p:attrNameLst>
                                          <p:attrName>style.visibility</p:attrName>
                                        </p:attrNameLst>
                                      </p:cBhvr>
                                      <p:to>
                                        <p:strVal val="visible"/>
                                      </p:to>
                                    </p:set>
                                    <p:animEffect transition="in" filter="blinds(horizontal)">
                                      <p:cBhvr>
                                        <p:cTn id="25" dur="500"/>
                                        <p:tgtEl>
                                          <p:spTgt spid="12309"/>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12310"/>
                                        </p:tgtEl>
                                        <p:attrNameLst>
                                          <p:attrName>style.visibility</p:attrName>
                                        </p:attrNameLst>
                                      </p:cBhvr>
                                      <p:to>
                                        <p:strVal val="visible"/>
                                      </p:to>
                                    </p:set>
                                    <p:animEffect transition="in" filter="blinds(horizontal)">
                                      <p:cBhvr>
                                        <p:cTn id="30" dur="500"/>
                                        <p:tgtEl>
                                          <p:spTgt spid="12310"/>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12306" grpId="0"/>
      <p:bldP spid="12308" grpId="0"/>
      <p:bldP spid="12309" grpId="0"/>
      <p:bldP spid="12310" grpId="0"/>
      <p:bldP spid="15" grpId="0"/>
      <p:bldP spid="16" grpId="0"/>
      <p:bldP spid="4"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149225" y="81280"/>
            <a:ext cx="5759450" cy="1216025"/>
            <a:chOff x="235" y="128"/>
            <a:chExt cx="10309" cy="1915"/>
          </a:xfrm>
        </p:grpSpPr>
        <p:sp>
          <p:nvSpPr>
            <p:cNvPr id="3" name="文本框 2"/>
            <p:cNvSpPr txBox="1"/>
            <p:nvPr>
              <p:custDataLst>
                <p:tags r:id="rId1"/>
              </p:custDataLst>
            </p:nvPr>
          </p:nvSpPr>
          <p:spPr>
            <a:xfrm>
              <a:off x="503" y="1027"/>
              <a:ext cx="914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有氧呼吸</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4" name="组合 3"/>
            <p:cNvGrpSpPr/>
            <p:nvPr>
              <p:custDataLst>
                <p:tags r:id="rId2"/>
              </p:custDataLst>
            </p:nvPr>
          </p:nvGrpSpPr>
          <p:grpSpPr>
            <a:xfrm rot="0">
              <a:off x="235" y="128"/>
              <a:ext cx="10309" cy="899"/>
              <a:chOff x="587375" y="977268"/>
              <a:chExt cx="6546004" cy="570900"/>
            </a:xfrm>
          </p:grpSpPr>
          <p:sp>
            <p:nvSpPr>
              <p:cNvPr id="5" name="任意多边形: 形状 17"/>
              <p:cNvSpPr/>
              <p:nvPr>
                <p:custDataLst>
                  <p:tags r:id="rId3"/>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7" name="文本框 6"/>
              <p:cNvSpPr txBox="1"/>
              <p:nvPr>
                <p:custDataLst>
                  <p:tags r:id="rId4"/>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8" name="任意多边形: 形状 18"/>
              <p:cNvSpPr/>
              <p:nvPr>
                <p:custDataLst>
                  <p:tags r:id="rId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9" name="文本框 8"/>
              <p:cNvSpPr txBox="1"/>
              <p:nvPr>
                <p:custDataLst>
                  <p:tags r:id="rId6"/>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10" name="图片 9" descr="32303137373532353b32303137393931383bc9faceefcfd4cea2beb5cfb8b0fb"/>
            <p:cNvPicPr>
              <a:picLocks noChangeAspect="1"/>
            </p:cNvPicPr>
            <p:nvPr/>
          </p:nvPicPr>
          <p:blipFill>
            <a:blip r:embed="rId7"/>
            <a:stretch>
              <a:fillRect/>
            </a:stretch>
          </p:blipFill>
          <p:spPr>
            <a:xfrm>
              <a:off x="1119" y="207"/>
              <a:ext cx="719" cy="719"/>
            </a:xfrm>
            <a:prstGeom prst="rect">
              <a:avLst/>
            </a:prstGeom>
          </p:spPr>
        </p:pic>
      </p:grpSp>
      <p:pic>
        <p:nvPicPr>
          <p:cNvPr id="6147" name="Picture 3"/>
          <p:cNvPicPr>
            <a:picLocks noChangeAspect="1" noChangeArrowheads="1"/>
          </p:cNvPicPr>
          <p:nvPr>
            <p:custDataLst>
              <p:tags r:id="rId8"/>
            </p:custDataLst>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220494" y="1853949"/>
            <a:ext cx="9533842" cy="4843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矩形 10"/>
          <p:cNvSpPr/>
          <p:nvPr>
            <p:custDataLst>
              <p:tags r:id="rId10"/>
            </p:custDataLst>
          </p:nvPr>
        </p:nvSpPr>
        <p:spPr>
          <a:xfrm>
            <a:off x="3764692" y="1740867"/>
            <a:ext cx="1833880" cy="491490"/>
          </a:xfrm>
          <a:prstGeom prst="rect">
            <a:avLst/>
          </a:prstGeom>
        </p:spPr>
        <p:txBody>
          <a:bodyPr wrap="none">
            <a:spAutoFit/>
          </a:bodyPr>
          <a:p>
            <a:r>
              <a:rPr lang="zh-CN" altLang="zh-CN" sz="2600" kern="100">
                <a:solidFill>
                  <a:srgbClr val="0000FF"/>
                </a:solidFill>
                <a:latin typeface="微软雅黑" panose="020B0503020204020204" pitchFamily="34" charset="-122"/>
                <a:ea typeface="微软雅黑" panose="020B0503020204020204" pitchFamily="34" charset="-122"/>
                <a:cs typeface="Times New Roman" panose="02020603050405020304" charset="0"/>
              </a:rPr>
              <a:t>细胞质基质</a:t>
            </a:r>
            <a:endParaRPr lang="zh-CN" altLang="zh-CN" sz="2600" kern="100">
              <a:solidFill>
                <a:srgbClr val="0000FF"/>
              </a:solidFill>
              <a:latin typeface="微软雅黑" panose="020B0503020204020204" pitchFamily="34" charset="-122"/>
              <a:ea typeface="微软雅黑" panose="020B0503020204020204" pitchFamily="34" charset="-122"/>
              <a:cs typeface="Times New Roman" panose="02020603050405020304" charset="0"/>
            </a:endParaRPr>
          </a:p>
        </p:txBody>
      </p:sp>
      <p:graphicFrame>
        <p:nvGraphicFramePr>
          <p:cNvPr id="12" name="对象 11"/>
          <p:cNvGraphicFramePr>
            <a:graphicFrameLocks noChangeAspect="1"/>
          </p:cNvGraphicFramePr>
          <p:nvPr>
            <p:custDataLst>
              <p:tags r:id="rId11"/>
            </p:custDataLst>
          </p:nvPr>
        </p:nvGraphicFramePr>
        <p:xfrm>
          <a:off x="5405948" y="2000190"/>
          <a:ext cx="4683125" cy="954088"/>
        </p:xfrm>
        <a:graphic>
          <a:graphicData uri="http://schemas.openxmlformats.org/presentationml/2006/ole">
            <mc:AlternateContent xmlns:mc="http://schemas.openxmlformats.org/markup-compatibility/2006">
              <mc:Choice xmlns:v="urn:schemas-microsoft-com:vml" Requires="v">
                <p:oleObj spid="_x0000_s1038" name="文档" r:id="rId12" imgW="4683125" imgH="955675" progId="Word.Document.12">
                  <p:embed/>
                </p:oleObj>
              </mc:Choice>
              <mc:Fallback>
                <p:oleObj name="文档" r:id="rId12" imgW="4683125" imgH="955675" progId="Word.Document.12">
                  <p:embed/>
                  <p:pic>
                    <p:nvPicPr>
                      <p:cNvPr id="0" name="OLE substitute image"/>
                      <p:cNvPicPr/>
                      <p:nvPr/>
                    </p:nvPicPr>
                    <p:blipFill>
                      <a:blip r:embed="rId13"/>
                      <a:stretch>
                        <a:fillRect/>
                      </a:stretch>
                    </p:blipFill>
                    <p:spPr>
                      <a:xfrm>
                        <a:off x="5405948" y="2000190"/>
                        <a:ext cx="4683125" cy="954088"/>
                      </a:xfrm>
                      <a:prstGeom prst="rect">
                        <a:avLst/>
                      </a:prstGeom>
                    </p:spPr>
                  </p:pic>
                </p:oleObj>
              </mc:Fallback>
            </mc:AlternateContent>
          </a:graphicData>
        </a:graphic>
      </p:graphicFrame>
      <p:sp>
        <p:nvSpPr>
          <p:cNvPr id="13" name="矩形 12"/>
          <p:cNvSpPr/>
          <p:nvPr>
            <p:custDataLst>
              <p:tags r:id="rId14"/>
            </p:custDataLst>
          </p:nvPr>
        </p:nvSpPr>
        <p:spPr>
          <a:xfrm>
            <a:off x="4177690" y="2828894"/>
            <a:ext cx="1503680" cy="491490"/>
          </a:xfrm>
          <a:prstGeom prst="rect">
            <a:avLst/>
          </a:prstGeom>
        </p:spPr>
        <p:txBody>
          <a:bodyPr wrap="none">
            <a:spAutoFit/>
          </a:bodyPr>
          <a:p>
            <a:r>
              <a:rPr lang="zh-CN" altLang="zh-CN" sz="2600" kern="100">
                <a:solidFill>
                  <a:srgbClr val="0000FF"/>
                </a:solidFill>
                <a:latin typeface="微软雅黑" panose="020B0503020204020204" pitchFamily="34" charset="-122"/>
                <a:ea typeface="微软雅黑" panose="020B0503020204020204" pitchFamily="34" charset="-122"/>
                <a:cs typeface="Times New Roman" panose="02020603050405020304" charset="0"/>
              </a:rPr>
              <a:t>少量能量</a:t>
            </a:r>
            <a:endParaRPr lang="zh-CN" altLang="zh-CN" sz="2600" kern="100">
              <a:solidFill>
                <a:srgbClr val="0000FF"/>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14" name="矩形 13"/>
          <p:cNvSpPr/>
          <p:nvPr>
            <p:custDataLst>
              <p:tags r:id="rId15"/>
            </p:custDataLst>
          </p:nvPr>
        </p:nvSpPr>
        <p:spPr>
          <a:xfrm>
            <a:off x="3766061" y="3387000"/>
            <a:ext cx="1833880" cy="491490"/>
          </a:xfrm>
          <a:prstGeom prst="rect">
            <a:avLst/>
          </a:prstGeom>
        </p:spPr>
        <p:txBody>
          <a:bodyPr wrap="none">
            <a:spAutoFit/>
          </a:bodyPr>
          <a:p>
            <a:r>
              <a:rPr lang="zh-CN" altLang="zh-CN" sz="2600" kern="100">
                <a:solidFill>
                  <a:srgbClr val="0000FF"/>
                </a:solidFill>
                <a:latin typeface="微软雅黑" panose="020B0503020204020204" pitchFamily="34" charset="-122"/>
                <a:ea typeface="微软雅黑" panose="020B0503020204020204" pitchFamily="34" charset="-122"/>
                <a:cs typeface="Times New Roman" panose="02020603050405020304" charset="0"/>
              </a:rPr>
              <a:t>线粒体基质</a:t>
            </a:r>
            <a:endParaRPr lang="zh-CN" altLang="zh-CN" sz="2600" kern="100">
              <a:solidFill>
                <a:srgbClr val="0000FF"/>
              </a:solidFill>
              <a:latin typeface="微软雅黑" panose="020B0503020204020204" pitchFamily="34" charset="-122"/>
              <a:ea typeface="微软雅黑" panose="020B0503020204020204" pitchFamily="34" charset="-122"/>
              <a:cs typeface="Times New Roman" panose="02020603050405020304" charset="0"/>
            </a:endParaRPr>
          </a:p>
        </p:txBody>
      </p:sp>
      <p:graphicFrame>
        <p:nvGraphicFramePr>
          <p:cNvPr id="15" name="对象 14"/>
          <p:cNvGraphicFramePr>
            <a:graphicFrameLocks noChangeAspect="1"/>
          </p:cNvGraphicFramePr>
          <p:nvPr>
            <p:custDataLst>
              <p:tags r:id="rId16"/>
            </p:custDataLst>
          </p:nvPr>
        </p:nvGraphicFramePr>
        <p:xfrm>
          <a:off x="5329818" y="3656330"/>
          <a:ext cx="5876925" cy="952500"/>
        </p:xfrm>
        <a:graphic>
          <a:graphicData uri="http://schemas.openxmlformats.org/presentationml/2006/ole">
            <mc:AlternateContent xmlns:mc="http://schemas.openxmlformats.org/markup-compatibility/2006">
              <mc:Choice xmlns:v="urn:schemas-microsoft-com:vml" Requires="v">
                <p:oleObj spid="_x0000_s1039" name="文档" r:id="rId17" imgW="5882640" imgH="955675" progId="Word.Document.12">
                  <p:embed/>
                </p:oleObj>
              </mc:Choice>
              <mc:Fallback>
                <p:oleObj name="文档" r:id="rId17" imgW="5882640" imgH="955675" progId="Word.Document.12">
                  <p:embed/>
                  <p:pic>
                    <p:nvPicPr>
                      <p:cNvPr id="0" name="OLE substitute image"/>
                      <p:cNvPicPr/>
                      <p:nvPr/>
                    </p:nvPicPr>
                    <p:blipFill>
                      <a:blip r:embed="rId18"/>
                      <a:stretch>
                        <a:fillRect/>
                      </a:stretch>
                    </p:blipFill>
                    <p:spPr>
                      <a:xfrm>
                        <a:off x="5329818" y="3656330"/>
                        <a:ext cx="5876925" cy="952500"/>
                      </a:xfrm>
                      <a:prstGeom prst="rect">
                        <a:avLst/>
                      </a:prstGeom>
                    </p:spPr>
                  </p:pic>
                </p:oleObj>
              </mc:Fallback>
            </mc:AlternateContent>
          </a:graphicData>
        </a:graphic>
      </p:graphicFrame>
      <p:sp>
        <p:nvSpPr>
          <p:cNvPr id="16" name="矩形 15"/>
          <p:cNvSpPr/>
          <p:nvPr>
            <p:custDataLst>
              <p:tags r:id="rId19"/>
            </p:custDataLst>
          </p:nvPr>
        </p:nvSpPr>
        <p:spPr>
          <a:xfrm>
            <a:off x="4168165" y="4469314"/>
            <a:ext cx="1503680" cy="491490"/>
          </a:xfrm>
          <a:prstGeom prst="rect">
            <a:avLst/>
          </a:prstGeom>
        </p:spPr>
        <p:txBody>
          <a:bodyPr wrap="none">
            <a:spAutoFit/>
          </a:bodyPr>
          <a:p>
            <a:r>
              <a:rPr lang="zh-CN" altLang="zh-CN" sz="2600" kern="100">
                <a:solidFill>
                  <a:srgbClr val="0000FF"/>
                </a:solidFill>
                <a:latin typeface="微软雅黑" panose="020B0503020204020204" pitchFamily="34" charset="-122"/>
                <a:ea typeface="微软雅黑" panose="020B0503020204020204" pitchFamily="34" charset="-122"/>
                <a:cs typeface="Times New Roman" panose="02020603050405020304" charset="0"/>
              </a:rPr>
              <a:t>少量能量</a:t>
            </a:r>
            <a:endParaRPr lang="zh-CN" altLang="zh-CN" sz="2600" kern="100">
              <a:solidFill>
                <a:srgbClr val="0000FF"/>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17" name="矩形 16"/>
          <p:cNvSpPr/>
          <p:nvPr>
            <p:custDataLst>
              <p:tags r:id="rId20"/>
            </p:custDataLst>
          </p:nvPr>
        </p:nvSpPr>
        <p:spPr>
          <a:xfrm>
            <a:off x="3785111" y="5036945"/>
            <a:ext cx="1833880" cy="491490"/>
          </a:xfrm>
          <a:prstGeom prst="rect">
            <a:avLst/>
          </a:prstGeom>
        </p:spPr>
        <p:txBody>
          <a:bodyPr wrap="none">
            <a:spAutoFit/>
          </a:bodyPr>
          <a:p>
            <a:r>
              <a:rPr lang="zh-CN" altLang="zh-CN" sz="2600" kern="100">
                <a:solidFill>
                  <a:srgbClr val="0000FF"/>
                </a:solidFill>
                <a:latin typeface="微软雅黑" panose="020B0503020204020204" pitchFamily="34" charset="-122"/>
                <a:ea typeface="微软雅黑" panose="020B0503020204020204" pitchFamily="34" charset="-122"/>
                <a:cs typeface="Times New Roman" panose="02020603050405020304" charset="0"/>
              </a:rPr>
              <a:t>线粒体内膜</a:t>
            </a:r>
            <a:endParaRPr lang="zh-CN" altLang="zh-CN" sz="2600" kern="100">
              <a:solidFill>
                <a:srgbClr val="0000FF"/>
              </a:solidFill>
              <a:latin typeface="微软雅黑" panose="020B0503020204020204" pitchFamily="34" charset="-122"/>
              <a:ea typeface="微软雅黑" panose="020B0503020204020204" pitchFamily="34" charset="-122"/>
              <a:cs typeface="Times New Roman" panose="02020603050405020304" charset="0"/>
            </a:endParaRPr>
          </a:p>
        </p:txBody>
      </p:sp>
      <p:graphicFrame>
        <p:nvGraphicFramePr>
          <p:cNvPr id="18" name="对象 17"/>
          <p:cNvGraphicFramePr>
            <a:graphicFrameLocks noChangeAspect="1"/>
          </p:cNvGraphicFramePr>
          <p:nvPr>
            <p:custDataLst>
              <p:tags r:id="rId21"/>
            </p:custDataLst>
          </p:nvPr>
        </p:nvGraphicFramePr>
        <p:xfrm>
          <a:off x="5943138" y="5310604"/>
          <a:ext cx="5876925" cy="952500"/>
        </p:xfrm>
        <a:graphic>
          <a:graphicData uri="http://schemas.openxmlformats.org/presentationml/2006/ole">
            <mc:AlternateContent xmlns:mc="http://schemas.openxmlformats.org/markup-compatibility/2006">
              <mc:Choice xmlns:v="urn:schemas-microsoft-com:vml" Requires="v">
                <p:oleObj spid="_x0000_s1040" name="文档" r:id="rId22" imgW="5882640" imgH="956945" progId="Word.Document.12">
                  <p:embed/>
                </p:oleObj>
              </mc:Choice>
              <mc:Fallback>
                <p:oleObj name="文档" r:id="rId22" imgW="5882640" imgH="956945" progId="Word.Document.12">
                  <p:embed/>
                  <p:pic>
                    <p:nvPicPr>
                      <p:cNvPr id="0" name="OLE substitute image"/>
                      <p:cNvPicPr/>
                      <p:nvPr/>
                    </p:nvPicPr>
                    <p:blipFill>
                      <a:blip r:embed="rId23"/>
                      <a:stretch>
                        <a:fillRect/>
                      </a:stretch>
                    </p:blipFill>
                    <p:spPr>
                      <a:xfrm>
                        <a:off x="5943138" y="5310604"/>
                        <a:ext cx="5876925" cy="952500"/>
                      </a:xfrm>
                      <a:prstGeom prst="rect">
                        <a:avLst/>
                      </a:prstGeom>
                    </p:spPr>
                  </p:pic>
                </p:oleObj>
              </mc:Fallback>
            </mc:AlternateContent>
          </a:graphicData>
        </a:graphic>
      </p:graphicFrame>
      <p:sp>
        <p:nvSpPr>
          <p:cNvPr id="19" name="矩形 18"/>
          <p:cNvSpPr/>
          <p:nvPr>
            <p:custDataLst>
              <p:tags r:id="rId24"/>
            </p:custDataLst>
          </p:nvPr>
        </p:nvSpPr>
        <p:spPr>
          <a:xfrm>
            <a:off x="4259223" y="6119259"/>
            <a:ext cx="1503680" cy="491490"/>
          </a:xfrm>
          <a:prstGeom prst="rect">
            <a:avLst/>
          </a:prstGeom>
        </p:spPr>
        <p:txBody>
          <a:bodyPr wrap="none">
            <a:spAutoFit/>
          </a:bodyPr>
          <a:p>
            <a:r>
              <a:rPr lang="zh-CN" altLang="zh-CN" sz="2600" kern="100">
                <a:solidFill>
                  <a:srgbClr val="0000FF"/>
                </a:solidFill>
                <a:latin typeface="微软雅黑" panose="020B0503020204020204" pitchFamily="34" charset="-122"/>
                <a:ea typeface="微软雅黑" panose="020B0503020204020204" pitchFamily="34" charset="-122"/>
                <a:cs typeface="Times New Roman" panose="02020603050405020304" charset="0"/>
              </a:rPr>
              <a:t>大量能量</a:t>
            </a:r>
            <a:endParaRPr lang="zh-CN" altLang="zh-CN" sz="2600" kern="100">
              <a:solidFill>
                <a:srgbClr val="0000FF"/>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20" name="文本框 19"/>
          <p:cNvSpPr txBox="1"/>
          <p:nvPr>
            <p:custDataLst>
              <p:tags r:id="rId25"/>
            </p:custDataLst>
          </p:nvPr>
        </p:nvSpPr>
        <p:spPr>
          <a:xfrm>
            <a:off x="502920" y="1361440"/>
            <a:ext cx="3761105" cy="521970"/>
          </a:xfrm>
          <a:prstGeom prst="rect">
            <a:avLst/>
          </a:prstGeom>
          <a:noFill/>
          <a:extLst>
            <a:ext uri="{909E8E84-426E-40DD-AFC4-6F175D3DCCD1}">
              <a14:hiddenFill xmlns:a14="http://schemas.microsoft.com/office/drawing/2010/main">
                <a:solidFill>
                  <a:srgbClr val="F2BA02">
                    <a:lumMod val="60000"/>
                    <a:lumOff val="40000"/>
                  </a:srgbClr>
                </a:solidFill>
              </a14:hiddenFill>
            </a:ext>
          </a:extLst>
        </p:spPr>
        <p:txBody>
          <a:bodyPr wrap="square" rtlCol="0">
            <a:spAutoFit/>
          </a:bodyPr>
          <a:p>
            <a:pPr marL="0" marR="0" lvl="0" indent="0" defTabSz="914400" eaLnBrk="1" fontAlgn="auto" latinLnBrk="0" hangingPunct="1">
              <a:lnSpc>
                <a:spcPct val="100000"/>
              </a:lnSpc>
              <a:spcBef>
                <a:spcPct val="0"/>
              </a:spcBef>
              <a:spcAft>
                <a:spcPct val="0"/>
              </a:spcAft>
              <a:buClrTx/>
              <a:buSzTx/>
              <a:buFontTx/>
              <a:buNone/>
              <a:defRPr/>
            </a:pPr>
            <a:r>
              <a:rPr kumimoji="0" lang="en-US" altLang="zh-CN" sz="2800" b="1" i="0" u="none" strike="noStrike" kern="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Arial" panose="020B0604020202020204"/>
              </a:rPr>
              <a:t>4.</a:t>
            </a:r>
            <a:r>
              <a:rPr kumimoji="0" lang="zh-CN" altLang="en-US" sz="2800" b="1" i="0" u="none" strike="noStrike" kern="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Arial" panose="020B0604020202020204"/>
                <a:sym typeface="+mn-ea"/>
              </a:rPr>
              <a:t>有氧呼吸的过程</a:t>
            </a:r>
            <a:endParaRPr kumimoji="0" lang="zh-CN" altLang="en-US" sz="2800" b="1" i="0" u="none" strike="noStrike" kern="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pic>
        <p:nvPicPr>
          <p:cNvPr id="72" name="有氧呼吸的过程1">
            <a:hlinkClick r:id="" action="ppaction://media"/>
          </p:cNvPr>
          <p:cNvPicPr/>
          <p:nvPr>
            <a:videoFile r:link="rId26"/>
            <p:extLst>
              <p:ext uri="{DAA4B4D4-6D71-4841-9C94-3DE7FCFB9230}">
                <p14:media xmlns:p14="http://schemas.microsoft.com/office/powerpoint/2010/main" r:embed="rId27"/>
              </p:ext>
            </p:extLst>
            <p:custDataLst>
              <p:tags r:id="rId28"/>
            </p:custDataLst>
          </p:nvPr>
        </p:nvPicPr>
        <p:blipFill>
          <a:blip r:embed="rId29"/>
          <a:stretch>
            <a:fillRect/>
          </a:stretch>
        </p:blipFill>
        <p:spPr>
          <a:xfrm>
            <a:off x="9567545" y="868045"/>
            <a:ext cx="2537460" cy="1400175"/>
          </a:xfrm>
          <a:prstGeom prst="rect">
            <a:avLst/>
          </a:prstGeom>
        </p:spPr>
      </p:pic>
      <p:sp>
        <p:nvSpPr>
          <p:cNvPr id="73" name="文本框 72"/>
          <p:cNvSpPr txBox="1"/>
          <p:nvPr>
            <p:custDataLst>
              <p:tags r:id="rId30"/>
            </p:custDataLst>
          </p:nvPr>
        </p:nvSpPr>
        <p:spPr>
          <a:xfrm>
            <a:off x="7549515" y="6263005"/>
            <a:ext cx="4385945" cy="521970"/>
          </a:xfrm>
          <a:prstGeom prst="rect">
            <a:avLst/>
          </a:prstGeom>
          <a:noFill/>
          <a:ln w="9525">
            <a:noFill/>
          </a:ln>
        </p:spPr>
        <p:txBody>
          <a:bodyPr wrap="square" anchor="t" anchorCtr="0">
            <a:spAutoFit/>
          </a:bodyPr>
          <a:p>
            <a:pPr algn="l"/>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[H]=</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NADH</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还原型辅酶I</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endPar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linds(horizont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linds(horizont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linds(horizont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linds(horizontal)">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blinds(horizontal)">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blinds(horizontal)">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blinds(horizontal)">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blinds(horizontal)">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73"/>
                                        </p:tgtEl>
                                        <p:attrNameLst>
                                          <p:attrName>style.visibility</p:attrName>
                                        </p:attrNameLst>
                                      </p:cBhvr>
                                      <p:to>
                                        <p:strVal val="visible"/>
                                      </p:to>
                                    </p:set>
                                    <p:anim calcmode="lin" valueType="num">
                                      <p:cBhvr>
                                        <p:cTn id="52" dur="500" fill="hold"/>
                                        <p:tgtEl>
                                          <p:spTgt spid="73"/>
                                        </p:tgtEl>
                                        <p:attrNameLst>
                                          <p:attrName>ppt_x</p:attrName>
                                        </p:attrNameLst>
                                      </p:cBhvr>
                                      <p:tavLst>
                                        <p:tav tm="0">
                                          <p:val>
                                            <p:strVal val="#ppt_x"/>
                                          </p:val>
                                        </p:tav>
                                        <p:tav tm="100000">
                                          <p:val>
                                            <p:strVal val="#ppt_x"/>
                                          </p:val>
                                        </p:tav>
                                      </p:tavLst>
                                    </p:anim>
                                    <p:anim calcmode="lin" valueType="num">
                                      <p:cBhvr>
                                        <p:cTn id="53" dur="500" fill="hold"/>
                                        <p:tgtEl>
                                          <p:spTgt spid="7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4" restart="whenNotActive" fill="hold" evtFilter="cancelBubble" nodeType="interactiveSeq">
                <p:stCondLst>
                  <p:cond evt="onClick" delay="0">
                    <p:tgtEl>
                      <p:spTgt spid="72"/>
                    </p:tgtEl>
                  </p:cond>
                </p:stCondLst>
                <p:endSync evt="end" delay="0">
                  <p:rtn val="all"/>
                </p:endSync>
                <p:childTnLst>
                  <p:par>
                    <p:cTn id="55" fill="hold">
                      <p:stCondLst>
                        <p:cond delay="0"/>
                      </p:stCondLst>
                      <p:childTnLst>
                        <p:par>
                          <p:cTn id="56" fill="hold">
                            <p:stCondLst>
                              <p:cond delay="0"/>
                            </p:stCondLst>
                            <p:childTnLst>
                              <p:par>
                                <p:cTn id="57" presetID="2" presetClass="mediacall" presetSubtype="0" fill="hold" nodeType="clickEffect">
                                  <p:stCondLst>
                                    <p:cond delay="0"/>
                                  </p:stCondLst>
                                  <p:childTnLst>
                                    <p:cmd type="call" cmd="togglePause">
                                      <p:cBhvr additive="base">
                                        <p:cTn id="58" dur="1" fill="hold"/>
                                        <p:tgtEl>
                                          <p:spTgt spid="72"/>
                                        </p:tgtEl>
                                      </p:cBhvr>
                                    </p:cmd>
                                  </p:childTnLst>
                                </p:cTn>
                              </p:par>
                            </p:childTnLst>
                          </p:cTn>
                        </p:par>
                      </p:childTnLst>
                    </p:cTn>
                  </p:par>
                </p:childTnLst>
              </p:cTn>
              <p:nextCondLst>
                <p:cond evt="onClick" delay="0">
                  <p:tgtEl>
                    <p:spTgt spid="72"/>
                  </p:tgtEl>
                </p:cond>
              </p:nextCondLst>
            </p:seq>
            <p:video fullScrn="1">
              <p:cMediaNode>
                <p:cTn id="59" fill="hold" display="0">
                  <p:stCondLst>
                    <p:cond delay="indefinite"/>
                  </p:stCondLst>
                  <p:endCondLst>
                    <p:cond evt="onNext" delay="0">
                      <p:tgtEl>
                        <p:sldTgt/>
                      </p:tgtEl>
                    </p:cond>
                    <p:cond evt="onPrev" delay="0">
                      <p:tgtEl>
                        <p:sldTgt/>
                      </p:tgtEl>
                    </p:cond>
                  </p:endCondLst>
                </p:cTn>
                <p:tgtEl>
                  <p:spTgt spid="72"/>
                </p:tgtEl>
              </p:cMediaNode>
            </p:video>
          </p:childTnLst>
        </p:cTn>
      </p:par>
    </p:tnLst>
    <p:bldLst>
      <p:bldP spid="11" grpId="0"/>
      <p:bldP spid="13" grpId="0"/>
      <p:bldP spid="14" grpId="0"/>
      <p:bldP spid="16" grpId="0"/>
      <p:bldP spid="17" grpId="0"/>
      <p:bldP spid="19" grpId="0"/>
      <p:bldP spid="7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custDataLst>
              <p:tags r:id="rId1"/>
            </p:custDataLst>
          </p:nvPr>
        </p:nvPicPr>
        <p:blipFill>
          <a:blip r:embed="rId2">
            <a:extLst>
              <a:ext uri="{96DAC541-7B7A-43D3-8B79-37D633B846F1}">
                <asvg:svgBlip xmlns:asvg="http://schemas.microsoft.com/office/drawing/2016/SVG/main" r:embed="rId3"/>
              </a:ext>
            </a:extLst>
          </a:blip>
          <a:stretch>
            <a:fillRect/>
          </a:stretch>
        </p:blipFill>
        <p:spPr>
          <a:xfrm>
            <a:off x="727672" y="1969430"/>
            <a:ext cx="9964421" cy="4755981"/>
          </a:xfrm>
          <a:prstGeom prst="rect">
            <a:avLst/>
          </a:prstGeom>
        </p:spPr>
      </p:pic>
      <p:sp>
        <p:nvSpPr>
          <p:cNvPr id="4" name="文本框 3"/>
          <p:cNvSpPr txBox="1"/>
          <p:nvPr>
            <p:custDataLst>
              <p:tags r:id="rId4"/>
            </p:custDataLst>
          </p:nvPr>
        </p:nvSpPr>
        <p:spPr>
          <a:xfrm>
            <a:off x="155258" y="1179993"/>
            <a:ext cx="11627022" cy="523220"/>
          </a:xfrm>
          <a:prstGeom prst="rect">
            <a:avLst/>
          </a:prstGeom>
          <a:noFill/>
        </p:spPr>
        <p:txBody>
          <a:bodyPr wrap="square" rtlCol="0" anchor="t">
            <a:spAutoFit/>
          </a:bodyPr>
          <a:lstStyle/>
          <a:p>
            <a:r>
              <a:rPr lang="en-US" altLang="zh-CN" sz="2800" b="1">
                <a:solidFill>
                  <a:prstClr val="black"/>
                </a:solidFill>
                <a:latin typeface="微软雅黑" panose="020B0503020204020204" pitchFamily="34" charset="-122"/>
                <a:ea typeface="微软雅黑" panose="020B0503020204020204" pitchFamily="34" charset="-122"/>
                <a:cs typeface="Arial" panose="020B0604020202020204"/>
                <a:sym typeface="+mn-ea"/>
              </a:rPr>
              <a:t>【</a:t>
            </a:r>
            <a:r>
              <a:rPr lang="zh-CN" altLang="en-US" sz="2800" b="1">
                <a:solidFill>
                  <a:prstClr val="black"/>
                </a:solidFill>
                <a:latin typeface="微软雅黑" panose="020B0503020204020204" pitchFamily="34" charset="-122"/>
                <a:ea typeface="微软雅黑" panose="020B0503020204020204" pitchFamily="34" charset="-122"/>
                <a:cs typeface="Arial" panose="020B0604020202020204"/>
                <a:sym typeface="+mn-ea"/>
              </a:rPr>
              <a:t>技法提炼</a:t>
            </a:r>
            <a:r>
              <a:rPr lang="en-US" altLang="zh-CN" sz="2800" b="1">
                <a:solidFill>
                  <a:prstClr val="black"/>
                </a:solidFill>
                <a:latin typeface="微软雅黑" panose="020B0503020204020204" pitchFamily="34" charset="-122"/>
                <a:ea typeface="微软雅黑" panose="020B0503020204020204" pitchFamily="34" charset="-122"/>
                <a:cs typeface="Arial" panose="020B0604020202020204"/>
                <a:sym typeface="+mn-ea"/>
              </a:rPr>
              <a:t>】</a:t>
            </a:r>
            <a:r>
              <a:rPr lang="zh-CN" altLang="en-US" sz="2800" b="1">
                <a:solidFill>
                  <a:prstClr val="black"/>
                </a:solidFill>
                <a:latin typeface="微软雅黑" panose="020B0503020204020204" pitchFamily="34" charset="-122"/>
                <a:ea typeface="微软雅黑" panose="020B0503020204020204" pitchFamily="34" charset="-122"/>
                <a:cs typeface="Arial" panose="020B0604020202020204"/>
                <a:sym typeface="+mn-ea"/>
              </a:rPr>
              <a:t>：</a:t>
            </a:r>
            <a:r>
              <a:rPr lang="zh-CN" altLang="en-US" sz="2800" b="1">
                <a:solidFill>
                  <a:srgbClr val="FF0000"/>
                </a:solidFill>
                <a:latin typeface="微软雅黑" panose="020B0503020204020204" pitchFamily="34" charset="-122"/>
                <a:ea typeface="微软雅黑" panose="020B0503020204020204" pitchFamily="34" charset="-122"/>
                <a:cs typeface="Arial" panose="020B0604020202020204"/>
                <a:sym typeface="+mn-ea"/>
              </a:rPr>
              <a:t>有氧呼吸第三阶段（氧化磷酸化） </a:t>
            </a:r>
            <a:r>
              <a:rPr lang="en-US" altLang="zh-CN" sz="2800" b="1">
                <a:solidFill>
                  <a:srgbClr val="FF0000"/>
                </a:solidFill>
                <a:latin typeface="微软雅黑" panose="020B0503020204020204" pitchFamily="34" charset="-122"/>
                <a:ea typeface="微软雅黑" panose="020B0503020204020204" pitchFamily="34" charset="-122"/>
                <a:cs typeface="Arial" panose="020B0604020202020204"/>
                <a:sym typeface="+mn-ea"/>
              </a:rPr>
              <a:t>——</a:t>
            </a:r>
            <a:r>
              <a:rPr lang="zh-CN" altLang="en-US" sz="2800" b="1">
                <a:solidFill>
                  <a:srgbClr val="FF0000"/>
                </a:solidFill>
                <a:latin typeface="微软雅黑" panose="020B0503020204020204" pitchFamily="34" charset="-122"/>
                <a:ea typeface="微软雅黑" panose="020B0503020204020204" pitchFamily="34" charset="-122"/>
                <a:cs typeface="Arial" panose="020B0604020202020204"/>
                <a:sym typeface="+mn-ea"/>
              </a:rPr>
              <a:t>电子传递链</a:t>
            </a:r>
            <a:endParaRPr lang="zh-CN" altLang="en-US" sz="2800" b="1">
              <a:solidFill>
                <a:srgbClr val="FF0000"/>
              </a:solidFill>
              <a:latin typeface="微软雅黑" panose="020B0503020204020204" pitchFamily="34" charset="-122"/>
              <a:ea typeface="微软雅黑" panose="020B0503020204020204" pitchFamily="34" charset="-122"/>
              <a:cs typeface="Arial" panose="020B0604020202020204"/>
              <a:sym typeface="+mn-ea"/>
            </a:endParaRPr>
          </a:p>
        </p:txBody>
      </p:sp>
      <p:grpSp>
        <p:nvGrpSpPr>
          <p:cNvPr id="5" name="组合 4"/>
          <p:cNvGrpSpPr/>
          <p:nvPr/>
        </p:nvGrpSpPr>
        <p:grpSpPr>
          <a:xfrm>
            <a:off x="149225" y="81280"/>
            <a:ext cx="5759450" cy="1216025"/>
            <a:chOff x="235" y="128"/>
            <a:chExt cx="10309" cy="1915"/>
          </a:xfrm>
        </p:grpSpPr>
        <p:sp>
          <p:nvSpPr>
            <p:cNvPr id="6" name="文本框 5"/>
            <p:cNvSpPr txBox="1"/>
            <p:nvPr>
              <p:custDataLst>
                <p:tags r:id="rId5"/>
              </p:custDataLst>
            </p:nvPr>
          </p:nvSpPr>
          <p:spPr>
            <a:xfrm>
              <a:off x="503" y="1027"/>
              <a:ext cx="914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有氧呼吸</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7" name="组合 6"/>
            <p:cNvGrpSpPr/>
            <p:nvPr>
              <p:custDataLst>
                <p:tags r:id="rId6"/>
              </p:custDataLst>
            </p:nvPr>
          </p:nvGrpSpPr>
          <p:grpSpPr>
            <a:xfrm rot="0">
              <a:off x="235" y="128"/>
              <a:ext cx="10309" cy="899"/>
              <a:chOff x="587375" y="977268"/>
              <a:chExt cx="6546004" cy="570900"/>
            </a:xfrm>
          </p:grpSpPr>
          <p:sp>
            <p:nvSpPr>
              <p:cNvPr id="8" name="任意多边形: 形状 17"/>
              <p:cNvSpPr/>
              <p:nvPr>
                <p:custDataLst>
                  <p:tags r:id="rId7"/>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9" name="文本框 8"/>
              <p:cNvSpPr txBox="1"/>
              <p:nvPr>
                <p:custDataLst>
                  <p:tags r:id="rId8"/>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10" name="任意多边形: 形状 18"/>
              <p:cNvSpPr/>
              <p:nvPr>
                <p:custDataLst>
                  <p:tags r:id="rId9"/>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11" name="文本框 10"/>
              <p:cNvSpPr txBox="1"/>
              <p:nvPr>
                <p:custDataLst>
                  <p:tags r:id="rId10"/>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12" name="图片 11" descr="32303137373532353b32303137393931383bc9faceefcfd4cea2beb5cfb8b0fb"/>
            <p:cNvPicPr>
              <a:picLocks noChangeAspect="1"/>
            </p:cNvPicPr>
            <p:nvPr/>
          </p:nvPicPr>
          <p:blipFill>
            <a:blip r:embed="rId11"/>
            <a:stretch>
              <a:fillRect/>
            </a:stretch>
          </p:blipFill>
          <p:spPr>
            <a:xfrm>
              <a:off x="1119" y="207"/>
              <a:ext cx="719" cy="719"/>
            </a:xfrm>
            <a:prstGeom prst="rect">
              <a:avLst/>
            </a:prstGeom>
          </p:spPr>
        </p:pic>
      </p:gr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custDataLst>
              <p:tags r:id="rId1"/>
            </p:custDataLst>
          </p:nvPr>
        </p:nvSpPr>
        <p:spPr>
          <a:xfrm>
            <a:off x="96371" y="1227978"/>
            <a:ext cx="11758930" cy="1291590"/>
          </a:xfrm>
          <a:prstGeom prst="rect">
            <a:avLst/>
          </a:prstGeom>
          <a:ln w="12700" cmpd="sng">
            <a:noFill/>
            <a:prstDash val="dash"/>
          </a:ln>
        </p:spPr>
        <p:txBody>
          <a:bodyPr wrap="square">
            <a:spAutoFit/>
          </a:bodyPr>
          <a:lstStyle/>
          <a:p>
            <a:pPr algn="just">
              <a:lnSpc>
                <a:spcPct val="150000"/>
              </a:lnSpc>
              <a:spcAft>
                <a:spcPct val="0"/>
              </a:spcAft>
            </a:pPr>
            <a:r>
              <a:rPr lang="zh-CN" altLang="zh-CN" sz="2600" b="1" kern="10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600" b="1" kern="100">
                <a:solidFill>
                  <a:prstClr val="black"/>
                </a:solidFill>
                <a:highlight>
                  <a:srgbClr val="FFFF00"/>
                </a:highlight>
                <a:latin typeface="微软雅黑" panose="020B0503020204020204" pitchFamily="34" charset="-122"/>
                <a:ea typeface="微软雅黑" panose="020B0503020204020204" pitchFamily="34" charset="-122"/>
                <a:cs typeface="微软雅黑" panose="020B0503020204020204" pitchFamily="34" charset="-122"/>
                <a:sym typeface="+mn-ea"/>
              </a:rPr>
              <a:t>教材隐性知识</a:t>
            </a:r>
            <a:r>
              <a:rPr lang="zh-CN" altLang="zh-CN" sz="2600" b="1" kern="10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600" b="1" kern="100">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2600" b="1" kern="10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源于必修</a:t>
            </a:r>
            <a:r>
              <a:rPr lang="en-US" altLang="zh-CN" sz="2600" b="1" kern="10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1 P</a:t>
            </a:r>
            <a:r>
              <a:rPr lang="en-US" altLang="zh-CN" sz="2600" b="1" kern="100" baseline="-2500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93</a:t>
            </a:r>
            <a:r>
              <a:rPr lang="zh-CN" altLang="en-US" sz="2600" b="1" kern="10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思考讨论</a:t>
            </a:r>
            <a:r>
              <a:rPr lang="en-US" altLang="zh-CN" sz="2600" b="1" kern="10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600" b="1" spc="80" err="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与燃烧迅速释放能量相比，有氧呼吸是逐级释放能量的，这对于生物体来说具有什么意义？</a:t>
            </a:r>
            <a:endParaRPr lang="zh-CN" altLang="zh-CN" sz="2600" b="1" kern="100">
              <a:solidFill>
                <a:prstClr val="black"/>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 name="图片 4"/>
          <p:cNvPicPr>
            <a:picLocks noChangeAspect="1"/>
          </p:cNvPicPr>
          <p:nvPr>
            <p:custDataLst>
              <p:tags r:id="rId2"/>
            </p:custDataLst>
          </p:nvPr>
        </p:nvPicPr>
        <p:blipFill>
          <a:blip r:embed="rId3"/>
          <a:srcRect l="27361"/>
          <a:stretch>
            <a:fillRect/>
          </a:stretch>
        </p:blipFill>
        <p:spPr>
          <a:xfrm>
            <a:off x="265916" y="2425588"/>
            <a:ext cx="6445885" cy="3138170"/>
          </a:xfrm>
          <a:prstGeom prst="rect">
            <a:avLst/>
          </a:prstGeom>
        </p:spPr>
      </p:pic>
      <p:sp>
        <p:nvSpPr>
          <p:cNvPr id="6" name="内容占位符 1"/>
          <p:cNvSpPr>
            <a:spLocks noGrp="1"/>
          </p:cNvSpPr>
          <p:nvPr>
            <p:custDataLst>
              <p:tags r:id="rId4"/>
            </p:custDataLst>
          </p:nvPr>
        </p:nvSpPr>
        <p:spPr>
          <a:xfrm>
            <a:off x="6711166" y="2558938"/>
            <a:ext cx="5043170" cy="2999105"/>
          </a:xfrm>
          <a:prstGeom prst="rect">
            <a:avLst/>
          </a:prstGeom>
          <a:solidFill>
            <a:srgbClr val="E54C5E">
              <a:lumMod val="20000"/>
              <a:lumOff val="80000"/>
              <a:alpha val="36000"/>
            </a:srgbClr>
          </a:solidFill>
        </p:spPr>
        <p:txBody>
          <a:bodyPr vert="horz" lIns="91440" tIns="45720" rIns="91440" bIns="45720" rtlCol="0">
            <a:noAutofit/>
          </a:bodyPr>
          <a:lstStyle>
            <a:lvl1pPr marL="449580" marR="0" indent="-449580" algn="l" defTabSz="914400" rtl="0" eaLnBrk="1" fontAlgn="auto" latinLnBrk="0" hangingPunct="1">
              <a:lnSpc>
                <a:spcPts val="4500"/>
              </a:lnSpc>
              <a:spcBef>
                <a:spcPts val="600"/>
              </a:spcBef>
              <a:spcAft>
                <a:spcPts val="600"/>
              </a:spcAft>
              <a:buClrTx/>
              <a:buSzTx/>
              <a:buFont typeface="+mj-lt"/>
              <a:buAutoNum type="romanUcPeriod"/>
              <a:defRPr sz="3000" kern="1200" baseline="0">
                <a:solidFill>
                  <a:schemeClr val="tx1"/>
                </a:solidFill>
                <a:latin typeface="Times New Roman" panose="02020603050405020304" charset="0"/>
                <a:ea typeface="等线" panose="02010600030101010101" charset="-122"/>
                <a:cs typeface="+mn-cs"/>
              </a:defRPr>
            </a:lvl1pPr>
            <a:lvl2pPr marL="808355" indent="-358775" algn="l" defTabSz="914400" rtl="0" eaLnBrk="1" latinLnBrk="0" hangingPunct="1">
              <a:lnSpc>
                <a:spcPts val="4000"/>
              </a:lnSpc>
              <a:spcBef>
                <a:spcPts val="600"/>
              </a:spcBef>
              <a:spcAft>
                <a:spcPts val="600"/>
              </a:spcAft>
              <a:buFont typeface="+mj-lt"/>
              <a:buAutoNum type="arabicPeriod"/>
              <a:defRPr lang="en-US" altLang="zh-CN" sz="2500" kern="1200" baseline="0" smtClean="0">
                <a:solidFill>
                  <a:schemeClr val="tx1"/>
                </a:solidFill>
                <a:latin typeface="Times New Roman" panose="02020603050405020304" charset="0"/>
                <a:ea typeface="等线" panose="02010600030101010101" charset="-122"/>
                <a:cs typeface="+mn-cs"/>
              </a:defRPr>
            </a:lvl2pPr>
            <a:lvl3pPr marL="800100" marR="0" indent="-342900" algn="l" defTabSz="914400" rtl="0" eaLnBrk="1" fontAlgn="auto" latinLnBrk="0" hangingPunct="1">
              <a:lnSpc>
                <a:spcPts val="4000"/>
              </a:lnSpc>
              <a:spcBef>
                <a:spcPts val="600"/>
              </a:spcBef>
              <a:spcAft>
                <a:spcPts val="600"/>
              </a:spcAft>
              <a:buClrTx/>
              <a:buSzTx/>
              <a:buFont typeface="Wingdings" panose="05000000000000000000" pitchFamily="2" charset="2"/>
              <a:buChar char="ü"/>
              <a:defRPr lang="zh-CN" altLang="en-US" sz="2500" kern="1200" baseline="0">
                <a:solidFill>
                  <a:schemeClr val="tx1"/>
                </a:solidFill>
                <a:latin typeface="Times New Roman" panose="02020603050405020304" charset="0"/>
                <a:ea typeface="等线 Light" panose="02010600030101010101"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1" indent="-457200" algn="l" defTabSz="914400" rtl="0" eaLnBrk="1" fontAlgn="auto" latinLnBrk="0" hangingPunct="1">
              <a:lnSpc>
                <a:spcPct val="110000"/>
              </a:lnSpc>
              <a:spcBef>
                <a:spcPts val="600"/>
              </a:spcBef>
              <a:spcAft>
                <a:spcPts val="600"/>
              </a:spcAft>
              <a:buClrTx/>
              <a:buSzTx/>
              <a:buFont typeface="Wingdings" panose="05000000000000000000" charset="0"/>
              <a:buChar char="l"/>
              <a:defRPr/>
            </a:pPr>
            <a:r>
              <a:rPr kumimoji="0" lang="zh-CN" altLang="en-US" sz="2400" b="1" i="0" u="none" strike="noStrike" kern="12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区别：</a:t>
            </a:r>
            <a:endParaRPr kumimoji="0" lang="en-US" altLang="zh-CN" sz="2400" b="1" i="0" u="none" strike="noStrike" kern="12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808355" marR="0" lvl="1" indent="0" algn="l" defTabSz="914400" rtl="0" eaLnBrk="1" fontAlgn="auto" latinLnBrk="0" hangingPunct="1">
              <a:lnSpc>
                <a:spcPct val="110000"/>
              </a:lnSpc>
              <a:spcBef>
                <a:spcPts val="600"/>
              </a:spcBef>
              <a:spcAft>
                <a:spcPts val="600"/>
              </a:spcAft>
              <a:buClrTx/>
              <a:buSzTx/>
              <a:buFont typeface="Wingdings" panose="05000000000000000000" charset="0"/>
              <a:buNone/>
              <a:defRPr/>
            </a:pPr>
            <a:r>
              <a:rPr kumimoji="0" lang="zh-CN" altLang="en-US" sz="24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有氧呼吸过程</a:t>
            </a:r>
            <a:r>
              <a:rPr kumimoji="0" lang="zh-CN" altLang="en-US" sz="2400" b="1" i="0" u="none" strike="noStrike" kern="12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温和</a:t>
            </a:r>
            <a:endParaRPr kumimoji="0" lang="en-US" altLang="zh-CN" sz="2400" b="1" i="0" u="none" strike="noStrike" kern="1200" cap="none" spc="0" normalizeH="0" baseline="0" noProof="0">
              <a:ln>
                <a:noFill/>
              </a:ln>
              <a:solidFill>
                <a:srgbClr val="0410FA"/>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808355" marR="0" lvl="1" indent="0" algn="l" defTabSz="914400" rtl="0" eaLnBrk="1" fontAlgn="auto" latinLnBrk="0" hangingPunct="1">
              <a:lnSpc>
                <a:spcPct val="110000"/>
              </a:lnSpc>
              <a:spcBef>
                <a:spcPts val="600"/>
              </a:spcBef>
              <a:spcAft>
                <a:spcPts val="600"/>
              </a:spcAft>
              <a:buClrTx/>
              <a:buSzTx/>
              <a:buFont typeface="Wingdings" panose="05000000000000000000" charset="0"/>
              <a:buNone/>
              <a:defRPr/>
            </a:pPr>
            <a:r>
              <a:rPr kumimoji="0" lang="zh-CN" altLang="en-US" sz="24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有机物中的能量经过一系列化学反应</a:t>
            </a:r>
            <a:r>
              <a:rPr kumimoji="0" lang="zh-CN" altLang="en-US" sz="2400" b="1" i="0" u="none" strike="noStrike" kern="12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逐步释放</a:t>
            </a:r>
            <a:endParaRPr kumimoji="0" lang="en-US" altLang="zh-CN" sz="24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808355" marR="0" lvl="1" indent="0" algn="l" defTabSz="914400" rtl="0" eaLnBrk="1" fontAlgn="auto" latinLnBrk="0" hangingPunct="1">
              <a:lnSpc>
                <a:spcPct val="110000"/>
              </a:lnSpc>
              <a:spcBef>
                <a:spcPts val="600"/>
              </a:spcBef>
              <a:spcAft>
                <a:spcPts val="600"/>
              </a:spcAft>
              <a:buClrTx/>
              <a:buSzTx/>
              <a:buFont typeface="Wingdings" panose="05000000000000000000" charset="0"/>
              <a:buNone/>
              <a:defRPr/>
            </a:pPr>
            <a:r>
              <a:rPr kumimoji="0" lang="zh-CN" altLang="en-US" sz="24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有氧呼吸释放的</a:t>
            </a:r>
            <a:r>
              <a:rPr kumimoji="0" lang="zh-CN" altLang="en-US" sz="2400" b="1" i="0" u="none" strike="noStrike" kern="12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部分能量储存在</a:t>
            </a:r>
            <a:r>
              <a:rPr kumimoji="0" lang="en-US" altLang="zh-CN" sz="2400" b="1" i="0" u="none" strike="noStrike" kern="12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ATP</a:t>
            </a:r>
            <a:r>
              <a:rPr kumimoji="0" lang="zh-CN" altLang="en-US" sz="24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中</a:t>
            </a:r>
            <a:endParaRPr kumimoji="0" lang="zh-CN" altLang="en-US" sz="24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文本框 11"/>
          <p:cNvSpPr/>
          <p:nvPr>
            <p:custDataLst>
              <p:tags r:id="rId5"/>
            </p:custDataLst>
          </p:nvPr>
        </p:nvSpPr>
        <p:spPr>
          <a:xfrm>
            <a:off x="46841" y="5612653"/>
            <a:ext cx="12024360" cy="1035685"/>
          </a:xfrm>
          <a:prstGeom prst="rect">
            <a:avLst/>
          </a:prstGeom>
          <a:solidFill>
            <a:srgbClr val="30C0B4">
              <a:lumMod val="20000"/>
              <a:lumOff val="80000"/>
            </a:srgbClr>
          </a:solidFill>
          <a:ln>
            <a:noFill/>
            <a:miter lim="800000"/>
          </a:ln>
        </p:spPr>
        <p:txBody>
          <a:bodyPr wrap="square">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Calibri" panose="020F0502020204030204"/>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Calibri" panose="020F0502020204030204"/>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Calibri" panose="020F0502020204030204"/>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Calibri" panose="020F0502020204030204"/>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Calibri" panose="020F0502020204030204"/>
                <a:ea typeface="宋体" panose="02010600030101010101" pitchFamily="2" charset="-122"/>
              </a:defRPr>
            </a:lvl5pPr>
          </a:lstStyle>
          <a:p>
            <a:pPr marL="0" marR="0" lvl="0" indent="0" algn="l" defTabSz="914400" rtl="0" eaLnBrk="1" fontAlgn="base" latinLnBrk="0" hangingPunct="1">
              <a:lnSpc>
                <a:spcPct val="130000"/>
              </a:lnSpc>
              <a:spcBef>
                <a:spcPct val="0"/>
              </a:spcBef>
              <a:spcAft>
                <a:spcPct val="0"/>
              </a:spcAft>
              <a:buClrTx/>
              <a:buSzTx/>
              <a:buFontTx/>
              <a:buNone/>
              <a:defRPr/>
            </a:pPr>
            <a:r>
              <a:rPr kumimoji="0" lang="zh-CN" altLang="en-US" sz="2400" b="1" i="0" u="none" strike="noStrike" kern="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Arial" panose="020B0604020202020204"/>
              </a:rPr>
              <a:t>意义：</a:t>
            </a:r>
            <a:r>
              <a:rPr kumimoji="0" lang="zh-CN" altLang="en-US" sz="2400"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rPr>
              <a:t>可使有机物中的</a:t>
            </a:r>
            <a:r>
              <a:rPr kumimoji="0" lang="zh-CN" altLang="en-US" sz="2400" b="1" i="0" u="none" strike="noStrike" kern="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Arial" panose="020B0604020202020204"/>
              </a:rPr>
              <a:t>能量逐步转移到</a:t>
            </a:r>
            <a:r>
              <a:rPr kumimoji="0" lang="en-US" altLang="zh-CN" sz="2400" b="1" i="0" u="none" strike="noStrike" kern="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Arial" panose="020B0604020202020204"/>
              </a:rPr>
              <a:t>ATP</a:t>
            </a:r>
            <a:r>
              <a:rPr kumimoji="0" lang="zh-CN" altLang="en-US" sz="2400"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rPr>
              <a:t>中，</a:t>
            </a:r>
            <a:r>
              <a:rPr kumimoji="0" lang="zh-CN" altLang="en-US" sz="2400" b="1" i="0" u="none" strike="noStrike" kern="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Arial" panose="020B0604020202020204"/>
              </a:rPr>
              <a:t>保证能量得到最充分的利用</a:t>
            </a:r>
            <a:r>
              <a:rPr kumimoji="0" lang="zh-CN" altLang="en-US" sz="2400"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rPr>
              <a:t>；能量缓慢有序地释放，</a:t>
            </a:r>
            <a:r>
              <a:rPr kumimoji="0" lang="zh-CN" altLang="en-US" sz="2400" b="1" i="0" u="none" strike="noStrike" kern="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Arial" panose="020B0604020202020204"/>
              </a:rPr>
              <a:t>有利于维持细胞的相对稳定</a:t>
            </a:r>
            <a:endParaRPr kumimoji="0" lang="zh-CN" altLang="en-US" sz="2400" b="1" i="0" u="none" strike="noStrike" kern="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Arial" panose="020B0604020202020204"/>
            </a:endParaRPr>
          </a:p>
        </p:txBody>
      </p:sp>
      <p:grpSp>
        <p:nvGrpSpPr>
          <p:cNvPr id="8" name="组合 7"/>
          <p:cNvGrpSpPr/>
          <p:nvPr/>
        </p:nvGrpSpPr>
        <p:grpSpPr>
          <a:xfrm>
            <a:off x="149225" y="81280"/>
            <a:ext cx="5759450" cy="1216025"/>
            <a:chOff x="235" y="128"/>
            <a:chExt cx="10309" cy="1915"/>
          </a:xfrm>
        </p:grpSpPr>
        <p:sp>
          <p:nvSpPr>
            <p:cNvPr id="9" name="文本框 8"/>
            <p:cNvSpPr txBox="1"/>
            <p:nvPr>
              <p:custDataLst>
                <p:tags r:id="rId6"/>
              </p:custDataLst>
            </p:nvPr>
          </p:nvSpPr>
          <p:spPr>
            <a:xfrm>
              <a:off x="503" y="1027"/>
              <a:ext cx="914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有氧呼吸</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10" name="组合 9"/>
            <p:cNvGrpSpPr/>
            <p:nvPr>
              <p:custDataLst>
                <p:tags r:id="rId7"/>
              </p:custDataLst>
            </p:nvPr>
          </p:nvGrpSpPr>
          <p:grpSpPr>
            <a:xfrm rot="0">
              <a:off x="235" y="128"/>
              <a:ext cx="10309" cy="899"/>
              <a:chOff x="587375" y="977268"/>
              <a:chExt cx="6546004" cy="570900"/>
            </a:xfrm>
          </p:grpSpPr>
          <p:sp>
            <p:nvSpPr>
              <p:cNvPr id="11" name="任意多边形: 形状 17"/>
              <p:cNvSpPr/>
              <p:nvPr>
                <p:custDataLst>
                  <p:tags r:id="rId8"/>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12" name="文本框 11"/>
              <p:cNvSpPr txBox="1"/>
              <p:nvPr>
                <p:custDataLst>
                  <p:tags r:id="rId9"/>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13" name="任意多边形: 形状 18"/>
              <p:cNvSpPr/>
              <p:nvPr>
                <p:custDataLst>
                  <p:tags r:id="rId10"/>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14" name="文本框 13"/>
              <p:cNvSpPr txBox="1"/>
              <p:nvPr>
                <p:custDataLst>
                  <p:tags r:id="rId11"/>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15" name="图片 14" descr="32303137373532353b32303137393931383bc9faceefcfd4cea2beb5cfb8b0fb"/>
            <p:cNvPicPr>
              <a:picLocks noChangeAspect="1"/>
            </p:cNvPicPr>
            <p:nvPr/>
          </p:nvPicPr>
          <p:blipFill>
            <a:blip r:embed="rId12"/>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7" grpId="0"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13"/>
          <p:cNvSpPr txBox="1"/>
          <p:nvPr>
            <p:custDataLst>
              <p:tags r:id="rId1"/>
            </p:custDataLst>
          </p:nvPr>
        </p:nvSpPr>
        <p:spPr>
          <a:xfrm>
            <a:off x="418465" y="1520784"/>
            <a:ext cx="1570355" cy="521970"/>
          </a:xfrm>
          <a:prstGeom prst="rect">
            <a:avLst/>
          </a:prstGeom>
          <a:solidFill>
            <a:schemeClr val="accent6">
              <a:lumMod val="20000"/>
              <a:lumOff val="80000"/>
            </a:schemeClr>
          </a:solidFill>
        </p:spPr>
        <p:txBody>
          <a:bodyPr wrap="none" rtlCol="0">
            <a:spAutoFit/>
          </a:bodyPr>
          <a:lstStyle/>
          <a:p>
            <a:r>
              <a:rPr lang="en-US"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概念：</a:t>
            </a:r>
            <a:endParaRPr lang="zh-CN" altLang="en-US"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文本框 11"/>
          <p:cNvSpPr txBox="1"/>
          <p:nvPr>
            <p:custDataLst>
              <p:tags r:id="rId2"/>
            </p:custDataLst>
          </p:nvPr>
        </p:nvSpPr>
        <p:spPr>
          <a:xfrm>
            <a:off x="2035810" y="1297305"/>
            <a:ext cx="10330180" cy="1210945"/>
          </a:xfrm>
          <a:prstGeom prst="rect">
            <a:avLst/>
          </a:prstGeom>
          <a:noFill/>
        </p:spPr>
        <p:txBody>
          <a:bodyPr wrap="square" rtlCol="0">
            <a:spAutoFit/>
          </a:bodyPr>
          <a:lstStyle/>
          <a:p>
            <a:pPr>
              <a:lnSpc>
                <a:spcPct val="130000"/>
              </a:lnSpc>
            </a:pPr>
            <a:r>
              <a:rPr lang="zh-CN" altLang="en-US" sz="2800" b="1" noProof="1">
                <a:solidFill>
                  <a:srgbClr val="080808"/>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在</a:t>
            </a:r>
            <a:r>
              <a:rPr lang="zh-CN" altLang="en-US" sz="2800" b="1" noProof="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没有氧气</a:t>
            </a:r>
            <a:r>
              <a:rPr lang="zh-CN" altLang="en-US" sz="2800" b="1" noProof="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参与</a:t>
            </a:r>
            <a:r>
              <a:rPr lang="zh-CN" altLang="en-US" sz="2800" b="1" noProof="1">
                <a:solidFill>
                  <a:srgbClr val="080808"/>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的情况下，葡萄糖等有机物经过</a:t>
            </a:r>
            <a:r>
              <a:rPr lang="zh-CN" altLang="en-US" sz="2800" b="1" u="sng" noProof="1">
                <a:solidFill>
                  <a:srgbClr val="080808"/>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a:t>
            </a:r>
            <a:r>
              <a:rPr lang="zh-CN" altLang="en-US" sz="2800" b="1" noProof="1" smtClean="0">
                <a:solidFill>
                  <a:srgbClr val="080808"/>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，产生</a:t>
            </a:r>
            <a:r>
              <a:rPr lang="zh-CN" altLang="en-US" sz="2800" b="1" u="sng" noProof="1" smtClean="0">
                <a:solidFill>
                  <a:srgbClr val="080808"/>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a:t>
            </a:r>
            <a:r>
              <a:rPr lang="zh-CN" altLang="en-US" sz="2800" b="1" noProof="1">
                <a:solidFill>
                  <a:srgbClr val="080808"/>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，释放</a:t>
            </a:r>
            <a:r>
              <a:rPr lang="zh-CN" altLang="en-US" sz="2800" b="1" u="sng" noProof="1">
                <a:solidFill>
                  <a:srgbClr val="080808"/>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a:t>
            </a:r>
            <a:r>
              <a:rPr lang="zh-CN" altLang="en-US" sz="2800" b="1" noProof="1">
                <a:solidFill>
                  <a:srgbClr val="080808"/>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，生成少量</a:t>
            </a:r>
            <a:r>
              <a:rPr lang="en-US" altLang="zh-CN" sz="2800" b="1" noProof="1">
                <a:solidFill>
                  <a:srgbClr val="080808"/>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ATP</a:t>
            </a:r>
            <a:r>
              <a:rPr lang="zh-CN" altLang="en-US" sz="2800" b="1" noProof="1">
                <a:solidFill>
                  <a:srgbClr val="080808"/>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的过程。</a:t>
            </a:r>
            <a:endParaRPr lang="zh-CN" altLang="en-US" sz="2800" b="1" noProof="1">
              <a:solidFill>
                <a:srgbClr val="080808"/>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10" name="文本框 9"/>
          <p:cNvSpPr txBox="1"/>
          <p:nvPr>
            <p:custDataLst>
              <p:tags r:id="rId3"/>
            </p:custDataLst>
          </p:nvPr>
        </p:nvSpPr>
        <p:spPr>
          <a:xfrm>
            <a:off x="9535795" y="1390650"/>
            <a:ext cx="2200275" cy="521970"/>
          </a:xfrm>
          <a:prstGeom prst="rect">
            <a:avLst/>
          </a:prstGeom>
          <a:noFill/>
        </p:spPr>
        <p:txBody>
          <a:bodyPr wrap="square">
            <a:spAutoFit/>
          </a:bodyPr>
          <a:lstStyle/>
          <a:p>
            <a:r>
              <a:rPr lang="zh-CN" altLang="en-US" sz="2800" b="1" noProof="1">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不完全分解</a:t>
            </a:r>
            <a:endParaRPr lang="zh-CN" altLang="en-US" sz="2800" b="1" noProof="1">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1" name="文本框 10"/>
          <p:cNvSpPr txBox="1"/>
          <p:nvPr>
            <p:custDataLst>
              <p:tags r:id="rId4"/>
            </p:custDataLst>
          </p:nvPr>
        </p:nvSpPr>
        <p:spPr>
          <a:xfrm>
            <a:off x="6765290" y="1868170"/>
            <a:ext cx="1875790" cy="521970"/>
          </a:xfrm>
          <a:prstGeom prst="rect">
            <a:avLst/>
          </a:prstGeom>
          <a:noFill/>
        </p:spPr>
        <p:txBody>
          <a:bodyPr wrap="square">
            <a:spAutoFit/>
          </a:bodyPr>
          <a:lstStyle/>
          <a:p>
            <a:r>
              <a:rPr lang="zh-CN" altLang="en-US" sz="2800" b="1" noProof="1">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少量能量</a:t>
            </a:r>
            <a:endParaRPr lang="zh-CN" altLang="en-US" sz="2800" b="1" noProof="1">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3" name="文本框 12"/>
          <p:cNvSpPr txBox="1"/>
          <p:nvPr>
            <p:custDataLst>
              <p:tags r:id="rId5"/>
            </p:custDataLst>
          </p:nvPr>
        </p:nvSpPr>
        <p:spPr>
          <a:xfrm>
            <a:off x="2399665" y="1912620"/>
            <a:ext cx="3342005" cy="521970"/>
          </a:xfrm>
          <a:prstGeom prst="rect">
            <a:avLst/>
          </a:prstGeom>
          <a:noFill/>
          <a:ln w="9525">
            <a:noFill/>
          </a:ln>
        </p:spPr>
        <p:txBody>
          <a:bodyPr wrap="square" anchor="t" anchorCtr="0">
            <a:spAutoFit/>
          </a:bodyPr>
          <a:lstStyle/>
          <a:p>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CO</a:t>
            </a:r>
            <a:r>
              <a:rPr lang="zh-CN" altLang="en-US" sz="2800"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和酒精</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或</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乳酸</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6" name="文本框 195"/>
          <p:cNvSpPr txBox="1"/>
          <p:nvPr>
            <p:custDataLst>
              <p:tags r:id="rId6"/>
            </p:custDataLst>
          </p:nvPr>
        </p:nvSpPr>
        <p:spPr>
          <a:xfrm>
            <a:off x="424815" y="3671570"/>
            <a:ext cx="1382395" cy="521970"/>
          </a:xfrm>
          <a:prstGeom prst="rect">
            <a:avLst/>
          </a:prstGeom>
          <a:solidFill>
            <a:schemeClr val="accent6">
              <a:lumMod val="20000"/>
              <a:lumOff val="80000"/>
            </a:schemeClr>
          </a:solidFill>
          <a:ln w="9525">
            <a:noFill/>
          </a:ln>
        </p:spPr>
        <p:txBody>
          <a:bodyPr wrap="square" anchor="t">
            <a:spAutoFit/>
          </a:bodyPr>
          <a:lstStyle/>
          <a:p>
            <a:pPr>
              <a:spcBef>
                <a:spcPct val="50000"/>
              </a:spcBef>
            </a:pPr>
            <a:r>
              <a:rPr lang="en-US" sz="2800" b="1" ker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2800" b="1" ker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过程 ：</a:t>
            </a:r>
            <a:endParaRPr lang="zh-CN" altLang="en-US" sz="2800" b="1" kern="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2" name="Rectangle 3"/>
          <p:cNvSpPr/>
          <p:nvPr>
            <p:custDataLst>
              <p:tags r:id="rId7"/>
            </p:custDataLst>
          </p:nvPr>
        </p:nvSpPr>
        <p:spPr>
          <a:xfrm>
            <a:off x="2325370" y="2596515"/>
            <a:ext cx="1525270" cy="551180"/>
          </a:xfrm>
          <a:prstGeom prst="rect">
            <a:avLst/>
          </a:prstGeom>
          <a:noFill/>
          <a:ln w="9525">
            <a:noFill/>
          </a:ln>
        </p:spPr>
        <p:txBody>
          <a:bodyPr wrap="none" anchor="ctr"/>
          <a:lstStyle/>
          <a:p>
            <a:pPr algn="ctr">
              <a:lnSpc>
                <a:spcPct val="130000"/>
              </a:lnSpc>
              <a:spcBef>
                <a:spcPct val="0"/>
              </a:spcBef>
              <a:spcAft>
                <a:spcPct val="0"/>
              </a:spcAft>
            </a:pPr>
            <a:r>
              <a:rPr lang="zh-CN" altLang="en-US" sz="2800" b="1">
                <a:solidFill>
                  <a:srgbClr val="0000FF"/>
                </a:solidFill>
                <a:latin typeface="Times New Roman" panose="02020603050405020304" charset="0"/>
              </a:rPr>
              <a:t>细胞质基质</a:t>
            </a:r>
            <a:endParaRPr lang="zh-CN" altLang="en-US" sz="2800" b="1">
              <a:solidFill>
                <a:srgbClr val="0000FF"/>
              </a:solidFill>
              <a:latin typeface="Times New Roman" panose="02020603050405020304" charset="0"/>
            </a:endParaRPr>
          </a:p>
        </p:txBody>
      </p:sp>
      <p:sp>
        <p:nvSpPr>
          <p:cNvPr id="82" name="文本框 13"/>
          <p:cNvSpPr txBox="1"/>
          <p:nvPr>
            <p:custDataLst>
              <p:tags r:id="rId8"/>
            </p:custDataLst>
          </p:nvPr>
        </p:nvSpPr>
        <p:spPr>
          <a:xfrm>
            <a:off x="424815" y="2596474"/>
            <a:ext cx="1570355" cy="521970"/>
          </a:xfrm>
          <a:prstGeom prst="rect">
            <a:avLst/>
          </a:prstGeom>
          <a:solidFill>
            <a:schemeClr val="accent6">
              <a:lumMod val="20000"/>
              <a:lumOff val="80000"/>
            </a:schemeClr>
          </a:solidFill>
        </p:spPr>
        <p:txBody>
          <a:bodyPr wrap="none" rtlCol="0">
            <a:spAutoFit/>
          </a:bodyPr>
          <a:lstStyle/>
          <a:p>
            <a:r>
              <a:rPr lang="en-US"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场所：</a:t>
            </a:r>
            <a:endParaRPr lang="zh-CN" altLang="en-US"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9" name="Rectangle 3"/>
          <p:cNvSpPr/>
          <p:nvPr>
            <p:custDataLst>
              <p:tags r:id="rId9"/>
            </p:custDataLst>
          </p:nvPr>
        </p:nvSpPr>
        <p:spPr>
          <a:xfrm>
            <a:off x="5577205" y="4044315"/>
            <a:ext cx="1578610" cy="339725"/>
          </a:xfrm>
          <a:prstGeom prst="rect">
            <a:avLst/>
          </a:prstGeom>
          <a:noFill/>
          <a:ln w="9525">
            <a:noFill/>
          </a:ln>
        </p:spPr>
        <p:txBody>
          <a:bodyPr wrap="none" anchor="ctr"/>
          <a:lstStyle/>
          <a:p>
            <a:pPr>
              <a:lnSpc>
                <a:spcPct val="130000"/>
              </a:lnSpc>
              <a:spcBef>
                <a:spcPct val="0"/>
              </a:spcBef>
              <a:spcAft>
                <a:spcPct val="0"/>
              </a:spcAft>
            </a:pPr>
            <a:r>
              <a:rPr lang="zh-CN" altLang="en-US" sz="2800" b="1">
                <a:solidFill>
                  <a:srgbClr val="0000FF"/>
                </a:solidFill>
                <a:latin typeface="Times New Roman" panose="02020603050405020304" charset="0"/>
              </a:rPr>
              <a:t>少量能量</a:t>
            </a:r>
            <a:endParaRPr lang="zh-CN" altLang="en-US" sz="2800" b="1">
              <a:solidFill>
                <a:srgbClr val="0000FF"/>
              </a:solidFill>
              <a:latin typeface="Times New Roman" panose="02020603050405020304" charset="0"/>
            </a:endParaRPr>
          </a:p>
        </p:txBody>
      </p:sp>
      <p:sp>
        <p:nvSpPr>
          <p:cNvPr id="55" name="Rectangle 3"/>
          <p:cNvSpPr/>
          <p:nvPr>
            <p:custDataLst>
              <p:tags r:id="rId10"/>
            </p:custDataLst>
          </p:nvPr>
        </p:nvSpPr>
        <p:spPr>
          <a:xfrm>
            <a:off x="5668645" y="6293485"/>
            <a:ext cx="1277620" cy="406400"/>
          </a:xfrm>
          <a:prstGeom prst="rect">
            <a:avLst/>
          </a:prstGeom>
          <a:noFill/>
          <a:ln w="9525">
            <a:noFill/>
          </a:ln>
        </p:spPr>
        <p:txBody>
          <a:bodyPr wrap="none" anchor="ctr"/>
          <a:lstStyle/>
          <a:p>
            <a:pPr>
              <a:lnSpc>
                <a:spcPct val="130000"/>
              </a:lnSpc>
              <a:spcBef>
                <a:spcPct val="0"/>
              </a:spcBef>
              <a:spcAft>
                <a:spcPct val="0"/>
              </a:spcAft>
            </a:pPr>
            <a:r>
              <a:rPr lang="zh-CN" altLang="en-US" sz="2800" b="1">
                <a:solidFill>
                  <a:srgbClr val="0000FF"/>
                </a:solidFill>
                <a:highlight>
                  <a:srgbClr val="FFFF00"/>
                </a:highlight>
                <a:latin typeface="Times New Roman" panose="02020603050405020304" charset="0"/>
              </a:rPr>
              <a:t>不产能</a:t>
            </a:r>
            <a:endParaRPr lang="zh-CN" altLang="en-US" sz="2800" b="1">
              <a:solidFill>
                <a:srgbClr val="0000FF"/>
              </a:solidFill>
              <a:highlight>
                <a:srgbClr val="FFFF00"/>
              </a:highlight>
              <a:latin typeface="Times New Roman" panose="02020603050405020304" charset="0"/>
            </a:endParaRPr>
          </a:p>
        </p:txBody>
      </p:sp>
      <p:grpSp>
        <p:nvGrpSpPr>
          <p:cNvPr id="56" name="组合 55"/>
          <p:cNvGrpSpPr/>
          <p:nvPr>
            <p:custDataLst>
              <p:tags r:id="rId11"/>
            </p:custDataLst>
          </p:nvPr>
        </p:nvGrpSpPr>
        <p:grpSpPr>
          <a:xfrm>
            <a:off x="6184900" y="4645660"/>
            <a:ext cx="4298315" cy="818515"/>
            <a:chOff x="10797" y="8006"/>
            <a:chExt cx="6023" cy="1289"/>
          </a:xfrm>
        </p:grpSpPr>
        <p:sp>
          <p:nvSpPr>
            <p:cNvPr id="57" name="Rectangle 35"/>
            <p:cNvSpPr/>
            <p:nvPr>
              <p:custDataLst>
                <p:tags r:id="rId12"/>
              </p:custDataLst>
            </p:nvPr>
          </p:nvSpPr>
          <p:spPr>
            <a:xfrm>
              <a:off x="13209" y="8006"/>
              <a:ext cx="568" cy="1020"/>
            </a:xfrm>
            <a:prstGeom prst="rect">
              <a:avLst/>
            </a:prstGeom>
            <a:noFill/>
            <a:ln w="9525">
              <a:noFill/>
            </a:ln>
          </p:spPr>
          <p:txBody>
            <a:bodyPr wrap="none" anchor="ctr"/>
            <a:lstStyle/>
            <a:p>
              <a:pPr marL="0" marR="0" lvl="0" indent="0" algn="ctr" defTabSz="914400" eaLnBrk="1" fontAlgn="auto" latinLnBrk="0" hangingPunct="1">
                <a:lnSpc>
                  <a:spcPct val="130000"/>
                </a:lnSpc>
                <a:spcBef>
                  <a:spcPct val="0"/>
                </a:spcBef>
                <a:spcAft>
                  <a:spcPct val="0"/>
                </a:spcAft>
                <a:buClrTx/>
                <a:buSzTx/>
                <a:buFontTx/>
                <a:buNone/>
                <a:defRPr/>
              </a:pPr>
              <a:r>
                <a:rPr kumimoji="0" lang="zh-CN" altLang="en-US" sz="2400" b="1" i="0" u="none" strike="noStrike" kern="0" cap="none" spc="0" normalizeH="0" baseline="0" noProof="0">
                  <a:ln>
                    <a:noFill/>
                  </a:ln>
                  <a:solidFill>
                    <a:srgbClr val="000000"/>
                  </a:solidFill>
                  <a:effectLst/>
                  <a:uLnTx/>
                  <a:uFillTx/>
                  <a:latin typeface="Times New Roman" panose="02020603050405020304" charset="0"/>
                </a:rPr>
                <a:t>酶</a:t>
              </a:r>
              <a:endParaRPr kumimoji="0" lang="zh-CN" altLang="en-US" sz="2400" b="1" i="0" u="none" strike="noStrike" kern="0" cap="none" spc="0" normalizeH="0" baseline="0" noProof="0">
                <a:ln>
                  <a:noFill/>
                </a:ln>
                <a:solidFill>
                  <a:srgbClr val="000000"/>
                </a:solidFill>
                <a:effectLst/>
                <a:uLnTx/>
                <a:uFillTx/>
                <a:latin typeface="Times New Roman" panose="02020603050405020304" charset="0"/>
              </a:endParaRPr>
            </a:p>
          </p:txBody>
        </p:sp>
        <p:grpSp>
          <p:nvGrpSpPr>
            <p:cNvPr id="58" name="Group 41"/>
            <p:cNvGrpSpPr/>
            <p:nvPr>
              <p:custDataLst>
                <p:tags r:id="rId13"/>
              </p:custDataLst>
            </p:nvPr>
          </p:nvGrpSpPr>
          <p:grpSpPr>
            <a:xfrm>
              <a:off x="10797" y="8270"/>
              <a:ext cx="6023" cy="1025"/>
              <a:chOff x="612" y="3505"/>
              <a:chExt cx="2409" cy="410"/>
            </a:xfrm>
          </p:grpSpPr>
          <p:sp>
            <p:nvSpPr>
              <p:cNvPr id="59" name="Rectangle 42"/>
              <p:cNvSpPr/>
              <p:nvPr>
                <p:custDataLst>
                  <p:tags r:id="rId14"/>
                </p:custDataLst>
              </p:nvPr>
            </p:nvSpPr>
            <p:spPr>
              <a:xfrm>
                <a:off x="612" y="3507"/>
                <a:ext cx="227" cy="408"/>
              </a:xfrm>
              <a:prstGeom prst="rect">
                <a:avLst/>
              </a:prstGeom>
              <a:noFill/>
              <a:ln w="9525">
                <a:noFill/>
              </a:ln>
            </p:spPr>
            <p:txBody>
              <a:bodyPr wrap="none" anchor="ctr"/>
              <a:lstStyle/>
              <a:p>
                <a:pPr marL="0" marR="0" lvl="0" indent="0" algn="ctr" defTabSz="914400" eaLnBrk="1" fontAlgn="auto" latinLnBrk="0" hangingPunct="1">
                  <a:lnSpc>
                    <a:spcPct val="130000"/>
                  </a:lnSpc>
                  <a:spcBef>
                    <a:spcPct val="0"/>
                  </a:spcBef>
                  <a:spcAft>
                    <a:spcPct val="0"/>
                  </a:spcAft>
                  <a:buClrTx/>
                  <a:buSzTx/>
                  <a:buFontTx/>
                  <a:buNone/>
                  <a:defRPr/>
                </a:pP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2C</a:t>
                </a:r>
                <a:r>
                  <a:rPr kumimoji="0" lang="en-US" altLang="zh-CN" sz="2800" b="1" i="0" u="none" strike="noStrike" kern="0" cap="none" spc="0" normalizeH="0" baseline="-25000" noProof="0">
                    <a:ln>
                      <a:noFill/>
                    </a:ln>
                    <a:solidFill>
                      <a:srgbClr val="000000"/>
                    </a:solidFill>
                    <a:effectLst/>
                    <a:uLnTx/>
                    <a:uFillTx/>
                    <a:latin typeface="Times New Roman" panose="02020603050405020304" charset="0"/>
                  </a:rPr>
                  <a:t>3</a:t>
                </a: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H</a:t>
                </a:r>
                <a:r>
                  <a:rPr kumimoji="0" lang="en-US" altLang="zh-CN" sz="2800" b="1" i="0" u="none" strike="noStrike" kern="0" cap="none" spc="0" normalizeH="0" baseline="-25000" noProof="0">
                    <a:ln>
                      <a:noFill/>
                    </a:ln>
                    <a:solidFill>
                      <a:srgbClr val="000000"/>
                    </a:solidFill>
                    <a:effectLst/>
                    <a:uLnTx/>
                    <a:uFillTx/>
                    <a:latin typeface="Times New Roman" panose="02020603050405020304" charset="0"/>
                  </a:rPr>
                  <a:t>4</a:t>
                </a: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O</a:t>
                </a:r>
                <a:r>
                  <a:rPr kumimoji="0" lang="en-US" altLang="zh-CN" sz="2800" b="1" i="0" u="none" strike="noStrike" kern="0" cap="none" spc="0" normalizeH="0" baseline="-25000" noProof="0">
                    <a:ln>
                      <a:noFill/>
                    </a:ln>
                    <a:solidFill>
                      <a:srgbClr val="000000"/>
                    </a:solidFill>
                    <a:effectLst/>
                    <a:uLnTx/>
                    <a:uFillTx/>
                    <a:latin typeface="Times New Roman" panose="02020603050405020304" charset="0"/>
                  </a:rPr>
                  <a:t>3</a:t>
                </a: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 </a:t>
                </a:r>
                <a:endParaRPr kumimoji="0" lang="en-US" altLang="zh-CN" sz="2800" b="1" i="0" u="none" strike="noStrike" kern="0" cap="none" spc="0" normalizeH="0" baseline="0" noProof="0">
                  <a:ln>
                    <a:noFill/>
                  </a:ln>
                  <a:solidFill>
                    <a:srgbClr val="000000"/>
                  </a:solidFill>
                  <a:effectLst/>
                  <a:uLnTx/>
                  <a:uFillTx/>
                  <a:latin typeface="Times New Roman" panose="02020603050405020304" charset="0"/>
                </a:endParaRPr>
              </a:p>
            </p:txBody>
          </p:sp>
          <p:sp>
            <p:nvSpPr>
              <p:cNvPr id="60" name="Rectangle 43"/>
              <p:cNvSpPr/>
              <p:nvPr>
                <p:custDataLst>
                  <p:tags r:id="rId15"/>
                </p:custDataLst>
              </p:nvPr>
            </p:nvSpPr>
            <p:spPr>
              <a:xfrm>
                <a:off x="1053" y="3505"/>
                <a:ext cx="483" cy="408"/>
              </a:xfrm>
              <a:prstGeom prst="rect">
                <a:avLst/>
              </a:prstGeom>
              <a:noFill/>
              <a:ln w="9525">
                <a:noFill/>
              </a:ln>
            </p:spPr>
            <p:txBody>
              <a:bodyPr wrap="none" anchor="ctr"/>
              <a:lstStyle/>
              <a:p>
                <a:pPr marL="0" marR="0" lvl="0" indent="0" algn="ctr" defTabSz="914400" eaLnBrk="1" fontAlgn="auto" latinLnBrk="0" hangingPunct="1">
                  <a:lnSpc>
                    <a:spcPct val="130000"/>
                  </a:lnSpc>
                  <a:spcBef>
                    <a:spcPct val="0"/>
                  </a:spcBef>
                  <a:spcAft>
                    <a:spcPct val="0"/>
                  </a:spcAft>
                  <a:buClrTx/>
                  <a:buSzTx/>
                  <a:buFontTx/>
                  <a:buNone/>
                  <a:defRPr/>
                </a:pP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a:t>
                </a:r>
                <a:r>
                  <a:rPr kumimoji="0" lang="en-US" altLang="zh-CN" sz="2800" b="1" i="0" u="none" strike="noStrike" kern="0" cap="none" spc="0" normalizeH="0" baseline="0" noProof="0">
                    <a:ln>
                      <a:noFill/>
                    </a:ln>
                    <a:solidFill>
                      <a:srgbClr val="FF0000"/>
                    </a:solidFill>
                    <a:effectLst/>
                    <a:uLnTx/>
                    <a:uFillTx/>
                    <a:latin typeface="Times New Roman" panose="02020603050405020304" charset="0"/>
                    <a:sym typeface="+mn-ea"/>
                  </a:rPr>
                  <a:t>4[H]</a:t>
                </a:r>
                <a:endParaRPr kumimoji="0" lang="en-US" altLang="zh-CN" sz="2800" b="1" i="0" u="none" strike="noStrike" kern="0" cap="none" spc="0" normalizeH="0" baseline="0" noProof="0">
                  <a:ln>
                    <a:noFill/>
                  </a:ln>
                  <a:solidFill>
                    <a:srgbClr val="FF0000"/>
                  </a:solidFill>
                  <a:effectLst/>
                  <a:uLnTx/>
                  <a:uFillTx/>
                  <a:latin typeface="Times New Roman" panose="02020603050405020304" charset="0"/>
                  <a:sym typeface="+mn-ea"/>
                </a:endParaRPr>
              </a:p>
            </p:txBody>
          </p:sp>
          <p:sp>
            <p:nvSpPr>
              <p:cNvPr id="61" name="Rectangle 44"/>
              <p:cNvSpPr/>
              <p:nvPr>
                <p:custDataLst>
                  <p:tags r:id="rId16"/>
                </p:custDataLst>
              </p:nvPr>
            </p:nvSpPr>
            <p:spPr>
              <a:xfrm>
                <a:off x="1885" y="3505"/>
                <a:ext cx="1136" cy="408"/>
              </a:xfrm>
              <a:prstGeom prst="rect">
                <a:avLst/>
              </a:prstGeom>
              <a:noFill/>
              <a:ln w="9525">
                <a:noFill/>
              </a:ln>
            </p:spPr>
            <p:txBody>
              <a:bodyPr wrap="none" anchor="ctr"/>
              <a:lstStyle/>
              <a:p>
                <a:pPr marL="0" marR="0" lvl="0" indent="0" algn="ctr" defTabSz="914400" eaLnBrk="1" fontAlgn="auto" latinLnBrk="0" hangingPunct="1">
                  <a:lnSpc>
                    <a:spcPct val="130000"/>
                  </a:lnSpc>
                  <a:spcBef>
                    <a:spcPct val="0"/>
                  </a:spcBef>
                  <a:spcAft>
                    <a:spcPct val="0"/>
                  </a:spcAft>
                  <a:buClrTx/>
                  <a:buSzTx/>
                  <a:buFontTx/>
                  <a:buNone/>
                  <a:defRPr/>
                </a:pP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2C</a:t>
                </a:r>
                <a:r>
                  <a:rPr kumimoji="0" lang="en-US" altLang="zh-CN" sz="2800" b="1" i="0" u="none" strike="noStrike" kern="0" cap="none" spc="0" normalizeH="0" baseline="-25000" noProof="0">
                    <a:ln>
                      <a:noFill/>
                    </a:ln>
                    <a:solidFill>
                      <a:srgbClr val="000000"/>
                    </a:solidFill>
                    <a:effectLst/>
                    <a:uLnTx/>
                    <a:uFillTx/>
                    <a:latin typeface="Times New Roman" panose="02020603050405020304" charset="0"/>
                  </a:rPr>
                  <a:t>3</a:t>
                </a: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H</a:t>
                </a:r>
                <a:r>
                  <a:rPr kumimoji="0" lang="en-US" altLang="zh-CN" sz="2800" b="1" i="0" u="none" strike="noStrike" kern="0" cap="none" spc="0" normalizeH="0" baseline="-25000" noProof="0">
                    <a:ln>
                      <a:noFill/>
                    </a:ln>
                    <a:solidFill>
                      <a:srgbClr val="000000"/>
                    </a:solidFill>
                    <a:effectLst/>
                    <a:uLnTx/>
                    <a:uFillTx/>
                    <a:latin typeface="Times New Roman" panose="02020603050405020304" charset="0"/>
                  </a:rPr>
                  <a:t>6</a:t>
                </a: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O</a:t>
                </a:r>
                <a:r>
                  <a:rPr kumimoji="0" lang="en-US" altLang="zh-CN" sz="2800" b="1" i="0" u="none" strike="noStrike" kern="0" cap="none" spc="0" normalizeH="0" baseline="-25000" noProof="0">
                    <a:ln>
                      <a:noFill/>
                    </a:ln>
                    <a:solidFill>
                      <a:srgbClr val="000000"/>
                    </a:solidFill>
                    <a:effectLst/>
                    <a:uLnTx/>
                    <a:uFillTx/>
                    <a:latin typeface="Times New Roman" panose="02020603050405020304" charset="0"/>
                  </a:rPr>
                  <a:t>3</a:t>
                </a: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a:t>
                </a:r>
                <a:r>
                  <a:rPr kumimoji="0" lang="zh-CN" altLang="en-US" sz="2800" b="1" i="0" u="none" strike="noStrike" kern="0" cap="none" spc="0" normalizeH="0" baseline="0" noProof="0">
                    <a:ln>
                      <a:noFill/>
                    </a:ln>
                    <a:solidFill>
                      <a:srgbClr val="000000"/>
                    </a:solidFill>
                    <a:effectLst/>
                    <a:uLnTx/>
                    <a:uFillTx/>
                    <a:latin typeface="Times New Roman" panose="02020603050405020304" charset="0"/>
                  </a:rPr>
                  <a:t>乳酸</a:t>
                </a: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a:t>
                </a:r>
                <a:endParaRPr kumimoji="0" lang="en-US" altLang="zh-CN" sz="2800" b="1" i="0" u="none" strike="noStrike" kern="0" cap="none" spc="0" normalizeH="0" baseline="0" noProof="0">
                  <a:ln>
                    <a:noFill/>
                  </a:ln>
                  <a:solidFill>
                    <a:srgbClr val="000000"/>
                  </a:solidFill>
                  <a:effectLst/>
                  <a:uLnTx/>
                  <a:uFillTx/>
                  <a:latin typeface="Times New Roman" panose="02020603050405020304" charset="0"/>
                </a:endParaRPr>
              </a:p>
            </p:txBody>
          </p:sp>
          <p:sp>
            <p:nvSpPr>
              <p:cNvPr id="62" name="Line 47"/>
              <p:cNvSpPr/>
              <p:nvPr>
                <p:custDataLst>
                  <p:tags r:id="rId17"/>
                </p:custDataLst>
              </p:nvPr>
            </p:nvSpPr>
            <p:spPr>
              <a:xfrm>
                <a:off x="1556" y="3733"/>
                <a:ext cx="288" cy="2"/>
              </a:xfrm>
              <a:prstGeom prst="line">
                <a:avLst/>
              </a:prstGeom>
              <a:ln w="38100" cap="flat" cmpd="sng">
                <a:solidFill>
                  <a:srgbClr val="000000"/>
                </a:solidFill>
                <a:prstDash val="solid"/>
                <a:round/>
                <a:headEnd type="none" w="med" len="med"/>
                <a:tailEnd type="stealth" w="med" len="lg"/>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sz="1800" b="0" i="0" u="none" strike="noStrike" kern="0" cap="none" spc="0" normalizeH="0" baseline="0" noProof="0">
                  <a:ln>
                    <a:noFill/>
                  </a:ln>
                  <a:solidFill>
                    <a:srgbClr val="000000"/>
                  </a:solidFill>
                  <a:effectLst/>
                  <a:uLnTx/>
                  <a:uFillTx/>
                </a:endParaRPr>
              </a:p>
            </p:txBody>
          </p:sp>
        </p:grpSp>
      </p:grpSp>
      <p:grpSp>
        <p:nvGrpSpPr>
          <p:cNvPr id="63" name="组合 62"/>
          <p:cNvGrpSpPr/>
          <p:nvPr>
            <p:custDataLst>
              <p:tags r:id="rId18"/>
            </p:custDataLst>
          </p:nvPr>
        </p:nvGrpSpPr>
        <p:grpSpPr>
          <a:xfrm>
            <a:off x="6052820" y="3118485"/>
            <a:ext cx="4041775" cy="1058545"/>
            <a:chOff x="8817" y="388"/>
            <a:chExt cx="6091" cy="1667"/>
          </a:xfrm>
        </p:grpSpPr>
        <p:grpSp>
          <p:nvGrpSpPr>
            <p:cNvPr id="64" name="组合 63"/>
            <p:cNvGrpSpPr/>
            <p:nvPr>
              <p:custDataLst>
                <p:tags r:id="rId19"/>
              </p:custDataLst>
            </p:nvPr>
          </p:nvGrpSpPr>
          <p:grpSpPr>
            <a:xfrm>
              <a:off x="8817" y="483"/>
              <a:ext cx="6091" cy="1572"/>
              <a:chOff x="4920" y="10648"/>
              <a:chExt cx="6091" cy="1572"/>
            </a:xfrm>
          </p:grpSpPr>
          <p:sp>
            <p:nvSpPr>
              <p:cNvPr id="65" name="Rectangle 36"/>
              <p:cNvSpPr/>
              <p:nvPr>
                <p:custDataLst>
                  <p:tags r:id="rId20"/>
                </p:custDataLst>
              </p:nvPr>
            </p:nvSpPr>
            <p:spPr>
              <a:xfrm>
                <a:off x="9735" y="10648"/>
                <a:ext cx="1276" cy="1248"/>
              </a:xfrm>
              <a:prstGeom prst="rect">
                <a:avLst/>
              </a:prstGeom>
              <a:noFill/>
              <a:ln w="9525">
                <a:noFill/>
              </a:ln>
            </p:spPr>
            <p:txBody>
              <a:bodyPr wrap="none" anchor="ctr"/>
              <a:lstStyle/>
              <a:p>
                <a:pPr marL="0" marR="0" lvl="0" indent="0" algn="ctr" defTabSz="914400" eaLnBrk="1" fontAlgn="auto" latinLnBrk="0" hangingPunct="1">
                  <a:lnSpc>
                    <a:spcPct val="130000"/>
                  </a:lnSpc>
                  <a:spcBef>
                    <a:spcPct val="0"/>
                  </a:spcBef>
                  <a:spcAft>
                    <a:spcPct val="0"/>
                  </a:spcAft>
                  <a:buClrTx/>
                  <a:buSzTx/>
                  <a:buFontTx/>
                  <a:buNone/>
                  <a:defRPr/>
                </a:pPr>
                <a:r>
                  <a:rPr kumimoji="0" lang="en-US" altLang="zh-CN" sz="2800" b="1" i="0" u="none" strike="noStrike" kern="0" cap="none" spc="0" normalizeH="0" baseline="0" noProof="0">
                    <a:ln>
                      <a:noFill/>
                    </a:ln>
                    <a:solidFill>
                      <a:srgbClr val="FF0000"/>
                    </a:solidFill>
                    <a:effectLst/>
                    <a:uLnTx/>
                    <a:uFillTx/>
                    <a:latin typeface="Times New Roman" panose="02020603050405020304" charset="0"/>
                  </a:rPr>
                  <a:t>+ 4[H]</a:t>
                </a: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 </a:t>
                </a:r>
                <a:endParaRPr kumimoji="0" lang="en-US" altLang="zh-CN" sz="2800" b="1" i="0" u="none" strike="noStrike" kern="0" cap="none" spc="0" normalizeH="0" baseline="0" noProof="0">
                  <a:ln>
                    <a:noFill/>
                  </a:ln>
                  <a:solidFill>
                    <a:srgbClr val="000000"/>
                  </a:solidFill>
                  <a:effectLst/>
                  <a:uLnTx/>
                  <a:uFillTx/>
                  <a:latin typeface="Times New Roman" panose="02020603050405020304" charset="0"/>
                </a:endParaRPr>
              </a:p>
            </p:txBody>
          </p:sp>
          <p:grpSp>
            <p:nvGrpSpPr>
              <p:cNvPr id="66" name="组合 65"/>
              <p:cNvGrpSpPr/>
              <p:nvPr>
                <p:custDataLst>
                  <p:tags r:id="rId21"/>
                </p:custDataLst>
              </p:nvPr>
            </p:nvGrpSpPr>
            <p:grpSpPr>
              <a:xfrm>
                <a:off x="4920" y="11030"/>
                <a:ext cx="4648" cy="1190"/>
                <a:chOff x="4920" y="11030"/>
                <a:chExt cx="4648" cy="1190"/>
              </a:xfrm>
            </p:grpSpPr>
            <p:sp>
              <p:nvSpPr>
                <p:cNvPr id="67" name="Rectangle 33"/>
                <p:cNvSpPr/>
                <p:nvPr>
                  <p:custDataLst>
                    <p:tags r:id="rId22"/>
                  </p:custDataLst>
                </p:nvPr>
              </p:nvSpPr>
              <p:spPr>
                <a:xfrm>
                  <a:off x="4920" y="11030"/>
                  <a:ext cx="680" cy="680"/>
                </a:xfrm>
                <a:prstGeom prst="rect">
                  <a:avLst/>
                </a:prstGeom>
                <a:noFill/>
                <a:ln w="9525">
                  <a:noFill/>
                </a:ln>
              </p:spPr>
              <p:txBody>
                <a:bodyPr wrap="none" anchor="ctr"/>
                <a:lstStyle/>
                <a:p>
                  <a:pPr marL="0" marR="0" lvl="0" indent="0" algn="ctr" defTabSz="914400" eaLnBrk="1" fontAlgn="auto" latinLnBrk="0" hangingPunct="1">
                    <a:lnSpc>
                      <a:spcPct val="130000"/>
                    </a:lnSpc>
                    <a:spcBef>
                      <a:spcPct val="0"/>
                    </a:spcBef>
                    <a:spcAft>
                      <a:spcPct val="0"/>
                    </a:spcAft>
                    <a:buClrTx/>
                    <a:buSzTx/>
                    <a:buFontTx/>
                    <a:buNone/>
                    <a:defRPr/>
                  </a:pPr>
                  <a:r>
                    <a:rPr kumimoji="0" lang="en-US" altLang="zh-CN" sz="2800" b="1" i="0" u="none" strike="noStrike" kern="0" cap="none" spc="0" normalizeH="0" baseline="0" noProof="0">
                      <a:ln>
                        <a:noFill/>
                      </a:ln>
                      <a:solidFill>
                        <a:schemeClr val="tx2">
                          <a:lumMod val="50000"/>
                        </a:schemeClr>
                      </a:solidFill>
                      <a:effectLst/>
                      <a:uLnTx/>
                      <a:uFillTx/>
                      <a:latin typeface="Times New Roman" panose="02020603050405020304" charset="0"/>
                    </a:rPr>
                    <a:t>C</a:t>
                  </a:r>
                  <a:r>
                    <a:rPr kumimoji="0" lang="en-US" altLang="zh-CN" sz="2800" b="1" i="0" u="none" strike="noStrike" kern="0" cap="none" spc="0" normalizeH="0" baseline="-25000" noProof="0">
                      <a:ln>
                        <a:noFill/>
                      </a:ln>
                      <a:solidFill>
                        <a:schemeClr val="tx2">
                          <a:lumMod val="50000"/>
                        </a:schemeClr>
                      </a:solidFill>
                      <a:effectLst/>
                      <a:uLnTx/>
                      <a:uFillTx/>
                      <a:latin typeface="Times New Roman" panose="02020603050405020304" charset="0"/>
                    </a:rPr>
                    <a:t>6</a:t>
                  </a:r>
                  <a:r>
                    <a:rPr kumimoji="0" lang="en-US" altLang="zh-CN" sz="2800" b="1" i="0" u="none" strike="noStrike" kern="0" cap="none" spc="0" normalizeH="0" baseline="0" noProof="0">
                      <a:ln>
                        <a:noFill/>
                      </a:ln>
                      <a:solidFill>
                        <a:schemeClr val="tx2">
                          <a:lumMod val="50000"/>
                        </a:schemeClr>
                      </a:solidFill>
                      <a:effectLst/>
                      <a:uLnTx/>
                      <a:uFillTx/>
                      <a:latin typeface="Times New Roman" panose="02020603050405020304" charset="0"/>
                    </a:rPr>
                    <a:t>H</a:t>
                  </a:r>
                  <a:r>
                    <a:rPr kumimoji="0" lang="en-US" altLang="zh-CN" sz="2800" b="1" i="0" u="none" strike="noStrike" kern="0" cap="none" spc="0" normalizeH="0" baseline="-25000" noProof="0">
                      <a:ln>
                        <a:noFill/>
                      </a:ln>
                      <a:solidFill>
                        <a:schemeClr val="tx2">
                          <a:lumMod val="50000"/>
                        </a:schemeClr>
                      </a:solidFill>
                      <a:effectLst/>
                      <a:uLnTx/>
                      <a:uFillTx/>
                      <a:latin typeface="Times New Roman" panose="02020603050405020304" charset="0"/>
                    </a:rPr>
                    <a:t>12</a:t>
                  </a:r>
                  <a:r>
                    <a:rPr kumimoji="0" lang="en-US" altLang="zh-CN" sz="2800" b="1" i="0" u="none" strike="noStrike" kern="0" cap="none" spc="0" normalizeH="0" baseline="0" noProof="0">
                      <a:ln>
                        <a:noFill/>
                      </a:ln>
                      <a:solidFill>
                        <a:schemeClr val="tx2">
                          <a:lumMod val="50000"/>
                        </a:schemeClr>
                      </a:solidFill>
                      <a:effectLst/>
                      <a:uLnTx/>
                      <a:uFillTx/>
                      <a:latin typeface="Times New Roman" panose="02020603050405020304" charset="0"/>
                    </a:rPr>
                    <a:t>O</a:t>
                  </a:r>
                  <a:r>
                    <a:rPr kumimoji="0" lang="en-US" altLang="zh-CN" sz="2800" b="1" i="0" u="none" strike="noStrike" kern="0" cap="none" spc="0" normalizeH="0" baseline="-25000" noProof="0">
                      <a:ln>
                        <a:noFill/>
                      </a:ln>
                      <a:solidFill>
                        <a:schemeClr val="tx2">
                          <a:lumMod val="50000"/>
                        </a:schemeClr>
                      </a:solidFill>
                      <a:effectLst/>
                      <a:uLnTx/>
                      <a:uFillTx/>
                      <a:latin typeface="Times New Roman" panose="02020603050405020304" charset="0"/>
                    </a:rPr>
                    <a:t>6</a:t>
                  </a:r>
                  <a:endParaRPr kumimoji="0" lang="en-US" altLang="zh-CN" sz="2800" b="1" i="0" u="none" strike="noStrike" kern="0" cap="none" spc="0" normalizeH="0" baseline="-25000" noProof="0">
                    <a:ln>
                      <a:noFill/>
                    </a:ln>
                    <a:solidFill>
                      <a:schemeClr val="tx2">
                        <a:lumMod val="50000"/>
                      </a:schemeClr>
                    </a:solidFill>
                    <a:effectLst/>
                    <a:uLnTx/>
                    <a:uFillTx/>
                    <a:latin typeface="Times New Roman" panose="02020603050405020304" charset="0"/>
                  </a:endParaRPr>
                </a:p>
              </p:txBody>
            </p:sp>
            <p:sp>
              <p:nvSpPr>
                <p:cNvPr id="68" name="Line 34"/>
                <p:cNvSpPr/>
                <p:nvPr>
                  <p:custDataLst>
                    <p:tags r:id="rId23"/>
                  </p:custDataLst>
                </p:nvPr>
              </p:nvSpPr>
              <p:spPr>
                <a:xfrm>
                  <a:off x="6266" y="11474"/>
                  <a:ext cx="1146" cy="24"/>
                </a:xfrm>
                <a:prstGeom prst="line">
                  <a:avLst/>
                </a:prstGeom>
                <a:ln w="38100" cap="flat" cmpd="sng">
                  <a:solidFill>
                    <a:srgbClr val="000000"/>
                  </a:solidFill>
                  <a:prstDash val="solid"/>
                  <a:round/>
                  <a:headEnd type="none" w="med" len="med"/>
                  <a:tailEnd type="stealth" w="med" len="lg"/>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sz="1800" b="0" i="0" u="none" strike="noStrike" kern="0" cap="none" spc="0" normalizeH="0" baseline="0" noProof="0">
                    <a:ln>
                      <a:noFill/>
                    </a:ln>
                    <a:solidFill>
                      <a:srgbClr val="000000"/>
                    </a:solidFill>
                    <a:effectLst/>
                    <a:uLnTx/>
                    <a:uFillTx/>
                  </a:endParaRPr>
                </a:p>
              </p:txBody>
            </p:sp>
            <p:sp>
              <p:nvSpPr>
                <p:cNvPr id="69" name="Rectangle 35"/>
                <p:cNvSpPr/>
                <p:nvPr>
                  <p:custDataLst>
                    <p:tags r:id="rId24"/>
                  </p:custDataLst>
                </p:nvPr>
              </p:nvSpPr>
              <p:spPr>
                <a:xfrm>
                  <a:off x="7361" y="11091"/>
                  <a:ext cx="2207" cy="1129"/>
                </a:xfrm>
                <a:prstGeom prst="rect">
                  <a:avLst/>
                </a:prstGeom>
                <a:noFill/>
                <a:ln w="9525">
                  <a:noFill/>
                </a:ln>
              </p:spPr>
              <p:txBody>
                <a:bodyPr wrap="none" anchor="ctr"/>
                <a:lstStyle/>
                <a:p>
                  <a:pPr marL="0" marR="0" lvl="0" indent="0" algn="ctr" defTabSz="914400" eaLnBrk="1" fontAlgn="auto" latinLnBrk="0" hangingPunct="1">
                    <a:lnSpc>
                      <a:spcPct val="100000"/>
                    </a:lnSpc>
                    <a:spcBef>
                      <a:spcPct val="0"/>
                    </a:spcBef>
                    <a:spcAft>
                      <a:spcPct val="0"/>
                    </a:spcAft>
                    <a:buClrTx/>
                    <a:buSzTx/>
                    <a:buFontTx/>
                    <a:buNone/>
                    <a:defRPr/>
                  </a:pP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2C</a:t>
                  </a:r>
                  <a:r>
                    <a:rPr kumimoji="0" lang="en-US" altLang="zh-CN" sz="2800" b="1" i="0" u="none" strike="noStrike" kern="0" cap="none" spc="0" normalizeH="0" baseline="-25000" noProof="0">
                      <a:ln>
                        <a:noFill/>
                      </a:ln>
                      <a:solidFill>
                        <a:srgbClr val="000000"/>
                      </a:solidFill>
                      <a:effectLst/>
                      <a:uLnTx/>
                      <a:uFillTx/>
                      <a:latin typeface="Times New Roman" panose="02020603050405020304" charset="0"/>
                    </a:rPr>
                    <a:t>3</a:t>
                  </a: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H</a:t>
                  </a:r>
                  <a:r>
                    <a:rPr kumimoji="0" lang="en-US" altLang="zh-CN" sz="2800" b="1" i="0" u="none" strike="noStrike" kern="0" cap="none" spc="0" normalizeH="0" baseline="-25000" noProof="0">
                      <a:ln>
                        <a:noFill/>
                      </a:ln>
                      <a:solidFill>
                        <a:srgbClr val="000000"/>
                      </a:solidFill>
                      <a:effectLst/>
                      <a:uLnTx/>
                      <a:uFillTx/>
                      <a:latin typeface="Times New Roman" panose="02020603050405020304" charset="0"/>
                    </a:rPr>
                    <a:t>4</a:t>
                  </a: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O</a:t>
                  </a:r>
                  <a:r>
                    <a:rPr kumimoji="0" lang="en-US" altLang="zh-CN" sz="2800" b="1" i="0" u="none" strike="noStrike" kern="0" cap="none" spc="0" normalizeH="0" baseline="-25000" noProof="0">
                      <a:ln>
                        <a:noFill/>
                      </a:ln>
                      <a:solidFill>
                        <a:srgbClr val="000000"/>
                      </a:solidFill>
                      <a:effectLst/>
                      <a:uLnTx/>
                      <a:uFillTx/>
                      <a:latin typeface="Times New Roman" panose="02020603050405020304" charset="0"/>
                    </a:rPr>
                    <a:t>3</a:t>
                  </a:r>
                  <a:endParaRPr lang="en-US" altLang="zh-CN" sz="2800" b="1" kern="0">
                    <a:solidFill>
                      <a:srgbClr val="000000"/>
                    </a:solidFill>
                    <a:latin typeface="Times New Roman" panose="02020603050405020304" charset="0"/>
                  </a:endParaRPr>
                </a:p>
                <a:p>
                  <a:pPr marL="0" marR="0" lvl="0" indent="0" algn="ctr" defTabSz="914400" eaLnBrk="1" fontAlgn="auto" latinLnBrk="0" hangingPunct="1">
                    <a:lnSpc>
                      <a:spcPct val="100000"/>
                    </a:lnSpc>
                    <a:spcBef>
                      <a:spcPct val="0"/>
                    </a:spcBef>
                    <a:spcAft>
                      <a:spcPct val="0"/>
                    </a:spcAft>
                    <a:buClrTx/>
                    <a:buSzTx/>
                    <a:buFontTx/>
                    <a:buNone/>
                    <a:defRPr/>
                  </a:pPr>
                  <a:r>
                    <a:rPr lang="en-US" altLang="zh-CN" sz="2800" b="1" kern="0">
                      <a:solidFill>
                        <a:srgbClr val="000000"/>
                      </a:solidFill>
                      <a:latin typeface="Times New Roman" panose="02020603050405020304" charset="0"/>
                    </a:rPr>
                    <a:t>(</a:t>
                  </a:r>
                  <a:r>
                    <a:rPr lang="zh-CN" altLang="en-US" sz="2800" b="1" kern="0">
                      <a:solidFill>
                        <a:srgbClr val="000000"/>
                      </a:solidFill>
                      <a:latin typeface="Times New Roman" panose="02020603050405020304" charset="0"/>
                    </a:rPr>
                    <a:t>丙酮酸</a:t>
                  </a:r>
                  <a:r>
                    <a:rPr lang="en-US" altLang="zh-CN" sz="2800" b="1" kern="0">
                      <a:solidFill>
                        <a:srgbClr val="000000"/>
                      </a:solidFill>
                      <a:latin typeface="Times New Roman" panose="02020603050405020304" charset="0"/>
                    </a:rPr>
                    <a:t>)</a:t>
                  </a:r>
                  <a:endParaRPr kumimoji="0" lang="en-US" altLang="zh-CN" sz="2800" b="1" i="0" u="none" strike="noStrike" kern="0" cap="none" spc="0" normalizeH="0" baseline="0" noProof="0">
                    <a:ln>
                      <a:noFill/>
                    </a:ln>
                    <a:solidFill>
                      <a:srgbClr val="000000"/>
                    </a:solidFill>
                    <a:effectLst/>
                    <a:uLnTx/>
                    <a:uFillTx/>
                    <a:latin typeface="Times New Roman" panose="02020603050405020304" charset="0"/>
                  </a:endParaRPr>
                </a:p>
              </p:txBody>
            </p:sp>
          </p:grpSp>
        </p:grpSp>
        <p:sp>
          <p:nvSpPr>
            <p:cNvPr id="70" name="Rectangle 35"/>
            <p:cNvSpPr/>
            <p:nvPr>
              <p:custDataLst>
                <p:tags r:id="rId25"/>
              </p:custDataLst>
            </p:nvPr>
          </p:nvSpPr>
          <p:spPr>
            <a:xfrm>
              <a:off x="10357" y="388"/>
              <a:ext cx="568" cy="1020"/>
            </a:xfrm>
            <a:prstGeom prst="rect">
              <a:avLst/>
            </a:prstGeom>
            <a:noFill/>
            <a:ln w="9525">
              <a:noFill/>
            </a:ln>
          </p:spPr>
          <p:txBody>
            <a:bodyPr wrap="none" anchor="ctr"/>
            <a:lstStyle/>
            <a:p>
              <a:pPr marL="0" marR="0" lvl="0" indent="0" algn="ctr" defTabSz="914400" eaLnBrk="1" fontAlgn="auto" latinLnBrk="0" hangingPunct="1">
                <a:lnSpc>
                  <a:spcPct val="130000"/>
                </a:lnSpc>
                <a:spcBef>
                  <a:spcPct val="0"/>
                </a:spcBef>
                <a:spcAft>
                  <a:spcPct val="0"/>
                </a:spcAft>
                <a:buClrTx/>
                <a:buSzTx/>
                <a:buFontTx/>
                <a:buNone/>
                <a:defRPr/>
              </a:pPr>
              <a:r>
                <a:rPr kumimoji="0" lang="zh-CN" altLang="en-US" sz="2800" b="1" i="0" u="none" strike="noStrike" kern="0" cap="none" spc="0" normalizeH="0" baseline="0" noProof="0">
                  <a:ln>
                    <a:noFill/>
                  </a:ln>
                  <a:solidFill>
                    <a:srgbClr val="000000"/>
                  </a:solidFill>
                  <a:effectLst/>
                  <a:uLnTx/>
                  <a:uFillTx/>
                  <a:latin typeface="Times New Roman" panose="02020603050405020304" charset="0"/>
                </a:rPr>
                <a:t>酶</a:t>
              </a:r>
              <a:endParaRPr kumimoji="0" lang="zh-CN" altLang="en-US" sz="2800" b="1" i="0" u="none" strike="noStrike" kern="0" cap="none" spc="0" normalizeH="0" baseline="0" noProof="0">
                <a:ln>
                  <a:noFill/>
                </a:ln>
                <a:solidFill>
                  <a:srgbClr val="000000"/>
                </a:solidFill>
                <a:effectLst/>
                <a:uLnTx/>
                <a:uFillTx/>
                <a:latin typeface="Times New Roman" panose="02020603050405020304" charset="0"/>
              </a:endParaRPr>
            </a:p>
          </p:txBody>
        </p:sp>
      </p:grpSp>
      <p:grpSp>
        <p:nvGrpSpPr>
          <p:cNvPr id="86" name="组合 85"/>
          <p:cNvGrpSpPr/>
          <p:nvPr>
            <p:custDataLst>
              <p:tags r:id="rId26"/>
            </p:custDataLst>
          </p:nvPr>
        </p:nvGrpSpPr>
        <p:grpSpPr>
          <a:xfrm>
            <a:off x="1995170" y="3525520"/>
            <a:ext cx="2799715" cy="858520"/>
            <a:chOff x="2132" y="6795"/>
            <a:chExt cx="4409" cy="1352"/>
          </a:xfrm>
        </p:grpSpPr>
        <p:sp>
          <p:nvSpPr>
            <p:cNvPr id="44" name="AutoShape 30"/>
            <p:cNvSpPr/>
            <p:nvPr>
              <p:custDataLst>
                <p:tags r:id="rId27"/>
              </p:custDataLst>
            </p:nvPr>
          </p:nvSpPr>
          <p:spPr>
            <a:xfrm>
              <a:off x="4660" y="6947"/>
              <a:ext cx="284" cy="1200"/>
            </a:xfrm>
            <a:prstGeom prst="leftBrace">
              <a:avLst>
                <a:gd name="adj1" fmla="val 67148"/>
                <a:gd name="adj2" fmla="val 49660"/>
              </a:avLst>
            </a:prstGeom>
            <a:noFill/>
            <a:ln w="38100" cap="flat" cmpd="sng">
              <a:solidFill>
                <a:srgbClr val="0F1423"/>
              </a:solidFill>
              <a:prstDash val="solid"/>
              <a:headEnd type="none" w="med" len="med"/>
              <a:tailEnd type="none" w="med" len="med"/>
            </a:ln>
          </p:spPr>
          <p:txBody>
            <a:bodyPr wrap="none" anchor="ctr"/>
            <a:lstStyle>
              <a:defPPr>
                <a:defRPr lang="zh-CN"/>
              </a:defPPr>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9pPr>
            </a:lstStyle>
            <a:p>
              <a:pPr marL="0" marR="0" lvl="0" indent="0" algn="l" defTabSz="914400" eaLnBrk="1" fontAlgn="base" latinLnBrk="0" hangingPunct="1">
                <a:lnSpc>
                  <a:spcPct val="130000"/>
                </a:lnSpc>
                <a:spcBef>
                  <a:spcPct val="0"/>
                </a:spcBef>
                <a:spcAft>
                  <a:spcPct val="0"/>
                </a:spcAft>
                <a:buClrTx/>
                <a:buSzTx/>
                <a:buFont typeface="Arial" panose="020B0604020202020204" pitchFamily="34" charset="0"/>
                <a:buNone/>
                <a:defRPr/>
              </a:pPr>
              <a:endParaRPr kumimoji="0" lang="zh-CN" altLang="en-US" sz="2800" b="1" i="0" u="none" strike="noStrike" kern="1200" cap="none" spc="0" normalizeH="0" baseline="0" noProof="0">
                <a:ln>
                  <a:noFill/>
                </a:ln>
                <a:solidFill>
                  <a:srgbClr val="000000">
                    <a:lumMod val="65000"/>
                    <a:lumOff val="35000"/>
                  </a:srgbClr>
                </a:solidFill>
                <a:effectLst/>
                <a:uLnTx/>
                <a:uFillTx/>
                <a:latin typeface="Times New Roman" panose="02020603050405020304" charset="0"/>
                <a:ea typeface="微软雅黑" panose="020B0503020204020204" pitchFamily="34" charset="-122"/>
              </a:endParaRPr>
            </a:p>
          </p:txBody>
        </p:sp>
        <p:sp>
          <p:nvSpPr>
            <p:cNvPr id="47" name="Rectangle 3"/>
            <p:cNvSpPr/>
            <p:nvPr>
              <p:custDataLst>
                <p:tags r:id="rId28"/>
              </p:custDataLst>
            </p:nvPr>
          </p:nvSpPr>
          <p:spPr>
            <a:xfrm>
              <a:off x="5011" y="6795"/>
              <a:ext cx="1530" cy="351"/>
            </a:xfrm>
            <a:prstGeom prst="rect">
              <a:avLst/>
            </a:prstGeom>
            <a:noFill/>
            <a:ln w="9525">
              <a:noFill/>
            </a:ln>
          </p:spPr>
          <p:txBody>
            <a:bodyPr wrap="none" anchor="ctr"/>
            <a:lstStyle/>
            <a:p>
              <a:pPr>
                <a:lnSpc>
                  <a:spcPct val="130000"/>
                </a:lnSpc>
                <a:spcBef>
                  <a:spcPct val="0"/>
                </a:spcBef>
                <a:spcAft>
                  <a:spcPct val="0"/>
                </a:spcAft>
              </a:pPr>
              <a:r>
                <a:rPr lang="zh-CN" altLang="en-US" sz="2800" b="1">
                  <a:solidFill>
                    <a:srgbClr val="000000"/>
                  </a:solidFill>
                  <a:latin typeface="Times New Roman" panose="02020603050405020304" charset="0"/>
                </a:rPr>
                <a:t>物质变化：</a:t>
              </a:r>
              <a:endParaRPr lang="zh-CN" altLang="en-US" sz="2800" b="1">
                <a:solidFill>
                  <a:srgbClr val="000000"/>
                </a:solidFill>
                <a:latin typeface="Times New Roman" panose="02020603050405020304" charset="0"/>
              </a:endParaRPr>
            </a:p>
          </p:txBody>
        </p:sp>
        <p:sp>
          <p:nvSpPr>
            <p:cNvPr id="48" name="Rectangle 3"/>
            <p:cNvSpPr/>
            <p:nvPr>
              <p:custDataLst>
                <p:tags r:id="rId29"/>
              </p:custDataLst>
            </p:nvPr>
          </p:nvSpPr>
          <p:spPr>
            <a:xfrm>
              <a:off x="5011" y="7607"/>
              <a:ext cx="1530" cy="351"/>
            </a:xfrm>
            <a:prstGeom prst="rect">
              <a:avLst/>
            </a:prstGeom>
            <a:noFill/>
            <a:ln w="9525">
              <a:noFill/>
            </a:ln>
          </p:spPr>
          <p:txBody>
            <a:bodyPr wrap="none" anchor="ctr"/>
            <a:lstStyle/>
            <a:p>
              <a:pPr>
                <a:lnSpc>
                  <a:spcPct val="130000"/>
                </a:lnSpc>
                <a:spcBef>
                  <a:spcPct val="0"/>
                </a:spcBef>
                <a:spcAft>
                  <a:spcPct val="0"/>
                </a:spcAft>
              </a:pPr>
              <a:r>
                <a:rPr lang="zh-CN" altLang="en-US" sz="2800" b="1">
                  <a:solidFill>
                    <a:srgbClr val="000000"/>
                  </a:solidFill>
                  <a:latin typeface="Times New Roman" panose="02020603050405020304" charset="0"/>
                </a:rPr>
                <a:t>产能情况：</a:t>
              </a:r>
              <a:endParaRPr lang="zh-CN" altLang="en-US" sz="2800" b="1">
                <a:solidFill>
                  <a:srgbClr val="000000"/>
                </a:solidFill>
                <a:latin typeface="Times New Roman" panose="02020603050405020304" charset="0"/>
              </a:endParaRPr>
            </a:p>
          </p:txBody>
        </p:sp>
        <p:sp>
          <p:nvSpPr>
            <p:cNvPr id="72" name="Rectangle 3"/>
            <p:cNvSpPr txBox="1"/>
            <p:nvPr>
              <p:custDataLst>
                <p:tags r:id="rId30"/>
              </p:custDataLst>
            </p:nvPr>
          </p:nvSpPr>
          <p:spPr>
            <a:xfrm>
              <a:off x="2132" y="7136"/>
              <a:ext cx="2528" cy="822"/>
            </a:xfrm>
            <a:prstGeom prst="rect">
              <a:avLst/>
            </a:prstGeom>
            <a:noFill/>
          </p:spPr>
          <p:txBody>
            <a:bodyPr wrap="none" rtlCol="0" anchor="t">
              <a:spAutoFit/>
            </a:bodyPr>
            <a:lstStyle/>
            <a:p>
              <a:pPr lvl="0" algn="l">
                <a:buClrTx/>
                <a:buSzTx/>
                <a:buFontTx/>
              </a:pPr>
              <a:r>
                <a:rPr lang="zh-CN" altLang="en-US" sz="2800" b="1">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第一阶段</a:t>
              </a:r>
              <a:endParaRPr lang="zh-CN" altLang="en-US" sz="2800" b="1">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grpSp>
        <p:nvGrpSpPr>
          <p:cNvPr id="87" name="组合 86"/>
          <p:cNvGrpSpPr/>
          <p:nvPr>
            <p:custDataLst>
              <p:tags r:id="rId31"/>
            </p:custDataLst>
          </p:nvPr>
        </p:nvGrpSpPr>
        <p:grpSpPr>
          <a:xfrm>
            <a:off x="2056765" y="5198110"/>
            <a:ext cx="2738120" cy="1282065"/>
            <a:chOff x="1709" y="8319"/>
            <a:chExt cx="4312" cy="2019"/>
          </a:xfrm>
        </p:grpSpPr>
        <p:sp>
          <p:nvSpPr>
            <p:cNvPr id="50" name="AutoShape 30"/>
            <p:cNvSpPr/>
            <p:nvPr>
              <p:custDataLst>
                <p:tags r:id="rId32"/>
              </p:custDataLst>
            </p:nvPr>
          </p:nvSpPr>
          <p:spPr>
            <a:xfrm>
              <a:off x="4237" y="8485"/>
              <a:ext cx="339" cy="1853"/>
            </a:xfrm>
            <a:prstGeom prst="leftBrace">
              <a:avLst>
                <a:gd name="adj1" fmla="val 27777"/>
                <a:gd name="adj2" fmla="val 47204"/>
              </a:avLst>
            </a:prstGeom>
            <a:noFill/>
            <a:ln w="38100" cap="flat" cmpd="sng">
              <a:solidFill>
                <a:srgbClr val="0F1423"/>
              </a:solidFill>
              <a:prstDash val="solid"/>
              <a:headEnd type="none" w="med" len="med"/>
              <a:tailEnd type="none" w="med" len="med"/>
            </a:ln>
          </p:spPr>
          <p:txBody>
            <a:bodyPr wrap="none" anchor="ctr"/>
            <a:lstStyle>
              <a:defPPr>
                <a:defRPr lang="zh-CN"/>
              </a:defPPr>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9pPr>
            </a:lstStyle>
            <a:p>
              <a:pPr marL="0" marR="0" lvl="0" indent="0" algn="l" defTabSz="914400" eaLnBrk="1" fontAlgn="base" latinLnBrk="0" hangingPunct="1">
                <a:lnSpc>
                  <a:spcPct val="130000"/>
                </a:lnSpc>
                <a:spcBef>
                  <a:spcPct val="0"/>
                </a:spcBef>
                <a:spcAft>
                  <a:spcPct val="0"/>
                </a:spcAft>
                <a:buClrTx/>
                <a:buSzTx/>
                <a:buFont typeface="Arial" panose="020B0604020202020204" pitchFamily="34" charset="0"/>
                <a:buNone/>
                <a:defRPr/>
              </a:pPr>
              <a:endParaRPr kumimoji="0" lang="zh-CN" altLang="en-US" sz="2800" b="1" i="0" u="none" strike="noStrike" kern="1200" cap="none" spc="0" normalizeH="0" baseline="0" noProof="0">
                <a:ln>
                  <a:noFill/>
                </a:ln>
                <a:solidFill>
                  <a:srgbClr val="000000">
                    <a:lumMod val="65000"/>
                    <a:lumOff val="35000"/>
                  </a:srgbClr>
                </a:solidFill>
                <a:effectLst/>
                <a:uLnTx/>
                <a:uFillTx/>
                <a:latin typeface="Times New Roman" panose="02020603050405020304" charset="0"/>
                <a:ea typeface="微软雅黑" panose="020B0503020204020204" pitchFamily="34" charset="-122"/>
              </a:endParaRPr>
            </a:p>
          </p:txBody>
        </p:sp>
        <p:sp>
          <p:nvSpPr>
            <p:cNvPr id="53" name="Rectangle 3"/>
            <p:cNvSpPr/>
            <p:nvPr>
              <p:custDataLst>
                <p:tags r:id="rId33"/>
              </p:custDataLst>
            </p:nvPr>
          </p:nvSpPr>
          <p:spPr>
            <a:xfrm>
              <a:off x="4491" y="8319"/>
              <a:ext cx="1530" cy="351"/>
            </a:xfrm>
            <a:prstGeom prst="rect">
              <a:avLst/>
            </a:prstGeom>
            <a:noFill/>
            <a:ln w="9525">
              <a:noFill/>
            </a:ln>
          </p:spPr>
          <p:txBody>
            <a:bodyPr wrap="none" anchor="ctr"/>
            <a:lstStyle/>
            <a:p>
              <a:pPr>
                <a:lnSpc>
                  <a:spcPct val="130000"/>
                </a:lnSpc>
                <a:spcBef>
                  <a:spcPct val="0"/>
                </a:spcBef>
                <a:spcAft>
                  <a:spcPct val="0"/>
                </a:spcAft>
              </a:pPr>
              <a:r>
                <a:rPr lang="zh-CN" altLang="en-US" sz="2800" b="1">
                  <a:solidFill>
                    <a:srgbClr val="000000"/>
                  </a:solidFill>
                  <a:latin typeface="Times New Roman" panose="02020603050405020304" charset="0"/>
                </a:rPr>
                <a:t>物质变化：</a:t>
              </a:r>
              <a:endParaRPr lang="zh-CN" altLang="en-US" sz="2800" b="1">
                <a:solidFill>
                  <a:srgbClr val="000000"/>
                </a:solidFill>
                <a:latin typeface="Times New Roman" panose="02020603050405020304" charset="0"/>
              </a:endParaRPr>
            </a:p>
          </p:txBody>
        </p:sp>
        <p:sp>
          <p:nvSpPr>
            <p:cNvPr id="54" name="Rectangle 3"/>
            <p:cNvSpPr/>
            <p:nvPr>
              <p:custDataLst>
                <p:tags r:id="rId34"/>
              </p:custDataLst>
            </p:nvPr>
          </p:nvSpPr>
          <p:spPr>
            <a:xfrm>
              <a:off x="4491" y="9854"/>
              <a:ext cx="1530" cy="351"/>
            </a:xfrm>
            <a:prstGeom prst="rect">
              <a:avLst/>
            </a:prstGeom>
            <a:noFill/>
            <a:ln w="9525">
              <a:noFill/>
            </a:ln>
          </p:spPr>
          <p:txBody>
            <a:bodyPr wrap="none" anchor="ctr"/>
            <a:lstStyle/>
            <a:p>
              <a:pPr>
                <a:lnSpc>
                  <a:spcPct val="130000"/>
                </a:lnSpc>
                <a:spcBef>
                  <a:spcPct val="0"/>
                </a:spcBef>
                <a:spcAft>
                  <a:spcPct val="0"/>
                </a:spcAft>
              </a:pPr>
              <a:r>
                <a:rPr lang="zh-CN" altLang="en-US" sz="2800" b="1">
                  <a:solidFill>
                    <a:srgbClr val="000000"/>
                  </a:solidFill>
                  <a:latin typeface="Times New Roman" panose="02020603050405020304" charset="0"/>
                </a:rPr>
                <a:t>产能情况：</a:t>
              </a:r>
              <a:endParaRPr lang="zh-CN" altLang="en-US" sz="2800" b="1">
                <a:solidFill>
                  <a:srgbClr val="000000"/>
                </a:solidFill>
                <a:latin typeface="Times New Roman" panose="02020603050405020304" charset="0"/>
              </a:endParaRPr>
            </a:p>
          </p:txBody>
        </p:sp>
        <p:sp>
          <p:nvSpPr>
            <p:cNvPr id="73" name="Rectangle 3"/>
            <p:cNvSpPr txBox="1"/>
            <p:nvPr>
              <p:custDataLst>
                <p:tags r:id="rId35"/>
              </p:custDataLst>
            </p:nvPr>
          </p:nvSpPr>
          <p:spPr>
            <a:xfrm>
              <a:off x="1709" y="8986"/>
              <a:ext cx="2528" cy="822"/>
            </a:xfrm>
            <a:prstGeom prst="rect">
              <a:avLst/>
            </a:prstGeom>
            <a:noFill/>
          </p:spPr>
          <p:txBody>
            <a:bodyPr wrap="none" rtlCol="0" anchor="t">
              <a:spAutoFit/>
            </a:bodyPr>
            <a:lstStyle/>
            <a:p>
              <a:pPr lvl="0" algn="l">
                <a:buClrTx/>
                <a:buSzTx/>
                <a:buFontTx/>
              </a:pPr>
              <a:r>
                <a:rPr lang="zh-CN" altLang="en-US" sz="2800" b="1">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第二阶段</a:t>
              </a:r>
              <a:endParaRPr lang="zh-CN" altLang="en-US" sz="2800" b="1">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grpSp>
        <p:nvGrpSpPr>
          <p:cNvPr id="74" name="组合 73"/>
          <p:cNvGrpSpPr/>
          <p:nvPr>
            <p:custDataLst>
              <p:tags r:id="rId36"/>
            </p:custDataLst>
          </p:nvPr>
        </p:nvGrpSpPr>
        <p:grpSpPr>
          <a:xfrm>
            <a:off x="6184900" y="5345430"/>
            <a:ext cx="5636530" cy="1050290"/>
            <a:chOff x="10797" y="7967"/>
            <a:chExt cx="7898" cy="1654"/>
          </a:xfrm>
        </p:grpSpPr>
        <p:sp>
          <p:nvSpPr>
            <p:cNvPr id="75" name="Rectangle 35"/>
            <p:cNvSpPr/>
            <p:nvPr>
              <p:custDataLst>
                <p:tags r:id="rId37"/>
              </p:custDataLst>
            </p:nvPr>
          </p:nvSpPr>
          <p:spPr>
            <a:xfrm>
              <a:off x="13221" y="7967"/>
              <a:ext cx="568" cy="1020"/>
            </a:xfrm>
            <a:prstGeom prst="rect">
              <a:avLst/>
            </a:prstGeom>
            <a:noFill/>
            <a:ln w="9525">
              <a:noFill/>
            </a:ln>
          </p:spPr>
          <p:txBody>
            <a:bodyPr wrap="none" anchor="ctr"/>
            <a:lstStyle/>
            <a:p>
              <a:pPr marL="0" marR="0" lvl="0" indent="0" algn="ctr" defTabSz="914400" eaLnBrk="1" fontAlgn="auto" latinLnBrk="0" hangingPunct="1">
                <a:lnSpc>
                  <a:spcPct val="130000"/>
                </a:lnSpc>
                <a:spcBef>
                  <a:spcPct val="0"/>
                </a:spcBef>
                <a:spcAft>
                  <a:spcPct val="0"/>
                </a:spcAft>
                <a:buClrTx/>
                <a:buSzTx/>
                <a:buFontTx/>
                <a:buNone/>
                <a:defRPr/>
              </a:pPr>
              <a:r>
                <a:rPr kumimoji="0" lang="zh-CN" altLang="en-US" sz="2400" b="1" i="0" u="none" strike="noStrike" kern="0" cap="none" spc="0" normalizeH="0" baseline="0" noProof="0">
                  <a:ln>
                    <a:noFill/>
                  </a:ln>
                  <a:solidFill>
                    <a:srgbClr val="000000"/>
                  </a:solidFill>
                  <a:effectLst/>
                  <a:uLnTx/>
                  <a:uFillTx/>
                  <a:latin typeface="Times New Roman" panose="02020603050405020304" charset="0"/>
                </a:rPr>
                <a:t>酶</a:t>
              </a:r>
              <a:endParaRPr kumimoji="0" lang="zh-CN" altLang="en-US" sz="2400" b="1" i="0" u="none" strike="noStrike" kern="0" cap="none" spc="0" normalizeH="0" baseline="0" noProof="0">
                <a:ln>
                  <a:noFill/>
                </a:ln>
                <a:solidFill>
                  <a:srgbClr val="000000"/>
                </a:solidFill>
                <a:effectLst/>
                <a:uLnTx/>
                <a:uFillTx/>
                <a:latin typeface="Times New Roman" panose="02020603050405020304" charset="0"/>
              </a:endParaRPr>
            </a:p>
          </p:txBody>
        </p:sp>
        <p:grpSp>
          <p:nvGrpSpPr>
            <p:cNvPr id="76" name="Group 41"/>
            <p:cNvGrpSpPr/>
            <p:nvPr>
              <p:custDataLst>
                <p:tags r:id="rId38"/>
              </p:custDataLst>
            </p:nvPr>
          </p:nvGrpSpPr>
          <p:grpSpPr>
            <a:xfrm>
              <a:off x="10797" y="8275"/>
              <a:ext cx="7898" cy="1346"/>
              <a:chOff x="612" y="3507"/>
              <a:chExt cx="3159" cy="538"/>
            </a:xfrm>
          </p:grpSpPr>
          <p:sp>
            <p:nvSpPr>
              <p:cNvPr id="77" name="Rectangle 42"/>
              <p:cNvSpPr/>
              <p:nvPr>
                <p:custDataLst>
                  <p:tags r:id="rId39"/>
                </p:custDataLst>
              </p:nvPr>
            </p:nvSpPr>
            <p:spPr>
              <a:xfrm>
                <a:off x="612" y="3507"/>
                <a:ext cx="227" cy="408"/>
              </a:xfrm>
              <a:prstGeom prst="rect">
                <a:avLst/>
              </a:prstGeom>
              <a:noFill/>
              <a:ln w="9525">
                <a:noFill/>
              </a:ln>
            </p:spPr>
            <p:txBody>
              <a:bodyPr wrap="none" anchor="ctr"/>
              <a:lstStyle/>
              <a:p>
                <a:pPr marL="0" marR="0" lvl="0" indent="0" algn="ctr" defTabSz="914400" eaLnBrk="1" fontAlgn="auto" latinLnBrk="0" hangingPunct="1">
                  <a:lnSpc>
                    <a:spcPct val="130000"/>
                  </a:lnSpc>
                  <a:spcBef>
                    <a:spcPct val="0"/>
                  </a:spcBef>
                  <a:spcAft>
                    <a:spcPct val="0"/>
                  </a:spcAft>
                  <a:buClrTx/>
                  <a:buSzTx/>
                  <a:buFontTx/>
                  <a:buNone/>
                  <a:defRPr/>
                </a:pP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2C</a:t>
                </a:r>
                <a:r>
                  <a:rPr kumimoji="0" lang="en-US" altLang="zh-CN" sz="2800" b="1" i="0" u="none" strike="noStrike" kern="0" cap="none" spc="0" normalizeH="0" baseline="-25000" noProof="0">
                    <a:ln>
                      <a:noFill/>
                    </a:ln>
                    <a:solidFill>
                      <a:srgbClr val="000000"/>
                    </a:solidFill>
                    <a:effectLst/>
                    <a:uLnTx/>
                    <a:uFillTx/>
                    <a:latin typeface="Times New Roman" panose="02020603050405020304" charset="0"/>
                  </a:rPr>
                  <a:t>3</a:t>
                </a: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H</a:t>
                </a:r>
                <a:r>
                  <a:rPr kumimoji="0" lang="en-US" altLang="zh-CN" sz="2800" b="1" i="0" u="none" strike="noStrike" kern="0" cap="none" spc="0" normalizeH="0" baseline="-25000" noProof="0">
                    <a:ln>
                      <a:noFill/>
                    </a:ln>
                    <a:solidFill>
                      <a:srgbClr val="000000"/>
                    </a:solidFill>
                    <a:effectLst/>
                    <a:uLnTx/>
                    <a:uFillTx/>
                    <a:latin typeface="Times New Roman" panose="02020603050405020304" charset="0"/>
                  </a:rPr>
                  <a:t>4</a:t>
                </a: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O</a:t>
                </a:r>
                <a:r>
                  <a:rPr kumimoji="0" lang="en-US" altLang="zh-CN" sz="2800" b="1" i="0" u="none" strike="noStrike" kern="0" cap="none" spc="0" normalizeH="0" baseline="-25000" noProof="0">
                    <a:ln>
                      <a:noFill/>
                    </a:ln>
                    <a:solidFill>
                      <a:srgbClr val="000000"/>
                    </a:solidFill>
                    <a:effectLst/>
                    <a:uLnTx/>
                    <a:uFillTx/>
                    <a:latin typeface="Times New Roman" panose="02020603050405020304" charset="0"/>
                  </a:rPr>
                  <a:t>3</a:t>
                </a: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 </a:t>
                </a:r>
                <a:endParaRPr kumimoji="0" lang="en-US" altLang="zh-CN" sz="2800" b="1" i="0" u="none" strike="noStrike" kern="0" cap="none" spc="0" normalizeH="0" baseline="0" noProof="0">
                  <a:ln>
                    <a:noFill/>
                  </a:ln>
                  <a:solidFill>
                    <a:srgbClr val="000000"/>
                  </a:solidFill>
                  <a:effectLst/>
                  <a:uLnTx/>
                  <a:uFillTx/>
                  <a:latin typeface="Times New Roman" panose="02020603050405020304" charset="0"/>
                </a:endParaRPr>
              </a:p>
            </p:txBody>
          </p:sp>
          <p:sp>
            <p:nvSpPr>
              <p:cNvPr id="78" name="Rectangle 43"/>
              <p:cNvSpPr/>
              <p:nvPr>
                <p:custDataLst>
                  <p:tags r:id="rId40"/>
                </p:custDataLst>
              </p:nvPr>
            </p:nvSpPr>
            <p:spPr>
              <a:xfrm>
                <a:off x="1053" y="3637"/>
                <a:ext cx="483" cy="408"/>
              </a:xfrm>
              <a:prstGeom prst="rect">
                <a:avLst/>
              </a:prstGeom>
              <a:noFill/>
              <a:ln w="9525">
                <a:noFill/>
              </a:ln>
            </p:spPr>
            <p:txBody>
              <a:bodyPr wrap="none" anchor="ctr"/>
              <a:lstStyle/>
              <a:p>
                <a:pPr marL="0" marR="0" lvl="0" indent="0" algn="ctr" defTabSz="914400" eaLnBrk="1" fontAlgn="auto" latinLnBrk="0" hangingPunct="1">
                  <a:lnSpc>
                    <a:spcPct val="130000"/>
                  </a:lnSpc>
                  <a:spcBef>
                    <a:spcPct val="0"/>
                  </a:spcBef>
                  <a:spcAft>
                    <a:spcPct val="0"/>
                  </a:spcAft>
                  <a:buClrTx/>
                  <a:buSzTx/>
                  <a:buFontTx/>
                  <a:buNone/>
                  <a:defRPr/>
                </a:pP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a:t>
                </a:r>
                <a:r>
                  <a:rPr kumimoji="0" lang="en-US" altLang="zh-CN" sz="2800" b="1" i="0" u="none" strike="noStrike" kern="0" cap="none" spc="0" normalizeH="0" baseline="0" noProof="0">
                    <a:ln>
                      <a:noFill/>
                    </a:ln>
                    <a:solidFill>
                      <a:srgbClr val="FF0000"/>
                    </a:solidFill>
                    <a:effectLst/>
                    <a:uLnTx/>
                    <a:uFillTx/>
                    <a:latin typeface="Times New Roman" panose="02020603050405020304" charset="0"/>
                    <a:sym typeface="+mn-ea"/>
                  </a:rPr>
                  <a:t>4[H]</a:t>
                </a:r>
                <a:endParaRPr kumimoji="0" lang="en-US" altLang="zh-CN" sz="2800" b="1" i="0" u="none" strike="noStrike" kern="0" cap="none" spc="0" normalizeH="0" baseline="0" noProof="0">
                  <a:ln>
                    <a:noFill/>
                  </a:ln>
                  <a:solidFill>
                    <a:srgbClr val="00B050"/>
                  </a:solidFill>
                  <a:effectLst/>
                  <a:uLnTx/>
                  <a:uFillTx/>
                  <a:latin typeface="Times New Roman" panose="02020603050405020304" charset="0"/>
                </a:endParaRPr>
              </a:p>
              <a:p>
                <a:pPr marL="0" marR="0" lvl="0" indent="0" algn="ctr" defTabSz="914400" eaLnBrk="1" fontAlgn="auto" latinLnBrk="0" hangingPunct="1">
                  <a:lnSpc>
                    <a:spcPct val="130000"/>
                  </a:lnSpc>
                  <a:spcBef>
                    <a:spcPct val="0"/>
                  </a:spcBef>
                  <a:spcAft>
                    <a:spcPct val="0"/>
                  </a:spcAft>
                  <a:buClrTx/>
                  <a:buSzTx/>
                  <a:buFontTx/>
                  <a:buNone/>
                  <a:defRPr/>
                </a:pPr>
                <a:r>
                  <a:rPr kumimoji="0" lang="en-US" altLang="zh-CN" sz="2800" b="1" i="0" u="none" strike="noStrike" kern="0" cap="none" spc="0" normalizeH="0" baseline="0" noProof="0">
                    <a:ln>
                      <a:noFill/>
                    </a:ln>
                    <a:solidFill>
                      <a:srgbClr val="00B050"/>
                    </a:solidFill>
                    <a:effectLst/>
                    <a:uLnTx/>
                    <a:uFillTx/>
                    <a:latin typeface="Times New Roman" panose="02020603050405020304" charset="0"/>
                  </a:rPr>
                  <a:t> </a:t>
                </a:r>
                <a:endParaRPr kumimoji="0" lang="en-US" altLang="zh-CN" sz="2800" b="1" i="0" u="none" strike="noStrike" kern="0" cap="none" spc="0" normalizeH="0" baseline="0" noProof="0">
                  <a:ln>
                    <a:noFill/>
                  </a:ln>
                  <a:solidFill>
                    <a:srgbClr val="00B050"/>
                  </a:solidFill>
                  <a:effectLst/>
                  <a:uLnTx/>
                  <a:uFillTx/>
                  <a:latin typeface="Times New Roman" panose="02020603050405020304" charset="0"/>
                </a:endParaRPr>
              </a:p>
            </p:txBody>
          </p:sp>
          <p:sp>
            <p:nvSpPr>
              <p:cNvPr id="79" name="Rectangle 44"/>
              <p:cNvSpPr/>
              <p:nvPr>
                <p:custDataLst>
                  <p:tags r:id="rId41"/>
                </p:custDataLst>
              </p:nvPr>
            </p:nvSpPr>
            <p:spPr>
              <a:xfrm>
                <a:off x="2285" y="3523"/>
                <a:ext cx="424" cy="408"/>
              </a:xfrm>
              <a:prstGeom prst="rect">
                <a:avLst/>
              </a:prstGeom>
              <a:noFill/>
              <a:ln w="9525">
                <a:noFill/>
              </a:ln>
            </p:spPr>
            <p:txBody>
              <a:bodyPr wrap="none" anchor="ctr"/>
              <a:lstStyle/>
              <a:p>
                <a:pPr marL="0" marR="0" lvl="0" indent="0" algn="ctr" defTabSz="914400" eaLnBrk="1" fontAlgn="auto" latinLnBrk="0" hangingPunct="1">
                  <a:lnSpc>
                    <a:spcPct val="130000"/>
                  </a:lnSpc>
                  <a:spcBef>
                    <a:spcPct val="0"/>
                  </a:spcBef>
                  <a:spcAft>
                    <a:spcPct val="0"/>
                  </a:spcAft>
                  <a:buClrTx/>
                  <a:buSzTx/>
                  <a:buFontTx/>
                  <a:buNone/>
                  <a:defRPr/>
                </a:pPr>
                <a:r>
                  <a:rPr lang="en-US" altLang="zh-CN" sz="2800" b="1" kern="0">
                    <a:solidFill>
                      <a:srgbClr val="000000"/>
                    </a:solidFill>
                    <a:latin typeface="Times New Roman" panose="02020603050405020304" charset="0"/>
                  </a:rPr>
                  <a:t>2</a:t>
                </a: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C</a:t>
                </a:r>
                <a:r>
                  <a:rPr kumimoji="0" lang="en-US" altLang="zh-CN" sz="2800" b="1" i="0" u="none" strike="noStrike" kern="0" cap="none" spc="0" normalizeH="0" baseline="-25000" noProof="0">
                    <a:ln>
                      <a:noFill/>
                    </a:ln>
                    <a:solidFill>
                      <a:srgbClr val="000000"/>
                    </a:solidFill>
                    <a:effectLst/>
                    <a:uLnTx/>
                    <a:uFillTx/>
                    <a:latin typeface="Times New Roman" panose="02020603050405020304" charset="0"/>
                  </a:rPr>
                  <a:t>2</a:t>
                </a: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H</a:t>
                </a:r>
                <a:r>
                  <a:rPr kumimoji="0" lang="en-US" altLang="zh-CN" sz="2800" b="1" i="0" u="none" strike="noStrike" kern="0" cap="none" spc="0" normalizeH="0" baseline="-25000" noProof="0">
                    <a:ln>
                      <a:noFill/>
                    </a:ln>
                    <a:solidFill>
                      <a:srgbClr val="000000"/>
                    </a:solidFill>
                    <a:effectLst/>
                    <a:uLnTx/>
                    <a:uFillTx/>
                    <a:latin typeface="Times New Roman" panose="02020603050405020304" charset="0"/>
                  </a:rPr>
                  <a:t>5</a:t>
                </a: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OH(</a:t>
                </a:r>
                <a:r>
                  <a:rPr kumimoji="0" lang="zh-CN" altLang="en-US" sz="2800" b="1" i="0" u="none" strike="noStrike" kern="0" cap="none" spc="0" normalizeH="0" baseline="0" noProof="0">
                    <a:ln>
                      <a:noFill/>
                    </a:ln>
                    <a:solidFill>
                      <a:srgbClr val="000000"/>
                    </a:solidFill>
                    <a:effectLst/>
                    <a:uLnTx/>
                    <a:uFillTx/>
                    <a:latin typeface="Times New Roman" panose="02020603050405020304" charset="0"/>
                  </a:rPr>
                  <a:t>酒精</a:t>
                </a:r>
                <a:r>
                  <a:rPr kumimoji="0" lang="en-US" altLang="zh-CN" sz="2800" b="1" i="0" u="none" strike="noStrike" kern="0" cap="none" spc="0" normalizeH="0" baseline="0" noProof="0">
                    <a:ln>
                      <a:noFill/>
                    </a:ln>
                    <a:solidFill>
                      <a:srgbClr val="000000"/>
                    </a:solidFill>
                    <a:effectLst/>
                    <a:uLnTx/>
                    <a:uFillTx/>
                    <a:latin typeface="Times New Roman" panose="02020603050405020304" charset="0"/>
                  </a:rPr>
                  <a:t>)</a:t>
                </a:r>
                <a:endParaRPr kumimoji="0" lang="en-US" altLang="zh-CN" sz="2800" b="1" i="0" u="none" strike="noStrike" kern="0" cap="none" spc="0" normalizeH="0" baseline="0" noProof="0">
                  <a:ln>
                    <a:noFill/>
                  </a:ln>
                  <a:solidFill>
                    <a:srgbClr val="000000"/>
                  </a:solidFill>
                  <a:effectLst/>
                  <a:uLnTx/>
                  <a:uFillTx/>
                  <a:latin typeface="Times New Roman" panose="02020603050405020304" charset="0"/>
                </a:endParaRPr>
              </a:p>
            </p:txBody>
          </p:sp>
          <p:sp>
            <p:nvSpPr>
              <p:cNvPr id="80" name="Rectangle 45"/>
              <p:cNvSpPr/>
              <p:nvPr>
                <p:custDataLst>
                  <p:tags r:id="rId42"/>
                </p:custDataLst>
              </p:nvPr>
            </p:nvSpPr>
            <p:spPr>
              <a:xfrm>
                <a:off x="3219" y="3572"/>
                <a:ext cx="552" cy="359"/>
              </a:xfrm>
              <a:prstGeom prst="rect">
                <a:avLst/>
              </a:prstGeom>
              <a:noFill/>
              <a:ln w="9525">
                <a:noFill/>
              </a:ln>
            </p:spPr>
            <p:txBody>
              <a:bodyPr wrap="none" anchor="ctr"/>
              <a:lstStyle/>
              <a:p>
                <a:pPr marL="0" marR="0" lvl="0" indent="0" algn="ctr" defTabSz="914400" eaLnBrk="1" fontAlgn="auto" latinLnBrk="0" hangingPunct="1">
                  <a:lnSpc>
                    <a:spcPct val="130000"/>
                  </a:lnSpc>
                  <a:spcBef>
                    <a:spcPct val="0"/>
                  </a:spcBef>
                  <a:spcAft>
                    <a:spcPct val="0"/>
                  </a:spcAft>
                  <a:buClrTx/>
                  <a:buSzTx/>
                  <a:buFontTx/>
                  <a:buNone/>
                  <a:defRPr/>
                </a:pPr>
                <a:r>
                  <a:rPr kumimoji="0" lang="en-US" altLang="zh-CN" sz="2800" b="1" i="0" u="none" strike="noStrike" kern="0" cap="none" spc="0" normalizeH="0" baseline="0" noProof="0">
                    <a:ln>
                      <a:noFill/>
                    </a:ln>
                    <a:solidFill>
                      <a:srgbClr val="FF0000"/>
                    </a:solidFill>
                    <a:effectLst/>
                    <a:uLnTx/>
                    <a:uFillTx/>
                    <a:latin typeface="Times New Roman" panose="02020603050405020304" charset="0"/>
                  </a:rPr>
                  <a:t>+2CO</a:t>
                </a:r>
                <a:r>
                  <a:rPr kumimoji="0" lang="en-US" altLang="zh-CN" sz="2800" b="1" i="0" u="none" strike="noStrike" kern="0" cap="none" spc="0" normalizeH="0" baseline="-25000" noProof="0">
                    <a:ln>
                      <a:noFill/>
                    </a:ln>
                    <a:solidFill>
                      <a:srgbClr val="FF0000"/>
                    </a:solidFill>
                    <a:effectLst/>
                    <a:uLnTx/>
                    <a:uFillTx/>
                    <a:latin typeface="Times New Roman" panose="02020603050405020304" charset="0"/>
                  </a:rPr>
                  <a:t>2</a:t>
                </a:r>
                <a:endParaRPr kumimoji="0" lang="en-US" altLang="zh-CN" sz="2800" b="1" i="0" u="none" strike="noStrike" kern="0" cap="none" spc="0" normalizeH="0" baseline="-25000" noProof="0">
                  <a:ln>
                    <a:noFill/>
                  </a:ln>
                  <a:solidFill>
                    <a:srgbClr val="FF0000"/>
                  </a:solidFill>
                  <a:effectLst/>
                  <a:uLnTx/>
                  <a:uFillTx/>
                  <a:latin typeface="Times New Roman" panose="02020603050405020304" charset="0"/>
                </a:endParaRPr>
              </a:p>
            </p:txBody>
          </p:sp>
          <p:sp>
            <p:nvSpPr>
              <p:cNvPr id="81" name="Line 47"/>
              <p:cNvSpPr/>
              <p:nvPr>
                <p:custDataLst>
                  <p:tags r:id="rId43"/>
                </p:custDataLst>
              </p:nvPr>
            </p:nvSpPr>
            <p:spPr>
              <a:xfrm>
                <a:off x="1556" y="3733"/>
                <a:ext cx="288" cy="2"/>
              </a:xfrm>
              <a:prstGeom prst="line">
                <a:avLst/>
              </a:prstGeom>
              <a:ln w="38100" cap="flat" cmpd="sng">
                <a:solidFill>
                  <a:srgbClr val="000000"/>
                </a:solidFill>
                <a:prstDash val="solid"/>
                <a:round/>
                <a:headEnd type="none" w="med" len="med"/>
                <a:tailEnd type="stealth" w="med" len="lg"/>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sz="1800" b="0" i="0" u="none" strike="noStrike" kern="0" cap="none" spc="0" normalizeH="0" baseline="0" noProof="0">
                  <a:ln>
                    <a:noFill/>
                  </a:ln>
                  <a:solidFill>
                    <a:srgbClr val="000000"/>
                  </a:solidFill>
                  <a:effectLst/>
                  <a:uLnTx/>
                  <a:uFillTx/>
                </a:endParaRPr>
              </a:p>
            </p:txBody>
          </p:sp>
        </p:grpSp>
      </p:grpSp>
      <p:sp>
        <p:nvSpPr>
          <p:cNvPr id="88" name="文本框 87"/>
          <p:cNvSpPr txBox="1"/>
          <p:nvPr>
            <p:custDataLst>
              <p:tags r:id="rId44"/>
            </p:custDataLst>
          </p:nvPr>
        </p:nvSpPr>
        <p:spPr>
          <a:xfrm>
            <a:off x="10019665" y="5554345"/>
            <a:ext cx="4064000" cy="368300"/>
          </a:xfrm>
          <a:prstGeom prst="rect">
            <a:avLst/>
          </a:prstGeom>
          <a:noFill/>
        </p:spPr>
        <p:txBody>
          <a:bodyPr wrap="square" rtlCol="0">
            <a:spAutoFit/>
          </a:bodyPr>
          <a:lstStyle/>
          <a:p>
            <a:endParaRPr lang="zh-CN" altLang="en-US"/>
          </a:p>
        </p:txBody>
      </p:sp>
      <p:grpSp>
        <p:nvGrpSpPr>
          <p:cNvPr id="2" name="组合 1"/>
          <p:cNvGrpSpPr/>
          <p:nvPr/>
        </p:nvGrpSpPr>
        <p:grpSpPr>
          <a:xfrm>
            <a:off x="149225" y="81280"/>
            <a:ext cx="5759450" cy="1216025"/>
            <a:chOff x="235" y="128"/>
            <a:chExt cx="10309" cy="1915"/>
          </a:xfrm>
        </p:grpSpPr>
        <p:sp>
          <p:nvSpPr>
            <p:cNvPr id="3" name="文本框 2"/>
            <p:cNvSpPr txBox="1"/>
            <p:nvPr>
              <p:custDataLst>
                <p:tags r:id="rId45"/>
              </p:custDataLst>
            </p:nvPr>
          </p:nvSpPr>
          <p:spPr>
            <a:xfrm>
              <a:off x="503" y="1027"/>
              <a:ext cx="914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无氧呼吸</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4" name="组合 3"/>
            <p:cNvGrpSpPr/>
            <p:nvPr>
              <p:custDataLst>
                <p:tags r:id="rId46"/>
              </p:custDataLst>
            </p:nvPr>
          </p:nvGrpSpPr>
          <p:grpSpPr>
            <a:xfrm rot="0">
              <a:off x="235" y="128"/>
              <a:ext cx="10309" cy="899"/>
              <a:chOff x="587375" y="977268"/>
              <a:chExt cx="6546004" cy="570900"/>
            </a:xfrm>
          </p:grpSpPr>
          <p:sp>
            <p:nvSpPr>
              <p:cNvPr id="12" name="任意多边形: 形状 17"/>
              <p:cNvSpPr/>
              <p:nvPr>
                <p:custDataLst>
                  <p:tags r:id="rId47"/>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4" name="文本框 23"/>
              <p:cNvSpPr txBox="1"/>
              <p:nvPr>
                <p:custDataLst>
                  <p:tags r:id="rId48"/>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25" name="任意多边形: 形状 18"/>
              <p:cNvSpPr/>
              <p:nvPr>
                <p:custDataLst>
                  <p:tags r:id="rId49"/>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7" name="文本框 26"/>
              <p:cNvSpPr txBox="1"/>
              <p:nvPr>
                <p:custDataLst>
                  <p:tags r:id="rId50"/>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28" name="图片 27" descr="32303137373532353b32303137393931383bc9faceefcfd4cea2beb5cfb8b0fb"/>
            <p:cNvPicPr>
              <a:picLocks noChangeAspect="1"/>
            </p:cNvPicPr>
            <p:nvPr/>
          </p:nvPicPr>
          <p:blipFill>
            <a:blip r:embed="rId51"/>
            <a:stretch>
              <a:fillRect/>
            </a:stretch>
          </p:blipFill>
          <p:spPr>
            <a:xfrm>
              <a:off x="1119" y="207"/>
              <a:ext cx="719" cy="719"/>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p:tgtEl>
                                          <p:spTgt spid="6"/>
                                        </p:tgtEl>
                                        <p:attrNameLst>
                                          <p:attrName>ppt_x</p:attrName>
                                        </p:attrNameLst>
                                      </p:cBhvr>
                                      <p:tavLst>
                                        <p:tav tm="0">
                                          <p:val>
                                            <p:strVal val="#ppt_x-#ppt_w*1.125000"/>
                                          </p:val>
                                        </p:tav>
                                        <p:tav tm="100000">
                                          <p:val>
                                            <p:strVal val="#ppt_x"/>
                                          </p:val>
                                        </p:tav>
                                      </p:tavLst>
                                    </p:anim>
                                    <p:animEffect transition="in" filter="wipe(right)">
                                      <p:cBhvr>
                                        <p:cTn id="8" dur="500"/>
                                        <p:tgtEl>
                                          <p:spTgt spid="6"/>
                                        </p:tgtEl>
                                      </p:cBhvr>
                                    </p:animEffec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left)">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linds(horizont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linds(horizontal)">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blinds(horizontal)">
                                      <p:cBhvr>
                                        <p:cTn id="28" dur="500"/>
                                        <p:tgtEl>
                                          <p:spTgt spid="11"/>
                                        </p:tgtEl>
                                      </p:cBhvr>
                                    </p:animEffect>
                                  </p:childTnLst>
                                </p:cTn>
                              </p:par>
                            </p:childTnLst>
                          </p:cTn>
                        </p:par>
                        <p:par>
                          <p:cTn id="29" fill="hold">
                            <p:stCondLst>
                              <p:cond delay="500"/>
                            </p:stCondLst>
                            <p:childTnLst>
                              <p:par>
                                <p:cTn id="30" presetID="12" presetClass="entr" presetSubtype="8" fill="hold" grpId="0" nodeType="afterEffect">
                                  <p:stCondLst>
                                    <p:cond delay="0"/>
                                  </p:stCondLst>
                                  <p:childTnLst>
                                    <p:set>
                                      <p:cBhvr>
                                        <p:cTn id="31" dur="1" fill="hold">
                                          <p:stCondLst>
                                            <p:cond delay="0"/>
                                          </p:stCondLst>
                                        </p:cTn>
                                        <p:tgtEl>
                                          <p:spTgt spid="82"/>
                                        </p:tgtEl>
                                        <p:attrNameLst>
                                          <p:attrName>style.visibility</p:attrName>
                                        </p:attrNameLst>
                                      </p:cBhvr>
                                      <p:to>
                                        <p:strVal val="visible"/>
                                      </p:to>
                                    </p:set>
                                    <p:anim calcmode="lin" valueType="num">
                                      <p:cBhvr additive="base">
                                        <p:cTn id="32" dur="500"/>
                                        <p:tgtEl>
                                          <p:spTgt spid="82"/>
                                        </p:tgtEl>
                                        <p:attrNameLst>
                                          <p:attrName>ppt_x</p:attrName>
                                        </p:attrNameLst>
                                      </p:cBhvr>
                                      <p:tavLst>
                                        <p:tav tm="0">
                                          <p:val>
                                            <p:strVal val="#ppt_x-#ppt_w*1.125000"/>
                                          </p:val>
                                        </p:tav>
                                        <p:tav tm="100000">
                                          <p:val>
                                            <p:strVal val="#ppt_x"/>
                                          </p:val>
                                        </p:tav>
                                      </p:tavLst>
                                    </p:anim>
                                    <p:animEffect transition="in" filter="wipe(right)">
                                      <p:cBhvr>
                                        <p:cTn id="33" dur="500"/>
                                        <p:tgtEl>
                                          <p:spTgt spid="82"/>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52"/>
                                        </p:tgtEl>
                                        <p:attrNameLst>
                                          <p:attrName>style.visibility</p:attrName>
                                        </p:attrNameLst>
                                      </p:cBhvr>
                                      <p:to>
                                        <p:strVal val="visible"/>
                                      </p:to>
                                    </p:set>
                                    <p:animEffect transition="in" filter="wipe(down)">
                                      <p:cBhvr>
                                        <p:cTn id="38" dur="500"/>
                                        <p:tgtEl>
                                          <p:spTgt spid="52"/>
                                        </p:tgtEl>
                                      </p:cBhvr>
                                    </p:animEffect>
                                  </p:childTnLst>
                                </p:cTn>
                              </p:par>
                            </p:childTnLst>
                          </p:cTn>
                        </p:par>
                        <p:par>
                          <p:cTn id="39" fill="hold">
                            <p:stCondLst>
                              <p:cond delay="500"/>
                            </p:stCondLst>
                            <p:childTnLst>
                              <p:par>
                                <p:cTn id="40" presetID="22" presetClass="entr" presetSubtype="4" fill="hold" grpId="0" nodeType="afterEffect">
                                  <p:stCondLst>
                                    <p:cond delay="0"/>
                                  </p:stCondLst>
                                  <p:childTnLst>
                                    <p:set>
                                      <p:cBhvr>
                                        <p:cTn id="41" dur="1" fill="hold">
                                          <p:stCondLst>
                                            <p:cond delay="0"/>
                                          </p:stCondLst>
                                        </p:cTn>
                                        <p:tgtEl>
                                          <p:spTgt spid="196"/>
                                        </p:tgtEl>
                                        <p:attrNameLst>
                                          <p:attrName>style.visibility</p:attrName>
                                        </p:attrNameLst>
                                      </p:cBhvr>
                                      <p:to>
                                        <p:strVal val="visible"/>
                                      </p:to>
                                    </p:set>
                                    <p:animEffect transition="in" filter="wipe(down)">
                                      <p:cBhvr>
                                        <p:cTn id="42" dur="500"/>
                                        <p:tgtEl>
                                          <p:spTgt spid="19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86"/>
                                        </p:tgtEl>
                                        <p:attrNameLst>
                                          <p:attrName>style.visibility</p:attrName>
                                        </p:attrNameLst>
                                      </p:cBhvr>
                                      <p:to>
                                        <p:strVal val="visible"/>
                                      </p:to>
                                    </p:set>
                                    <p:animEffect transition="in" filter="wipe(left)">
                                      <p:cBhvr>
                                        <p:cTn id="47" dur="500"/>
                                        <p:tgtEl>
                                          <p:spTgt spid="8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63"/>
                                        </p:tgtEl>
                                        <p:attrNameLst>
                                          <p:attrName>style.visibility</p:attrName>
                                        </p:attrNameLst>
                                      </p:cBhvr>
                                      <p:to>
                                        <p:strVal val="visible"/>
                                      </p:to>
                                    </p:set>
                                    <p:animEffect transition="in" filter="wipe(left)">
                                      <p:cBhvr>
                                        <p:cTn id="52" dur="500"/>
                                        <p:tgtEl>
                                          <p:spTgt spid="6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49"/>
                                        </p:tgtEl>
                                        <p:attrNameLst>
                                          <p:attrName>style.visibility</p:attrName>
                                        </p:attrNameLst>
                                      </p:cBhvr>
                                      <p:to>
                                        <p:strVal val="visible"/>
                                      </p:to>
                                    </p:set>
                                    <p:animEffect transition="in" filter="wipe(left)">
                                      <p:cBhvr>
                                        <p:cTn id="57" dur="500"/>
                                        <p:tgtEl>
                                          <p:spTgt spid="49"/>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87"/>
                                        </p:tgtEl>
                                        <p:attrNameLst>
                                          <p:attrName>style.visibility</p:attrName>
                                        </p:attrNameLst>
                                      </p:cBhvr>
                                      <p:to>
                                        <p:strVal val="visible"/>
                                      </p:to>
                                    </p:set>
                                    <p:animEffect transition="in" filter="wipe(left)">
                                      <p:cBhvr>
                                        <p:cTn id="62" dur="500"/>
                                        <p:tgtEl>
                                          <p:spTgt spid="87"/>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56"/>
                                        </p:tgtEl>
                                        <p:attrNameLst>
                                          <p:attrName>style.visibility</p:attrName>
                                        </p:attrNameLst>
                                      </p:cBhvr>
                                      <p:to>
                                        <p:strVal val="visible"/>
                                      </p:to>
                                    </p:set>
                                    <p:animEffect transition="in" filter="wipe(left)">
                                      <p:cBhvr>
                                        <p:cTn id="67" dur="500"/>
                                        <p:tgtEl>
                                          <p:spTgt spid="56"/>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74"/>
                                        </p:tgtEl>
                                        <p:attrNameLst>
                                          <p:attrName>style.visibility</p:attrName>
                                        </p:attrNameLst>
                                      </p:cBhvr>
                                      <p:to>
                                        <p:strVal val="visible"/>
                                      </p:to>
                                    </p:set>
                                    <p:animEffect transition="in" filter="wipe(left)">
                                      <p:cBhvr>
                                        <p:cTn id="72" dur="500"/>
                                        <p:tgtEl>
                                          <p:spTgt spid="74"/>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55"/>
                                        </p:tgtEl>
                                        <p:attrNameLst>
                                          <p:attrName>style.visibility</p:attrName>
                                        </p:attrNameLst>
                                      </p:cBhvr>
                                      <p:to>
                                        <p:strVal val="visible"/>
                                      </p:to>
                                    </p:set>
                                    <p:animEffect transition="in" filter="wipe(left)">
                                      <p:cBhvr>
                                        <p:cTn id="77"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8" grpId="0"/>
      <p:bldP spid="10" grpId="0"/>
      <p:bldP spid="11" grpId="0"/>
      <p:bldP spid="13" grpId="0"/>
      <p:bldP spid="52" grpId="0"/>
      <p:bldP spid="196" grpId="0" bldLvl="0" animBg="1"/>
      <p:bldP spid="82" grpId="0" bldLvl="0" animBg="1"/>
      <p:bldP spid="49" grpId="0"/>
      <p:bldP spid="5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320675" y="2256790"/>
            <a:ext cx="10046335" cy="723796"/>
            <a:chOff x="717" y="3375"/>
            <a:chExt cx="15821" cy="1140"/>
          </a:xfrm>
        </p:grpSpPr>
        <p:sp>
          <p:nvSpPr>
            <p:cNvPr id="4" name="Text Box 2"/>
            <p:cNvSpPr txBox="1"/>
            <p:nvPr>
              <p:custDataLst>
                <p:tags r:id="rId1"/>
              </p:custDataLst>
            </p:nvPr>
          </p:nvSpPr>
          <p:spPr>
            <a:xfrm>
              <a:off x="717" y="3653"/>
              <a:ext cx="3148" cy="822"/>
            </a:xfrm>
            <a:prstGeom prst="rect">
              <a:avLst/>
            </a:prstGeom>
            <a:noFill/>
            <a:ln w="9525">
              <a:noFill/>
            </a:ln>
            <a:extLst>
              <a:ext uri="{909E8E84-426E-40DD-AFC4-6F175D3DCCD1}">
                <a14:hiddenFill xmlns:a14="http://schemas.microsoft.com/office/drawing/2010/main">
                  <a:solidFill>
                    <a:schemeClr val="bg1"/>
                  </a:solidFill>
                </a14:hiddenFill>
              </a:ext>
            </a:extLst>
          </p:spPr>
          <p:txBody>
            <a:bodyPr wrap="square" anchor="t">
              <a:spAutoFit/>
            </a:bodyPr>
            <a:lstStyle/>
            <a:p>
              <a:r>
                <a:rPr lang="zh-CN" altLang="en-US" sz="2800" b="1">
                  <a:solidFill>
                    <a:srgbClr val="0000FF"/>
                  </a:solidFill>
                  <a:latin typeface="微软雅黑" panose="020B0503020204020204" pitchFamily="34" charset="-122"/>
                  <a:ea typeface="微软雅黑" panose="020B0503020204020204" pitchFamily="34" charset="-122"/>
                </a:rPr>
                <a:t>①</a:t>
              </a:r>
              <a:r>
                <a:rPr lang="en-US" altLang="zh-CN" sz="2800" b="1">
                  <a:latin typeface="微软雅黑" panose="020B0503020204020204" pitchFamily="34" charset="-122"/>
                  <a:ea typeface="微软雅黑" panose="020B0503020204020204" pitchFamily="34" charset="-122"/>
                </a:rPr>
                <a:t>C</a:t>
              </a:r>
              <a:r>
                <a:rPr lang="en-US" altLang="zh-CN" sz="2800" b="1" baseline="-25000">
                  <a:latin typeface="微软雅黑" panose="020B0503020204020204" pitchFamily="34" charset="-122"/>
                  <a:ea typeface="微软雅黑" panose="020B0503020204020204" pitchFamily="34" charset="-122"/>
                </a:rPr>
                <a:t>6</a:t>
              </a:r>
              <a:r>
                <a:rPr lang="en-US" altLang="zh-CN" sz="2800" b="1">
                  <a:latin typeface="微软雅黑" panose="020B0503020204020204" pitchFamily="34" charset="-122"/>
                  <a:ea typeface="微软雅黑" panose="020B0503020204020204" pitchFamily="34" charset="-122"/>
                </a:rPr>
                <a:t>H</a:t>
              </a:r>
              <a:r>
                <a:rPr lang="en-US" altLang="zh-CN" sz="2800" b="1" baseline="-25000">
                  <a:latin typeface="微软雅黑" panose="020B0503020204020204" pitchFamily="34" charset="-122"/>
                  <a:ea typeface="微软雅黑" panose="020B0503020204020204" pitchFamily="34" charset="-122"/>
                </a:rPr>
                <a:t>12</a:t>
              </a:r>
              <a:r>
                <a:rPr lang="en-US" altLang="zh-CN" sz="2800" b="1">
                  <a:latin typeface="微软雅黑" panose="020B0503020204020204" pitchFamily="34" charset="-122"/>
                  <a:ea typeface="微软雅黑" panose="020B0503020204020204" pitchFamily="34" charset="-122"/>
                </a:rPr>
                <a:t>O</a:t>
              </a:r>
              <a:r>
                <a:rPr lang="en-US" altLang="zh-CN" sz="2800" b="1" baseline="-25000">
                  <a:latin typeface="微软雅黑" panose="020B0503020204020204" pitchFamily="34" charset="-122"/>
                  <a:ea typeface="微软雅黑" panose="020B0503020204020204" pitchFamily="34" charset="-122"/>
                </a:rPr>
                <a:t>6</a:t>
              </a:r>
              <a:endParaRPr lang="en-US" altLang="zh-CN" sz="2800" b="1" baseline="-25000">
                <a:latin typeface="微软雅黑" panose="020B0503020204020204" pitchFamily="34" charset="-122"/>
                <a:ea typeface="微软雅黑" panose="020B0503020204020204" pitchFamily="34" charset="-122"/>
              </a:endParaRPr>
            </a:p>
          </p:txBody>
        </p:sp>
        <p:sp>
          <p:nvSpPr>
            <p:cNvPr id="5" name="Line 3"/>
            <p:cNvSpPr/>
            <p:nvPr>
              <p:custDataLst>
                <p:tags r:id="rId2"/>
              </p:custDataLst>
            </p:nvPr>
          </p:nvSpPr>
          <p:spPr>
            <a:xfrm flipV="1">
              <a:off x="3865" y="4177"/>
              <a:ext cx="1365" cy="20"/>
            </a:xfrm>
            <a:prstGeom prst="line">
              <a:avLst/>
            </a:prstGeom>
            <a:noFill/>
            <a:ln w="38100" cap="flat" cmpd="sng">
              <a:solidFill>
                <a:srgbClr val="0000FF"/>
              </a:solidFill>
              <a:prstDash val="solid"/>
              <a:round/>
              <a:headEnd type="none" w="med" len="med"/>
              <a:tailEnd type="triangle" w="med" len="med"/>
            </a:ln>
            <a:extLst>
              <a:ext uri="{909E8E84-426E-40DD-AFC4-6F175D3DCCD1}">
                <a14:hiddenFill xmlns:a14="http://schemas.microsoft.com/office/drawing/2010/main">
                  <a:solidFill>
                    <a:schemeClr val="bg1"/>
                  </a:solidFill>
                </a14:hiddenFill>
              </a:ext>
            </a:extLst>
          </p:spPr>
          <p:txBody>
            <a:bodyPr/>
            <a:lstStyle/>
            <a:p/>
          </p:txBody>
        </p:sp>
        <p:sp>
          <p:nvSpPr>
            <p:cNvPr id="6" name="Text Box 4"/>
            <p:cNvSpPr txBox="1"/>
            <p:nvPr>
              <p:custDataLst>
                <p:tags r:id="rId3"/>
              </p:custDataLst>
            </p:nvPr>
          </p:nvSpPr>
          <p:spPr>
            <a:xfrm>
              <a:off x="3950" y="3375"/>
              <a:ext cx="848" cy="822"/>
            </a:xfrm>
            <a:prstGeom prst="rect">
              <a:avLst/>
            </a:prstGeom>
            <a:noFill/>
            <a:ln w="9525">
              <a:noFill/>
            </a:ln>
            <a:extLst>
              <a:ext uri="{909E8E84-426E-40DD-AFC4-6F175D3DCCD1}">
                <a14:hiddenFill xmlns:a14="http://schemas.microsoft.com/office/drawing/2010/main">
                  <a:solidFill>
                    <a:schemeClr val="bg1"/>
                  </a:solidFill>
                </a14:hiddenFill>
              </a:ext>
            </a:extLst>
          </p:spPr>
          <p:txBody>
            <a:bodyPr wrap="square" anchor="t">
              <a:spAutoFit/>
            </a:bodyPr>
            <a:lstStyle/>
            <a:p>
              <a:r>
                <a:rPr lang="zh-CN" altLang="en-US" sz="2800" b="1">
                  <a:latin typeface="微软雅黑" panose="020B0503020204020204" pitchFamily="34" charset="-122"/>
                  <a:ea typeface="微软雅黑" panose="020B0503020204020204" pitchFamily="34" charset="-122"/>
                </a:rPr>
                <a:t>酶</a:t>
              </a:r>
              <a:endParaRPr lang="zh-CN" altLang="en-US" sz="2800" b="1">
                <a:latin typeface="微软雅黑" panose="020B0503020204020204" pitchFamily="34" charset="-122"/>
                <a:ea typeface="微软雅黑" panose="020B0503020204020204" pitchFamily="34" charset="-122"/>
              </a:endParaRPr>
            </a:p>
          </p:txBody>
        </p:sp>
        <p:sp>
          <p:nvSpPr>
            <p:cNvPr id="7" name="Text Box 5"/>
            <p:cNvSpPr txBox="1"/>
            <p:nvPr>
              <p:custDataLst>
                <p:tags r:id="rId4"/>
              </p:custDataLst>
            </p:nvPr>
          </p:nvSpPr>
          <p:spPr>
            <a:xfrm>
              <a:off x="5096" y="3693"/>
              <a:ext cx="11442" cy="822"/>
            </a:xfrm>
            <a:prstGeom prst="rect">
              <a:avLst/>
            </a:prstGeom>
            <a:noFill/>
            <a:ln w="9525">
              <a:noFill/>
            </a:ln>
            <a:extLst>
              <a:ext uri="{909E8E84-426E-40DD-AFC4-6F175D3DCCD1}">
                <a14:hiddenFill xmlns:a14="http://schemas.microsoft.com/office/drawing/2010/main">
                  <a:solidFill>
                    <a:schemeClr val="bg1"/>
                  </a:solidFill>
                </a14:hiddenFill>
              </a:ext>
            </a:extLst>
          </p:spPr>
          <p:txBody>
            <a:bodyPr wrap="square" anchor="t">
              <a:spAutoFit/>
            </a:bodyPr>
            <a:lstStyle/>
            <a:p>
              <a:r>
                <a:rPr lang="en-US" altLang="zh-CN" sz="2800" b="1">
                  <a:latin typeface="微软雅黑" panose="020B0503020204020204" pitchFamily="34" charset="-122"/>
                  <a:ea typeface="微软雅黑" panose="020B0503020204020204" pitchFamily="34" charset="-122"/>
                </a:rPr>
                <a:t>2C</a:t>
              </a:r>
              <a:r>
                <a:rPr lang="en-US" altLang="zh-CN" sz="2800" b="1" baseline="-25000">
                  <a:latin typeface="微软雅黑" panose="020B0503020204020204" pitchFamily="34" charset="-122"/>
                  <a:ea typeface="微软雅黑" panose="020B0503020204020204" pitchFamily="34" charset="-122"/>
                </a:rPr>
                <a:t>2</a:t>
              </a:r>
              <a:r>
                <a:rPr lang="en-US" altLang="zh-CN" sz="2800" b="1">
                  <a:latin typeface="微软雅黑" panose="020B0503020204020204" pitchFamily="34" charset="-122"/>
                  <a:ea typeface="微软雅黑" panose="020B0503020204020204" pitchFamily="34" charset="-122"/>
                </a:rPr>
                <a:t>H</a:t>
              </a:r>
              <a:r>
                <a:rPr lang="en-US" altLang="zh-CN" sz="2800" b="1" baseline="-25000">
                  <a:latin typeface="微软雅黑" panose="020B0503020204020204" pitchFamily="34" charset="-122"/>
                  <a:ea typeface="微软雅黑" panose="020B0503020204020204" pitchFamily="34" charset="-122"/>
                </a:rPr>
                <a:t>5</a:t>
              </a:r>
              <a:r>
                <a:rPr lang="en-US" altLang="zh-CN" sz="2800" b="1">
                  <a:latin typeface="微软雅黑" panose="020B0503020204020204" pitchFamily="34" charset="-122"/>
                  <a:ea typeface="微软雅黑" panose="020B0503020204020204" pitchFamily="34" charset="-122"/>
                </a:rPr>
                <a:t>OH</a:t>
              </a:r>
              <a:r>
                <a:rPr lang="zh-CN" altLang="en-US" sz="2800" b="1">
                  <a:latin typeface="微软雅黑" panose="020B0503020204020204" pitchFamily="34" charset="-122"/>
                  <a:ea typeface="微软雅黑" panose="020B0503020204020204" pitchFamily="34" charset="-122"/>
                </a:rPr>
                <a:t>（酒精）</a:t>
              </a:r>
              <a:r>
                <a:rPr lang="en-US" altLang="zh-CN" sz="2800" b="1">
                  <a:latin typeface="微软雅黑" panose="020B0503020204020204" pitchFamily="34" charset="-122"/>
                  <a:ea typeface="微软雅黑" panose="020B0503020204020204" pitchFamily="34" charset="-122"/>
                </a:rPr>
                <a:t>+ 2CO</a:t>
              </a:r>
              <a:r>
                <a:rPr lang="en-US" altLang="zh-CN" sz="2800" b="1" baseline="-25000">
                  <a:latin typeface="微软雅黑" panose="020B0503020204020204" pitchFamily="34" charset="-122"/>
                  <a:ea typeface="微软雅黑" panose="020B0503020204020204" pitchFamily="34" charset="-122"/>
                </a:rPr>
                <a:t>2</a:t>
              </a:r>
              <a:r>
                <a:rPr lang="en-US" altLang="zh-CN" sz="2800" b="1">
                  <a:latin typeface="微软雅黑" panose="020B0503020204020204" pitchFamily="34" charset="-122"/>
                  <a:ea typeface="微软雅黑" panose="020B0503020204020204" pitchFamily="34" charset="-122"/>
                </a:rPr>
                <a:t> + </a:t>
              </a:r>
              <a:r>
                <a:rPr lang="zh-CN" altLang="en-US" sz="2800" b="1">
                  <a:latin typeface="微软雅黑" panose="020B0503020204020204" pitchFamily="34" charset="-122"/>
                  <a:ea typeface="微软雅黑" panose="020B0503020204020204" pitchFamily="34" charset="-122"/>
                </a:rPr>
                <a:t>能量（少）</a:t>
              </a:r>
              <a:endParaRPr lang="zh-CN" altLang="en-US" sz="2800" b="1">
                <a:latin typeface="微软雅黑" panose="020B0503020204020204" pitchFamily="34" charset="-122"/>
                <a:ea typeface="微软雅黑" panose="020B0503020204020204" pitchFamily="34" charset="-122"/>
              </a:endParaRPr>
            </a:p>
          </p:txBody>
        </p:sp>
      </p:grpSp>
      <p:grpSp>
        <p:nvGrpSpPr>
          <p:cNvPr id="31" name="组合 30"/>
          <p:cNvGrpSpPr/>
          <p:nvPr/>
        </p:nvGrpSpPr>
        <p:grpSpPr>
          <a:xfrm>
            <a:off x="299085" y="4091305"/>
            <a:ext cx="9421495" cy="730250"/>
            <a:chOff x="1901" y="6957"/>
            <a:chExt cx="14837" cy="1150"/>
          </a:xfrm>
        </p:grpSpPr>
        <p:sp>
          <p:nvSpPr>
            <p:cNvPr id="8" name="Text Box 6"/>
            <p:cNvSpPr txBox="1"/>
            <p:nvPr>
              <p:custDataLst>
                <p:tags r:id="rId5"/>
              </p:custDataLst>
            </p:nvPr>
          </p:nvSpPr>
          <p:spPr>
            <a:xfrm>
              <a:off x="1901" y="7285"/>
              <a:ext cx="3146" cy="822"/>
            </a:xfrm>
            <a:prstGeom prst="rect">
              <a:avLst/>
            </a:prstGeom>
            <a:noFill/>
            <a:ln w="9525">
              <a:noFill/>
            </a:ln>
            <a:extLst>
              <a:ext uri="{909E8E84-426E-40DD-AFC4-6F175D3DCCD1}">
                <a14:hiddenFill xmlns:a14="http://schemas.microsoft.com/office/drawing/2010/main">
                  <a:solidFill>
                    <a:srgbClr val="CCFFFF"/>
                  </a:solidFill>
                </a14:hiddenFill>
              </a:ext>
            </a:extLst>
          </p:spPr>
          <p:txBody>
            <a:bodyPr wrap="square" anchor="t">
              <a:spAutoFit/>
            </a:bodyPr>
            <a:lstStyle/>
            <a:p>
              <a:r>
                <a:rPr lang="zh-CN" altLang="en-US" sz="2800" b="1">
                  <a:solidFill>
                    <a:srgbClr val="0000FF"/>
                  </a:solidFill>
                  <a:latin typeface="微软雅黑" panose="020B0503020204020204" pitchFamily="34" charset="-122"/>
                  <a:ea typeface="微软雅黑" panose="020B0503020204020204" pitchFamily="34" charset="-122"/>
                </a:rPr>
                <a:t>②</a:t>
              </a:r>
              <a:r>
                <a:rPr lang="en-US" altLang="zh-CN" sz="2800" b="1">
                  <a:latin typeface="微软雅黑" panose="020B0503020204020204" pitchFamily="34" charset="-122"/>
                  <a:ea typeface="微软雅黑" panose="020B0503020204020204" pitchFamily="34" charset="-122"/>
                </a:rPr>
                <a:t>C</a:t>
              </a:r>
              <a:r>
                <a:rPr lang="en-US" altLang="zh-CN" sz="2800" b="1" baseline="-25000">
                  <a:latin typeface="微软雅黑" panose="020B0503020204020204" pitchFamily="34" charset="-122"/>
                  <a:ea typeface="微软雅黑" panose="020B0503020204020204" pitchFamily="34" charset="-122"/>
                </a:rPr>
                <a:t>6</a:t>
              </a:r>
              <a:r>
                <a:rPr lang="en-US" altLang="zh-CN" sz="2800" b="1">
                  <a:latin typeface="微软雅黑" panose="020B0503020204020204" pitchFamily="34" charset="-122"/>
                  <a:ea typeface="微软雅黑" panose="020B0503020204020204" pitchFamily="34" charset="-122"/>
                </a:rPr>
                <a:t>H</a:t>
              </a:r>
              <a:r>
                <a:rPr lang="en-US" altLang="zh-CN" sz="2800" b="1" baseline="-25000">
                  <a:latin typeface="微软雅黑" panose="020B0503020204020204" pitchFamily="34" charset="-122"/>
                  <a:ea typeface="微软雅黑" panose="020B0503020204020204" pitchFamily="34" charset="-122"/>
                </a:rPr>
                <a:t>12</a:t>
              </a:r>
              <a:r>
                <a:rPr lang="en-US" altLang="zh-CN" sz="2800" b="1">
                  <a:latin typeface="微软雅黑" panose="020B0503020204020204" pitchFamily="34" charset="-122"/>
                  <a:ea typeface="微软雅黑" panose="020B0503020204020204" pitchFamily="34" charset="-122"/>
                </a:rPr>
                <a:t>O</a:t>
              </a:r>
              <a:r>
                <a:rPr lang="en-US" altLang="zh-CN" sz="2800" b="1" baseline="-25000">
                  <a:latin typeface="微软雅黑" panose="020B0503020204020204" pitchFamily="34" charset="-122"/>
                  <a:ea typeface="微软雅黑" panose="020B0503020204020204" pitchFamily="34" charset="-122"/>
                </a:rPr>
                <a:t>6</a:t>
              </a:r>
              <a:endParaRPr lang="en-US" altLang="zh-CN" sz="2800" b="1" baseline="-25000">
                <a:latin typeface="微软雅黑" panose="020B0503020204020204" pitchFamily="34" charset="-122"/>
                <a:ea typeface="微软雅黑" panose="020B0503020204020204" pitchFamily="34" charset="-122"/>
              </a:endParaRPr>
            </a:p>
          </p:txBody>
        </p:sp>
        <p:sp>
          <p:nvSpPr>
            <p:cNvPr id="9" name="Line 7"/>
            <p:cNvSpPr/>
            <p:nvPr>
              <p:custDataLst>
                <p:tags r:id="rId6"/>
              </p:custDataLst>
            </p:nvPr>
          </p:nvSpPr>
          <p:spPr>
            <a:xfrm flipV="1">
              <a:off x="5311" y="7803"/>
              <a:ext cx="2017" cy="10"/>
            </a:xfrm>
            <a:prstGeom prst="line">
              <a:avLst/>
            </a:prstGeom>
            <a:ln w="38100" cap="flat" cmpd="sng">
              <a:solidFill>
                <a:srgbClr val="0000FF"/>
              </a:solidFill>
              <a:prstDash val="solid"/>
              <a:round/>
              <a:headEnd type="none" w="med" len="med"/>
              <a:tailEnd type="triangle" w="med" len="med"/>
            </a:ln>
          </p:spPr>
          <p:txBody>
            <a:bodyPr/>
            <a:lstStyle/>
            <a:p/>
          </p:txBody>
        </p:sp>
        <p:sp>
          <p:nvSpPr>
            <p:cNvPr id="10" name="Text Box 8"/>
            <p:cNvSpPr txBox="1"/>
            <p:nvPr>
              <p:custDataLst>
                <p:tags r:id="rId7"/>
              </p:custDataLst>
            </p:nvPr>
          </p:nvSpPr>
          <p:spPr>
            <a:xfrm>
              <a:off x="5730" y="6957"/>
              <a:ext cx="848" cy="822"/>
            </a:xfrm>
            <a:prstGeom prst="rect">
              <a:avLst/>
            </a:prstGeom>
            <a:noFill/>
            <a:ln w="9525">
              <a:noFill/>
            </a:ln>
          </p:spPr>
          <p:txBody>
            <a:bodyPr wrap="square" anchor="t">
              <a:spAutoFit/>
            </a:bodyPr>
            <a:lstStyle/>
            <a:p>
              <a:r>
                <a:rPr lang="zh-CN" altLang="en-US" sz="2800" b="1">
                  <a:latin typeface="微软雅黑" panose="020B0503020204020204" pitchFamily="34" charset="-122"/>
                  <a:ea typeface="微软雅黑" panose="020B0503020204020204" pitchFamily="34" charset="-122"/>
                </a:rPr>
                <a:t>酶</a:t>
              </a:r>
              <a:endParaRPr lang="zh-CN" altLang="en-US" sz="2800" b="1">
                <a:latin typeface="微软雅黑" panose="020B0503020204020204" pitchFamily="34" charset="-122"/>
                <a:ea typeface="微软雅黑" panose="020B0503020204020204" pitchFamily="34" charset="-122"/>
              </a:endParaRPr>
            </a:p>
          </p:txBody>
        </p:sp>
        <p:sp>
          <p:nvSpPr>
            <p:cNvPr id="11" name="Text Box 9"/>
            <p:cNvSpPr txBox="1"/>
            <p:nvPr>
              <p:custDataLst>
                <p:tags r:id="rId8"/>
              </p:custDataLst>
            </p:nvPr>
          </p:nvSpPr>
          <p:spPr>
            <a:xfrm>
              <a:off x="7328" y="7282"/>
              <a:ext cx="9411" cy="822"/>
            </a:xfrm>
            <a:prstGeom prst="rect">
              <a:avLst/>
            </a:prstGeom>
            <a:noFill/>
            <a:ln w="9525">
              <a:noFill/>
            </a:ln>
            <a:extLst>
              <a:ext uri="{909E8E84-426E-40DD-AFC4-6F175D3DCCD1}">
                <a14:hiddenFill xmlns:a14="http://schemas.microsoft.com/office/drawing/2010/main">
                  <a:solidFill>
                    <a:srgbClr val="CCFFFF"/>
                  </a:solidFill>
                </a14:hiddenFill>
              </a:ext>
            </a:extLst>
          </p:spPr>
          <p:txBody>
            <a:bodyPr wrap="square" anchor="t">
              <a:spAutoFit/>
            </a:bodyPr>
            <a:lstStyle/>
            <a:p>
              <a:r>
                <a:rPr lang="en-US" altLang="zh-CN" sz="2800" b="1">
                  <a:latin typeface="微软雅黑" panose="020B0503020204020204" pitchFamily="34" charset="-122"/>
                  <a:ea typeface="微软雅黑" panose="020B0503020204020204" pitchFamily="34" charset="-122"/>
                </a:rPr>
                <a:t>2C</a:t>
              </a:r>
              <a:r>
                <a:rPr lang="en-US" altLang="zh-CN" sz="2800" b="1" baseline="-25000">
                  <a:latin typeface="微软雅黑" panose="020B0503020204020204" pitchFamily="34" charset="-122"/>
                  <a:ea typeface="微软雅黑" panose="020B0503020204020204" pitchFamily="34" charset="-122"/>
                </a:rPr>
                <a:t>3</a:t>
              </a:r>
              <a:r>
                <a:rPr lang="en-US" altLang="zh-CN" sz="2800" b="1">
                  <a:latin typeface="微软雅黑" panose="020B0503020204020204" pitchFamily="34" charset="-122"/>
                  <a:ea typeface="微软雅黑" panose="020B0503020204020204" pitchFamily="34" charset="-122"/>
                </a:rPr>
                <a:t>H</a:t>
              </a:r>
              <a:r>
                <a:rPr lang="en-US" altLang="zh-CN" sz="2800" b="1" baseline="-25000">
                  <a:latin typeface="微软雅黑" panose="020B0503020204020204" pitchFamily="34" charset="-122"/>
                  <a:ea typeface="微软雅黑" panose="020B0503020204020204" pitchFamily="34" charset="-122"/>
                </a:rPr>
                <a:t>6</a:t>
              </a:r>
              <a:r>
                <a:rPr lang="en-US" altLang="zh-CN" sz="2800" b="1">
                  <a:latin typeface="微软雅黑" panose="020B0503020204020204" pitchFamily="34" charset="-122"/>
                  <a:ea typeface="微软雅黑" panose="020B0503020204020204" pitchFamily="34" charset="-122"/>
                </a:rPr>
                <a:t>O</a:t>
              </a:r>
              <a:r>
                <a:rPr lang="en-US" altLang="zh-CN" sz="2800" b="1" baseline="-25000">
                  <a:latin typeface="微软雅黑" panose="020B0503020204020204" pitchFamily="34" charset="-122"/>
                  <a:ea typeface="微软雅黑" panose="020B0503020204020204" pitchFamily="34" charset="-122"/>
                </a:rPr>
                <a:t>3</a:t>
              </a:r>
              <a:r>
                <a:rPr lang="zh-CN" altLang="en-US" sz="2800" b="1">
                  <a:latin typeface="微软雅黑" panose="020B0503020204020204" pitchFamily="34" charset="-122"/>
                  <a:ea typeface="微软雅黑" panose="020B0503020204020204" pitchFamily="34" charset="-122"/>
                </a:rPr>
                <a:t>（乳酸）  </a:t>
              </a:r>
              <a:r>
                <a:rPr lang="en-US" altLang="zh-CN" sz="2800" b="1">
                  <a:latin typeface="微软雅黑" panose="020B0503020204020204" pitchFamily="34" charset="-122"/>
                  <a:ea typeface="微软雅黑" panose="020B0503020204020204" pitchFamily="34" charset="-122"/>
                </a:rPr>
                <a:t>+  </a:t>
              </a:r>
              <a:r>
                <a:rPr lang="zh-CN" altLang="en-US" sz="2800" b="1">
                  <a:latin typeface="微软雅黑" panose="020B0503020204020204" pitchFamily="34" charset="-122"/>
                  <a:ea typeface="微软雅黑" panose="020B0503020204020204" pitchFamily="34" charset="-122"/>
                </a:rPr>
                <a:t>能量（少）</a:t>
              </a:r>
              <a:endParaRPr lang="zh-CN" altLang="en-US" sz="2800" b="1">
                <a:latin typeface="微软雅黑" panose="020B0503020204020204" pitchFamily="34" charset="-122"/>
                <a:ea typeface="微软雅黑" panose="020B0503020204020204" pitchFamily="34" charset="-122"/>
              </a:endParaRPr>
            </a:p>
          </p:txBody>
        </p:sp>
      </p:grpSp>
      <p:sp>
        <p:nvSpPr>
          <p:cNvPr id="17" name="文本框 16"/>
          <p:cNvSpPr txBox="1"/>
          <p:nvPr>
            <p:custDataLst>
              <p:tags r:id="rId9"/>
            </p:custDataLst>
          </p:nvPr>
        </p:nvSpPr>
        <p:spPr>
          <a:xfrm>
            <a:off x="422275" y="1289050"/>
            <a:ext cx="3611880" cy="621030"/>
          </a:xfrm>
          <a:prstGeom prst="rect">
            <a:avLst/>
          </a:prstGeom>
          <a:solidFill>
            <a:schemeClr val="accent6">
              <a:lumMod val="20000"/>
              <a:lumOff val="80000"/>
            </a:schemeClr>
          </a:solidFill>
          <a:ln w="9525">
            <a:noFill/>
          </a:ln>
        </p:spPr>
        <p:txBody>
          <a:bodyPr wrap="square" anchor="t">
            <a:noAutofit/>
          </a:bodyPr>
          <a:lstStyle/>
          <a:p>
            <a:pPr>
              <a:spcBef>
                <a:spcPct val="50000"/>
              </a:spcBef>
            </a:pP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无氧呼吸总反应式：</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2" name="组合 1"/>
          <p:cNvGrpSpPr/>
          <p:nvPr>
            <p:custDataLst>
              <p:tags r:id="rId10"/>
            </p:custDataLst>
          </p:nvPr>
        </p:nvGrpSpPr>
        <p:grpSpPr>
          <a:xfrm>
            <a:off x="422317" y="5146675"/>
            <a:ext cx="8087345" cy="1541145"/>
            <a:chOff x="7290" y="6572"/>
            <a:chExt cx="10617" cy="2427"/>
          </a:xfrm>
        </p:grpSpPr>
        <p:sp>
          <p:nvSpPr>
            <p:cNvPr id="3" name="文本框 2"/>
            <p:cNvSpPr txBox="1"/>
            <p:nvPr>
              <p:custDataLst>
                <p:tags r:id="rId11"/>
              </p:custDataLst>
            </p:nvPr>
          </p:nvSpPr>
          <p:spPr>
            <a:xfrm>
              <a:off x="7290" y="6572"/>
              <a:ext cx="10617" cy="2179"/>
            </a:xfrm>
            <a:prstGeom prst="rect">
              <a:avLst/>
            </a:prstGeom>
            <a:noFill/>
          </p:spPr>
          <p:txBody>
            <a:bodyPr wrap="square" rtlCol="0" anchor="t">
              <a:spAutoFit/>
            </a:bodyPr>
            <a:lstStyle/>
            <a:p>
              <a:pPr marL="285750" indent="-285750">
                <a:buFont typeface="Wingdings" panose="05000000000000000000" charset="0"/>
                <a:buChar char="Ø"/>
              </a:pPr>
              <a:r>
                <a:rPr lang="zh-CN" altLang="en-US" sz="2800" b="1">
                  <a:solidFill>
                    <a:schemeClr val="tx1"/>
                  </a:solidFill>
                  <a:highlight>
                    <a:srgbClr val="FFFF00"/>
                  </a:highlight>
                  <a:latin typeface="微软雅黑" panose="020B0503020204020204" pitchFamily="34" charset="-122"/>
                  <a:ea typeface="微软雅黑" panose="020B0503020204020204" pitchFamily="34" charset="-122"/>
                  <a:cs typeface="微软雅黑" panose="020B0503020204020204" pitchFamily="34" charset="-122"/>
                  <a:sym typeface="+mn-ea"/>
                </a:rPr>
                <a:t>思考：</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不同生物无氧呼吸的产物不同，</a:t>
              </a:r>
              <a:endPar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buFont typeface="Wingdings" panose="05000000000000000000" charset="0"/>
                <a:buNone/>
              </a:pP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直接原因是？</a:t>
              </a:r>
              <a:endPar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endPar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376" name="文本框 1"/>
            <p:cNvSpPr txBox="1"/>
            <p:nvPr>
              <p:custDataLst>
                <p:tags r:id="rId12"/>
              </p:custDataLst>
            </p:nvPr>
          </p:nvSpPr>
          <p:spPr>
            <a:xfrm>
              <a:off x="7633" y="8177"/>
              <a:ext cx="3103" cy="822"/>
            </a:xfrm>
            <a:prstGeom prst="rect">
              <a:avLst/>
            </a:prstGeom>
            <a:noFill/>
            <a:ln w="9525">
              <a:noFill/>
            </a:ln>
          </p:spPr>
          <p:txBody>
            <a:bodyPr wrap="square" anchor="t" anchorCtr="0">
              <a:spAutoFit/>
            </a:bodyPr>
            <a:lstStyle/>
            <a:p>
              <a:r>
                <a:rPr lang="zh-CN" altLang="en-US" sz="2800" b="1">
                  <a:solidFill>
                    <a:srgbClr val="0000FF"/>
                  </a:solidFill>
                  <a:latin typeface="微软雅黑" panose="020B0503020204020204" pitchFamily="34" charset="-122"/>
                  <a:ea typeface="微软雅黑" panose="020B0503020204020204" pitchFamily="34" charset="-122"/>
                </a:rPr>
                <a:t>根本原因？</a:t>
              </a:r>
              <a:endParaRPr lang="zh-CN" altLang="en-US" sz="2800" b="1">
                <a:solidFill>
                  <a:srgbClr val="0000FF"/>
                </a:solidFill>
                <a:latin typeface="微软雅黑" panose="020B0503020204020204" pitchFamily="34" charset="-122"/>
                <a:ea typeface="微软雅黑" panose="020B0503020204020204" pitchFamily="34" charset="-122"/>
              </a:endParaRPr>
            </a:p>
          </p:txBody>
        </p:sp>
      </p:grpSp>
      <p:sp>
        <p:nvSpPr>
          <p:cNvPr id="12323" name="文本框 11298"/>
          <p:cNvSpPr txBox="1"/>
          <p:nvPr>
            <p:custDataLst>
              <p:tags r:id="rId13"/>
            </p:custDataLst>
          </p:nvPr>
        </p:nvSpPr>
        <p:spPr>
          <a:xfrm>
            <a:off x="3047365" y="5645150"/>
            <a:ext cx="3291840" cy="521970"/>
          </a:xfrm>
          <a:prstGeom prst="rect">
            <a:avLst/>
          </a:prstGeom>
          <a:noFill/>
          <a:ln w="9525">
            <a:noFill/>
          </a:ln>
        </p:spPr>
        <p:txBody>
          <a:bodyPr wrap="square" anchor="t" anchorCtr="0">
            <a:spAutoFit/>
          </a:bodyPr>
          <a:lstStyle/>
          <a:p>
            <a:pPr marL="457200" indent="-457200">
              <a:spcBef>
                <a:spcPct val="50000"/>
              </a:spcBef>
              <a:buFont typeface="Wingdings" panose="05000000000000000000" charset="0"/>
              <a:buChar char="ü"/>
            </a:pPr>
            <a:r>
              <a:rPr lang="zh-CN" altLang="en-US" sz="2800" b="1">
                <a:solidFill>
                  <a:srgbClr val="FF0000"/>
                </a:solidFill>
                <a:latin typeface="微软雅黑" panose="020B0503020204020204" pitchFamily="34" charset="-122"/>
                <a:ea typeface="微软雅黑" panose="020B0503020204020204" pitchFamily="34" charset="-122"/>
              </a:rPr>
              <a:t>酶种类不同</a:t>
            </a:r>
            <a:endParaRPr lang="zh-CN" altLang="en-US" sz="2800" b="1">
              <a:solidFill>
                <a:srgbClr val="FF0000"/>
              </a:solidFill>
              <a:latin typeface="微软雅黑" panose="020B0503020204020204" pitchFamily="34" charset="-122"/>
              <a:ea typeface="微软雅黑" panose="020B0503020204020204" pitchFamily="34" charset="-122"/>
            </a:endParaRPr>
          </a:p>
        </p:txBody>
      </p:sp>
      <p:sp>
        <p:nvSpPr>
          <p:cNvPr id="12330" name="文本框 2"/>
          <p:cNvSpPr txBox="1"/>
          <p:nvPr>
            <p:custDataLst>
              <p:tags r:id="rId14"/>
            </p:custDataLst>
          </p:nvPr>
        </p:nvSpPr>
        <p:spPr>
          <a:xfrm>
            <a:off x="3046730" y="6179185"/>
            <a:ext cx="5963920" cy="521970"/>
          </a:xfrm>
          <a:prstGeom prst="rect">
            <a:avLst/>
          </a:prstGeom>
          <a:noFill/>
          <a:ln w="9525">
            <a:noFill/>
          </a:ln>
        </p:spPr>
        <p:txBody>
          <a:bodyPr wrap="square" anchor="t" anchorCtr="0">
            <a:spAutoFit/>
          </a:bodyPr>
          <a:lstStyle/>
          <a:p>
            <a:pPr marL="457200" indent="-457200">
              <a:spcBef>
                <a:spcPct val="50000"/>
              </a:spcBef>
              <a:buFont typeface="Wingdings" panose="05000000000000000000" charset="0"/>
              <a:buChar char="ü"/>
            </a:pPr>
            <a:r>
              <a:rPr lang="zh-CN" altLang="en-US" sz="2800" b="1">
                <a:solidFill>
                  <a:srgbClr val="FF0000"/>
                </a:solidFill>
                <a:latin typeface="微软雅黑" panose="020B0503020204020204" pitchFamily="34" charset="-122"/>
                <a:ea typeface="微软雅黑" panose="020B0503020204020204" pitchFamily="34" charset="-122"/>
              </a:rPr>
              <a:t>控制合成相关酶的基因不同</a:t>
            </a:r>
            <a:endParaRPr lang="zh-CN" altLang="en-US" sz="2800" b="1">
              <a:solidFill>
                <a:srgbClr val="FF0000"/>
              </a:solidFill>
              <a:latin typeface="微软雅黑" panose="020B0503020204020204" pitchFamily="34" charset="-122"/>
              <a:ea typeface="微软雅黑" panose="020B0503020204020204" pitchFamily="34" charset="-122"/>
            </a:endParaRPr>
          </a:p>
        </p:txBody>
      </p:sp>
      <p:sp>
        <p:nvSpPr>
          <p:cNvPr id="53" name="文本框 52"/>
          <p:cNvSpPr txBox="1"/>
          <p:nvPr>
            <p:custDataLst>
              <p:tags r:id="rId15"/>
            </p:custDataLst>
          </p:nvPr>
        </p:nvSpPr>
        <p:spPr>
          <a:xfrm>
            <a:off x="4099560" y="867410"/>
            <a:ext cx="8092440" cy="1198880"/>
          </a:xfrm>
          <a:prstGeom prst="rect">
            <a:avLst/>
          </a:prstGeom>
          <a:solidFill>
            <a:schemeClr val="accent3">
              <a:lumMod val="20000"/>
              <a:lumOff val="80000"/>
            </a:schemeClr>
          </a:solidFill>
        </p:spPr>
        <p:txBody>
          <a:bodyPr wrap="square" rtlCol="0" anchor="t">
            <a:spAutoFit/>
          </a:bodyPr>
          <a:lstStyle/>
          <a:p>
            <a:r>
              <a:rPr lang="zh-CN" altLang="en-US" sz="2400">
                <a:latin typeface="微软雅黑" panose="020B0503020204020204" pitchFamily="34" charset="-122"/>
                <a:ea typeface="微软雅黑" panose="020B0503020204020204" pitchFamily="34" charset="-122"/>
                <a:cs typeface="微软雅黑" panose="020B0503020204020204" pitchFamily="34" charset="-122"/>
              </a:rPr>
              <a:t>注：</a:t>
            </a:r>
            <a:r>
              <a:rPr lang="zh-CN"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微生物</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的</a:t>
            </a:r>
            <a:r>
              <a:rPr lang="zh-CN"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无氧呼吸</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叫做</a:t>
            </a:r>
            <a:r>
              <a:rPr lang="zh-CN" altLang="en-US" sz="240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发酵</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240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产生酒精的叫作酒精发酵，产生乳酸的叫作乳酸发酵。</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240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但工业上的发酵并非完全无氧，比如醋酸发酵。</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6" name="组合 15"/>
          <p:cNvGrpSpPr/>
          <p:nvPr/>
        </p:nvGrpSpPr>
        <p:grpSpPr>
          <a:xfrm>
            <a:off x="149225" y="81280"/>
            <a:ext cx="5759450" cy="1216025"/>
            <a:chOff x="235" y="128"/>
            <a:chExt cx="10309" cy="1915"/>
          </a:xfrm>
        </p:grpSpPr>
        <p:sp>
          <p:nvSpPr>
            <p:cNvPr id="18" name="文本框 17"/>
            <p:cNvSpPr txBox="1"/>
            <p:nvPr>
              <p:custDataLst>
                <p:tags r:id="rId16"/>
              </p:custDataLst>
            </p:nvPr>
          </p:nvSpPr>
          <p:spPr>
            <a:xfrm>
              <a:off x="503" y="1027"/>
              <a:ext cx="914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无氧呼吸</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19" name="组合 18"/>
            <p:cNvGrpSpPr/>
            <p:nvPr>
              <p:custDataLst>
                <p:tags r:id="rId17"/>
              </p:custDataLst>
            </p:nvPr>
          </p:nvGrpSpPr>
          <p:grpSpPr>
            <a:xfrm rot="0">
              <a:off x="235" y="128"/>
              <a:ext cx="10309" cy="899"/>
              <a:chOff x="587375" y="977268"/>
              <a:chExt cx="6546004" cy="570900"/>
            </a:xfrm>
          </p:grpSpPr>
          <p:sp>
            <p:nvSpPr>
              <p:cNvPr id="20" name="任意多边形: 形状 17"/>
              <p:cNvSpPr/>
              <p:nvPr>
                <p:custDataLst>
                  <p:tags r:id="rId18"/>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4" name="文本框 23"/>
              <p:cNvSpPr txBox="1"/>
              <p:nvPr>
                <p:custDataLst>
                  <p:tags r:id="rId19"/>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25" name="任意多边形: 形状 18"/>
              <p:cNvSpPr/>
              <p:nvPr>
                <p:custDataLst>
                  <p:tags r:id="rId20"/>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7" name="文本框 26"/>
              <p:cNvSpPr txBox="1"/>
              <p:nvPr>
                <p:custDataLst>
                  <p:tags r:id="rId21"/>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28" name="图片 27" descr="32303137373532353b32303137393931383bc9faceefcfd4cea2beb5cfb8b0fb"/>
            <p:cNvPicPr>
              <a:picLocks noChangeAspect="1"/>
            </p:cNvPicPr>
            <p:nvPr/>
          </p:nvPicPr>
          <p:blipFill>
            <a:blip r:embed="rId22"/>
            <a:stretch>
              <a:fillRect/>
            </a:stretch>
          </p:blipFill>
          <p:spPr>
            <a:xfrm>
              <a:off x="1119" y="207"/>
              <a:ext cx="719" cy="719"/>
            </a:xfrm>
            <a:prstGeom prst="rect">
              <a:avLst/>
            </a:prstGeom>
          </p:spPr>
        </p:pic>
      </p:grpSp>
      <p:grpSp>
        <p:nvGrpSpPr>
          <p:cNvPr id="21" name="组合 20"/>
          <p:cNvGrpSpPr/>
          <p:nvPr/>
        </p:nvGrpSpPr>
        <p:grpSpPr>
          <a:xfrm>
            <a:off x="9713595" y="2042795"/>
            <a:ext cx="2247900" cy="1403985"/>
            <a:chOff x="5430" y="4143"/>
            <a:chExt cx="3540" cy="2211"/>
          </a:xfrm>
        </p:grpSpPr>
        <p:sp>
          <p:nvSpPr>
            <p:cNvPr id="22" name="AutoShape 30"/>
            <p:cNvSpPr/>
            <p:nvPr>
              <p:custDataLst>
                <p:tags r:id="rId23"/>
              </p:custDataLst>
            </p:nvPr>
          </p:nvSpPr>
          <p:spPr>
            <a:xfrm>
              <a:off x="5430" y="4333"/>
              <a:ext cx="221" cy="1853"/>
            </a:xfrm>
            <a:prstGeom prst="leftBrace">
              <a:avLst>
                <a:gd name="adj1" fmla="val 27777"/>
                <a:gd name="adj2" fmla="val 47204"/>
              </a:avLst>
            </a:prstGeom>
            <a:noFill/>
            <a:ln w="38100" cap="flat" cmpd="sng">
              <a:solidFill>
                <a:srgbClr val="0F1423"/>
              </a:solidFill>
              <a:prstDash val="solid"/>
              <a:headEnd type="none" w="med" len="med"/>
              <a:tailEnd type="none" w="med" len="med"/>
            </a:ln>
          </p:spPr>
          <p:txBody>
            <a:bodyPr wrap="none" anchor="ctr"/>
            <a:lstStyle>
              <a:defPPr>
                <a:defRPr lang="zh-CN"/>
              </a:defPPr>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9pPr>
            </a:lstStyle>
            <a:p>
              <a:pPr marL="0" marR="0" lvl="0" indent="0" algn="l" defTabSz="914400" eaLnBrk="1" fontAlgn="base" latinLnBrk="0" hangingPunct="1">
                <a:lnSpc>
                  <a:spcPct val="130000"/>
                </a:lnSpc>
                <a:spcBef>
                  <a:spcPct val="0"/>
                </a:spcBef>
                <a:spcAft>
                  <a:spcPct val="0"/>
                </a:spcAft>
                <a:buClrTx/>
                <a:buSzTx/>
                <a:buFont typeface="Arial" panose="020B0604020202020204" pitchFamily="34" charset="0"/>
                <a:buNone/>
                <a:defRPr/>
              </a:pPr>
              <a:endParaRPr kumimoji="0" lang="zh-CN" altLang="en-US" sz="2400" b="1" i="0" u="none" strike="noStrike" kern="1200" cap="none" spc="0" normalizeH="0" baseline="0" noProof="0">
                <a:ln>
                  <a:noFill/>
                </a:ln>
                <a:solidFill>
                  <a:srgbClr val="FF0000"/>
                </a:solidFill>
                <a:effectLst/>
                <a:uLnTx/>
                <a:uFillTx/>
                <a:latin typeface="Times New Roman" panose="02020603050405020304" charset="0"/>
                <a:ea typeface="微软雅黑" panose="020B0503020204020204" pitchFamily="34" charset="-122"/>
              </a:endParaRPr>
            </a:p>
          </p:txBody>
        </p:sp>
        <p:sp>
          <p:nvSpPr>
            <p:cNvPr id="23" name="文本框 22"/>
            <p:cNvSpPr txBox="1"/>
            <p:nvPr>
              <p:custDataLst>
                <p:tags r:id="rId24"/>
              </p:custDataLst>
            </p:nvPr>
          </p:nvSpPr>
          <p:spPr>
            <a:xfrm>
              <a:off x="5651" y="4143"/>
              <a:ext cx="2128" cy="725"/>
            </a:xfrm>
            <a:prstGeom prst="rect">
              <a:avLst/>
            </a:prstGeom>
            <a:noFill/>
          </p:spPr>
          <p:txBody>
            <a:bodyPr wrap="square" rtlCol="0">
              <a:spAutoFit/>
            </a:bodyPr>
            <a:lstStyle/>
            <a:p>
              <a:r>
                <a:rPr lang="zh-CN" altLang="en-US" sz="2400" b="1">
                  <a:solidFill>
                    <a:srgbClr val="FF0000"/>
                  </a:solidFill>
                </a:rPr>
                <a:t>酵母菌</a:t>
              </a:r>
              <a:endParaRPr lang="zh-CN" altLang="en-US" sz="2400" b="1">
                <a:solidFill>
                  <a:srgbClr val="FF0000"/>
                </a:solidFill>
              </a:endParaRPr>
            </a:p>
          </p:txBody>
        </p:sp>
        <p:sp>
          <p:nvSpPr>
            <p:cNvPr id="26" name="文本框 25"/>
            <p:cNvSpPr txBox="1"/>
            <p:nvPr>
              <p:custDataLst>
                <p:tags r:id="rId25"/>
              </p:custDataLst>
            </p:nvPr>
          </p:nvSpPr>
          <p:spPr>
            <a:xfrm>
              <a:off x="5651" y="4886"/>
              <a:ext cx="3319" cy="725"/>
            </a:xfrm>
            <a:prstGeom prst="rect">
              <a:avLst/>
            </a:prstGeom>
            <a:noFill/>
          </p:spPr>
          <p:txBody>
            <a:bodyPr wrap="square" rtlCol="0">
              <a:spAutoFit/>
            </a:bodyPr>
            <a:lstStyle/>
            <a:p>
              <a:r>
                <a:rPr lang="zh-CN" altLang="en-US" sz="2400" b="1">
                  <a:solidFill>
                    <a:srgbClr val="FF0000"/>
                  </a:solidFill>
                </a:rPr>
                <a:t>多数植物细胞</a:t>
              </a:r>
              <a:endParaRPr lang="zh-CN" altLang="en-US" sz="2400" b="1">
                <a:solidFill>
                  <a:srgbClr val="FF0000"/>
                </a:solidFill>
              </a:endParaRPr>
            </a:p>
          </p:txBody>
        </p:sp>
        <p:sp>
          <p:nvSpPr>
            <p:cNvPr id="29" name="文本框 28"/>
            <p:cNvSpPr txBox="1"/>
            <p:nvPr>
              <p:custDataLst>
                <p:tags r:id="rId26"/>
              </p:custDataLst>
            </p:nvPr>
          </p:nvSpPr>
          <p:spPr>
            <a:xfrm>
              <a:off x="5651" y="5629"/>
              <a:ext cx="3179" cy="725"/>
            </a:xfrm>
            <a:prstGeom prst="rect">
              <a:avLst/>
            </a:prstGeom>
            <a:noFill/>
          </p:spPr>
          <p:txBody>
            <a:bodyPr wrap="square" rtlCol="0">
              <a:spAutoFit/>
            </a:bodyPr>
            <a:lstStyle/>
            <a:p>
              <a:r>
                <a:rPr lang="zh-CN" altLang="en-US" sz="2400" b="1">
                  <a:solidFill>
                    <a:srgbClr val="FF0000"/>
                  </a:solidFill>
                  <a:latin typeface="微软雅黑" panose="020B0503020204020204" pitchFamily="34" charset="-122"/>
                  <a:ea typeface="微软雅黑" panose="020B0503020204020204" pitchFamily="34" charset="-122"/>
                  <a:sym typeface="+mn-ea"/>
                </a:rPr>
                <a:t>多数微生物</a:t>
              </a:r>
              <a:endParaRPr lang="zh-CN" altLang="en-US" sz="2400" b="1" smtClean="0">
                <a:solidFill>
                  <a:srgbClr val="FF0000"/>
                </a:solidFill>
                <a:latin typeface="微软雅黑" panose="020B0503020204020204" pitchFamily="34" charset="-122"/>
                <a:ea typeface="微软雅黑" panose="020B0503020204020204" pitchFamily="34" charset="-122"/>
                <a:sym typeface="+mn-ea"/>
              </a:endParaRPr>
            </a:p>
          </p:txBody>
        </p:sp>
      </p:grpSp>
      <p:grpSp>
        <p:nvGrpSpPr>
          <p:cNvPr id="32" name="组合 31"/>
          <p:cNvGrpSpPr/>
          <p:nvPr/>
        </p:nvGrpSpPr>
        <p:grpSpPr>
          <a:xfrm>
            <a:off x="9077960" y="3859530"/>
            <a:ext cx="3099435" cy="1754505"/>
            <a:chOff x="5312" y="1876"/>
            <a:chExt cx="4881" cy="2763"/>
          </a:xfrm>
        </p:grpSpPr>
        <p:sp>
          <p:nvSpPr>
            <p:cNvPr id="50" name="AutoShape 30"/>
            <p:cNvSpPr/>
            <p:nvPr>
              <p:custDataLst>
                <p:tags r:id="rId27"/>
              </p:custDataLst>
            </p:nvPr>
          </p:nvSpPr>
          <p:spPr>
            <a:xfrm>
              <a:off x="5312" y="2050"/>
              <a:ext cx="339" cy="1853"/>
            </a:xfrm>
            <a:prstGeom prst="leftBrace">
              <a:avLst>
                <a:gd name="adj1" fmla="val 27777"/>
                <a:gd name="adj2" fmla="val 47204"/>
              </a:avLst>
            </a:prstGeom>
            <a:noFill/>
            <a:ln w="38100" cap="flat" cmpd="sng">
              <a:solidFill>
                <a:srgbClr val="0F1423"/>
              </a:solidFill>
              <a:prstDash val="solid"/>
              <a:headEnd type="none" w="med" len="med"/>
              <a:tailEnd type="none" w="med" len="med"/>
            </a:ln>
          </p:spPr>
          <p:txBody>
            <a:bodyPr wrap="none" anchor="ctr"/>
            <a:lstStyle>
              <a:defPPr>
                <a:defRPr lang="zh-CN"/>
              </a:defPPr>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sz="1800" b="1" i="0" u="none" kern="1200" baseline="0">
                  <a:solidFill>
                    <a:srgbClr val="000000"/>
                  </a:solidFill>
                  <a:latin typeface="Arial" panose="020B0604020202020204" pitchFamily="34" charset="0"/>
                  <a:ea typeface="宋体" panose="02010600030101010101" pitchFamily="2" charset="-122"/>
                </a:defRPr>
              </a:lvl9pPr>
            </a:lstStyle>
            <a:p>
              <a:pPr marL="0" marR="0" lvl="0" indent="0" algn="l" defTabSz="914400" eaLnBrk="1" fontAlgn="base" latinLnBrk="0" hangingPunct="1">
                <a:lnSpc>
                  <a:spcPct val="130000"/>
                </a:lnSpc>
                <a:spcBef>
                  <a:spcPct val="0"/>
                </a:spcBef>
                <a:spcAft>
                  <a:spcPct val="0"/>
                </a:spcAft>
                <a:buClrTx/>
                <a:buSzTx/>
                <a:buFont typeface="Arial" panose="020B0604020202020204" pitchFamily="34" charset="0"/>
                <a:buNone/>
                <a:defRPr/>
              </a:pPr>
              <a:endParaRPr kumimoji="0" lang="zh-CN" altLang="en-US" sz="2400" b="1" i="0" u="none" strike="noStrike" kern="1200" cap="none" spc="0" normalizeH="0" baseline="0" noProof="0">
                <a:ln>
                  <a:noFill/>
                </a:ln>
                <a:solidFill>
                  <a:srgbClr val="FF0000"/>
                </a:solidFill>
                <a:effectLst/>
                <a:uLnTx/>
                <a:uFillTx/>
                <a:latin typeface="Times New Roman" panose="02020603050405020304" charset="0"/>
                <a:ea typeface="微软雅黑" panose="020B0503020204020204" pitchFamily="34" charset="-122"/>
              </a:endParaRPr>
            </a:p>
          </p:txBody>
        </p:sp>
        <p:sp>
          <p:nvSpPr>
            <p:cNvPr id="33" name="文本框 32"/>
            <p:cNvSpPr txBox="1"/>
            <p:nvPr>
              <p:custDataLst>
                <p:tags r:id="rId28"/>
              </p:custDataLst>
            </p:nvPr>
          </p:nvSpPr>
          <p:spPr>
            <a:xfrm>
              <a:off x="5684" y="1876"/>
              <a:ext cx="2128" cy="725"/>
            </a:xfrm>
            <a:prstGeom prst="rect">
              <a:avLst/>
            </a:prstGeom>
            <a:noFill/>
          </p:spPr>
          <p:txBody>
            <a:bodyPr wrap="square" rtlCol="0">
              <a:spAutoFit/>
            </a:bodyPr>
            <a:lstStyle/>
            <a:p>
              <a:r>
                <a:rPr lang="zh-CN" altLang="en-US" sz="2400" b="1">
                  <a:solidFill>
                    <a:srgbClr val="FF0000"/>
                  </a:solidFill>
                </a:rPr>
                <a:t>乳酸菌</a:t>
              </a:r>
              <a:endParaRPr lang="zh-CN" altLang="en-US" sz="2400" b="1">
                <a:solidFill>
                  <a:srgbClr val="FF0000"/>
                </a:solidFill>
              </a:endParaRPr>
            </a:p>
          </p:txBody>
        </p:sp>
        <p:sp>
          <p:nvSpPr>
            <p:cNvPr id="34" name="文本框 33"/>
            <p:cNvSpPr txBox="1"/>
            <p:nvPr>
              <p:custDataLst>
                <p:tags r:id="rId29"/>
              </p:custDataLst>
            </p:nvPr>
          </p:nvSpPr>
          <p:spPr>
            <a:xfrm>
              <a:off x="5684" y="2604"/>
              <a:ext cx="3760" cy="725"/>
            </a:xfrm>
            <a:prstGeom prst="rect">
              <a:avLst/>
            </a:prstGeom>
            <a:noFill/>
          </p:spPr>
          <p:txBody>
            <a:bodyPr wrap="square" rtlCol="0">
              <a:spAutoFit/>
            </a:bodyPr>
            <a:lstStyle/>
            <a:p>
              <a:r>
                <a:rPr lang="zh-CN" altLang="en-US" sz="2400" b="1">
                  <a:solidFill>
                    <a:srgbClr val="FF0000"/>
                  </a:solidFill>
                </a:rPr>
                <a:t>所有动物细胞</a:t>
              </a:r>
              <a:endParaRPr lang="zh-CN" altLang="en-US" sz="2400" b="1">
                <a:solidFill>
                  <a:srgbClr val="FF0000"/>
                </a:solidFill>
              </a:endParaRPr>
            </a:p>
          </p:txBody>
        </p:sp>
        <p:sp>
          <p:nvSpPr>
            <p:cNvPr id="35" name="文本框 34"/>
            <p:cNvSpPr txBox="1"/>
            <p:nvPr>
              <p:custDataLst>
                <p:tags r:id="rId30"/>
              </p:custDataLst>
            </p:nvPr>
          </p:nvSpPr>
          <p:spPr>
            <a:xfrm>
              <a:off x="5684" y="3332"/>
              <a:ext cx="4509" cy="1307"/>
            </a:xfrm>
            <a:prstGeom prst="rect">
              <a:avLst/>
            </a:prstGeom>
            <a:noFill/>
          </p:spPr>
          <p:txBody>
            <a:bodyPr wrap="square" rtlCol="0">
              <a:spAutoFit/>
            </a:bodyPr>
            <a:lstStyle/>
            <a:p>
              <a:r>
                <a:rPr lang="zh-CN" altLang="en-US" sz="2400" b="1">
                  <a:solidFill>
                    <a:srgbClr val="FF0000"/>
                  </a:solidFill>
                  <a:latin typeface="微软雅黑" panose="020B0503020204020204" pitchFamily="34" charset="-122"/>
                  <a:ea typeface="微软雅黑" panose="020B0503020204020204" pitchFamily="34" charset="-122"/>
                  <a:sym typeface="+mn-ea"/>
                </a:rPr>
                <a:t>特殊：马铃薯块茎、</a:t>
              </a:r>
              <a:endParaRPr lang="zh-CN" altLang="en-US" sz="2400" b="1">
                <a:solidFill>
                  <a:srgbClr val="FF0000"/>
                </a:solidFill>
                <a:latin typeface="微软雅黑" panose="020B0503020204020204" pitchFamily="34" charset="-122"/>
                <a:ea typeface="微软雅黑" panose="020B0503020204020204" pitchFamily="34" charset="-122"/>
                <a:sym typeface="+mn-ea"/>
              </a:endParaRPr>
            </a:p>
            <a:p>
              <a:r>
                <a:rPr lang="zh-CN" altLang="en-US" sz="2400" b="1">
                  <a:solidFill>
                    <a:srgbClr val="FF0000"/>
                  </a:solidFill>
                  <a:latin typeface="微软雅黑" panose="020B0503020204020204" pitchFamily="34" charset="-122"/>
                  <a:ea typeface="微软雅黑" panose="020B0503020204020204" pitchFamily="34" charset="-122"/>
                  <a:sym typeface="+mn-ea"/>
                </a:rPr>
                <a:t>甜菜块根、玉米</a:t>
              </a:r>
              <a:r>
                <a:rPr lang="zh-CN" altLang="en-US" sz="2400" b="1" smtClean="0">
                  <a:solidFill>
                    <a:srgbClr val="FF0000"/>
                  </a:solidFill>
                  <a:latin typeface="微软雅黑" panose="020B0503020204020204" pitchFamily="34" charset="-122"/>
                  <a:ea typeface="微软雅黑" panose="020B0503020204020204" pitchFamily="34" charset="-122"/>
                  <a:sym typeface="+mn-ea"/>
                </a:rPr>
                <a:t>胚</a:t>
              </a:r>
              <a:endParaRPr lang="zh-CN" altLang="en-US" sz="2400" b="1" smtClean="0">
                <a:solidFill>
                  <a:srgbClr val="FF0000"/>
                </a:solidFill>
                <a:latin typeface="微软雅黑" panose="020B0503020204020204" pitchFamily="34" charset="-122"/>
                <a:ea typeface="微软雅黑" panose="020B0503020204020204" pitchFamily="34" charset="-122"/>
                <a:sym typeface="+mn-ea"/>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barn(inVertical)">
                                      <p:cBhvr>
                                        <p:cTn id="11" dur="500"/>
                                        <p:tgtEl>
                                          <p:spTgt spid="21"/>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barn(inVertical)">
                                      <p:cBhvr>
                                        <p:cTn id="20" dur="500"/>
                                        <p:tgtEl>
                                          <p:spTgt spid="3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12323"/>
                                        </p:tgtEl>
                                        <p:attrNameLst>
                                          <p:attrName>style.visibility</p:attrName>
                                        </p:attrNameLst>
                                      </p:cBhvr>
                                      <p:to>
                                        <p:strVal val="visible"/>
                                      </p:to>
                                    </p:set>
                                    <p:animEffect transition="in" filter="blinds(horizontal)">
                                      <p:cBhvr>
                                        <p:cTn id="30" dur="500"/>
                                        <p:tgtEl>
                                          <p:spTgt spid="12323"/>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12330"/>
                                        </p:tgtEl>
                                        <p:attrNameLst>
                                          <p:attrName>style.visibility</p:attrName>
                                        </p:attrNameLst>
                                      </p:cBhvr>
                                      <p:to>
                                        <p:strVal val="visible"/>
                                      </p:to>
                                    </p:set>
                                    <p:animEffect transition="in" filter="blinds(horizontal)">
                                      <p:cBhvr>
                                        <p:cTn id="35" dur="500"/>
                                        <p:tgtEl>
                                          <p:spTgt spid="1233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53"/>
                                        </p:tgtEl>
                                        <p:attrNameLst>
                                          <p:attrName>style.visibility</p:attrName>
                                        </p:attrNameLst>
                                      </p:cBhvr>
                                      <p:to>
                                        <p:strVal val="visible"/>
                                      </p:to>
                                    </p:set>
                                    <p:animEffect transition="in" filter="fade">
                                      <p:cBhvr>
                                        <p:cTn id="40"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23" grpId="0"/>
      <p:bldP spid="12330" grpId="0"/>
      <p:bldP spid="53"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6" name="组合 5"/>
          <p:cNvGrpSpPr/>
          <p:nvPr/>
        </p:nvGrpSpPr>
        <p:grpSpPr>
          <a:xfrm>
            <a:off x="149225" y="81280"/>
            <a:ext cx="5759450" cy="1216025"/>
            <a:chOff x="235" y="128"/>
            <a:chExt cx="10309" cy="1915"/>
          </a:xfrm>
        </p:grpSpPr>
        <p:sp>
          <p:nvSpPr>
            <p:cNvPr id="11" name="文本框 10"/>
            <p:cNvSpPr txBox="1"/>
            <p:nvPr>
              <p:custDataLst>
                <p:tags r:id="rId1"/>
              </p:custDataLst>
            </p:nvPr>
          </p:nvSpPr>
          <p:spPr>
            <a:xfrm>
              <a:off x="503" y="1027"/>
              <a:ext cx="914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无氧呼吸</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12" name="组合 11"/>
            <p:cNvGrpSpPr/>
            <p:nvPr>
              <p:custDataLst>
                <p:tags r:id="rId2"/>
              </p:custDataLst>
            </p:nvPr>
          </p:nvGrpSpPr>
          <p:grpSpPr>
            <a:xfrm rot="0">
              <a:off x="235" y="128"/>
              <a:ext cx="10309" cy="899"/>
              <a:chOff x="587375" y="977268"/>
              <a:chExt cx="6546004" cy="570900"/>
            </a:xfrm>
          </p:grpSpPr>
          <p:sp>
            <p:nvSpPr>
              <p:cNvPr id="13" name="任意多边形: 形状 17"/>
              <p:cNvSpPr/>
              <p:nvPr>
                <p:custDataLst>
                  <p:tags r:id="rId3"/>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4" name="文本框 23"/>
              <p:cNvSpPr txBox="1"/>
              <p:nvPr>
                <p:custDataLst>
                  <p:tags r:id="rId4"/>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25" name="任意多边形: 形状 18"/>
              <p:cNvSpPr/>
              <p:nvPr>
                <p:custDataLst>
                  <p:tags r:id="rId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7" name="文本框 26"/>
              <p:cNvSpPr txBox="1"/>
              <p:nvPr>
                <p:custDataLst>
                  <p:tags r:id="rId6"/>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28" name="图片 27" descr="32303137373532353b32303137393931383bc9faceefcfd4cea2beb5cfb8b0fb"/>
            <p:cNvPicPr>
              <a:picLocks noChangeAspect="1"/>
            </p:cNvPicPr>
            <p:nvPr/>
          </p:nvPicPr>
          <p:blipFill>
            <a:blip r:embed="rId7"/>
            <a:stretch>
              <a:fillRect/>
            </a:stretch>
          </p:blipFill>
          <p:spPr>
            <a:xfrm>
              <a:off x="1119" y="207"/>
              <a:ext cx="719" cy="719"/>
            </a:xfrm>
            <a:prstGeom prst="rect">
              <a:avLst/>
            </a:prstGeom>
          </p:spPr>
        </p:pic>
      </p:grpSp>
      <p:sp>
        <p:nvSpPr>
          <p:cNvPr id="26" name="文本框 25"/>
          <p:cNvSpPr txBox="1"/>
          <p:nvPr>
            <p:custDataLst>
              <p:tags r:id="rId8"/>
            </p:custDataLst>
          </p:nvPr>
        </p:nvSpPr>
        <p:spPr>
          <a:xfrm>
            <a:off x="390525" y="2173605"/>
            <a:ext cx="5560695" cy="521970"/>
          </a:xfrm>
          <a:prstGeom prst="rect">
            <a:avLst/>
          </a:prstGeom>
          <a:noFill/>
        </p:spPr>
        <p:txBody>
          <a:bodyPr wrap="square" rtlCol="0">
            <a:spAutoFit/>
          </a:bodyPr>
          <a:p>
            <a:r>
              <a:rPr lang="en-US" altLang="zh-CN" sz="2800" b="1">
                <a:solidFill>
                  <a:srgbClr val="080808"/>
                </a:solidFill>
                <a:latin typeface="微软雅黑" panose="020B0503020204020204" pitchFamily="34" charset="-122"/>
                <a:ea typeface="微软雅黑" panose="020B0503020204020204" pitchFamily="34" charset="-122"/>
                <a:cs typeface="微软雅黑" panose="020B0503020204020204" pitchFamily="34" charset="-122"/>
              </a:rPr>
              <a:t>①</a:t>
            </a:r>
            <a:r>
              <a:rPr lang="zh-CN" altLang="en-US" sz="2800" b="1">
                <a:solidFill>
                  <a:srgbClr val="080808"/>
                </a:solidFill>
                <a:latin typeface="微软雅黑" panose="020B0503020204020204" pitchFamily="34" charset="-122"/>
                <a:ea typeface="微软雅黑" panose="020B0503020204020204" pitchFamily="34" charset="-122"/>
                <a:cs typeface="微软雅黑" panose="020B0503020204020204" pitchFamily="34" charset="-122"/>
              </a:rPr>
              <a:t>只进行</a:t>
            </a:r>
            <a:r>
              <a:rPr lang="zh-CN" altLang="en-US" sz="2800" b="1" smtClean="0">
                <a:solidFill>
                  <a:srgbClr val="080808"/>
                </a:solidFill>
                <a:latin typeface="微软雅黑" panose="020B0503020204020204" pitchFamily="34" charset="-122"/>
                <a:ea typeface="微软雅黑" panose="020B0503020204020204" pitchFamily="34" charset="-122"/>
                <a:cs typeface="微软雅黑" panose="020B0503020204020204" pitchFamily="34" charset="-122"/>
              </a:rPr>
              <a:t>无氧呼吸</a:t>
            </a:r>
            <a:r>
              <a:rPr lang="en-US" altLang="zh-CN" sz="2800" b="1" smtClean="0">
                <a:solidFill>
                  <a:srgbClr val="080808"/>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2800" b="1" smtClean="0">
              <a:solidFill>
                <a:srgbClr val="080808"/>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文本框 13"/>
          <p:cNvSpPr txBox="1"/>
          <p:nvPr>
            <p:custDataLst>
              <p:tags r:id="rId9"/>
            </p:custDataLst>
          </p:nvPr>
        </p:nvSpPr>
        <p:spPr>
          <a:xfrm>
            <a:off x="4083685" y="2126615"/>
            <a:ext cx="8108315" cy="521970"/>
          </a:xfrm>
          <a:prstGeom prst="rect">
            <a:avLst/>
          </a:prstGeom>
          <a:noFill/>
        </p:spPr>
        <p:txBody>
          <a:bodyPr wrap="square" rtlCol="0">
            <a:spAutoFit/>
          </a:bodyPr>
          <a:p>
            <a:r>
              <a:rPr lang="zh-CN" sz="2800" b="1">
                <a:solidFill>
                  <a:srgbClr val="C00000"/>
                </a:solidFill>
                <a:latin typeface="微软雅黑" panose="020B0503020204020204" pitchFamily="34" charset="-122"/>
                <a:ea typeface="微软雅黑" panose="020B0503020204020204" pitchFamily="34" charset="-122"/>
                <a:cs typeface="Times New Roman" panose="02020603050405020304" charset="0"/>
              </a:rPr>
              <a:t>乳酸菌</a:t>
            </a:r>
            <a:r>
              <a:rPr lang="zh-CN" altLang="en-US" sz="2800" b="1">
                <a:solidFill>
                  <a:srgbClr val="C00000"/>
                </a:solidFill>
                <a:latin typeface="微软雅黑" panose="020B0503020204020204" pitchFamily="34" charset="-122"/>
                <a:ea typeface="微软雅黑" panose="020B0503020204020204" pitchFamily="34" charset="-122"/>
                <a:cs typeface="Times New Roman" panose="02020603050405020304" charset="0"/>
              </a:rPr>
              <a:t>、</a:t>
            </a:r>
            <a:r>
              <a:rPr lang="zh-CN" sz="2800" b="1">
                <a:solidFill>
                  <a:srgbClr val="C00000"/>
                </a:solidFill>
                <a:latin typeface="微软雅黑" panose="020B0503020204020204" pitchFamily="34" charset="-122"/>
                <a:ea typeface="微软雅黑" panose="020B0503020204020204" pitchFamily="34" charset="-122"/>
                <a:cs typeface="Times New Roman" panose="02020603050405020304" charset="0"/>
              </a:rPr>
              <a:t>破伤风杆菌</a:t>
            </a:r>
            <a:r>
              <a:rPr lang="zh-CN" altLang="en-US" sz="2800" b="1">
                <a:solidFill>
                  <a:srgbClr val="C00000"/>
                </a:solidFill>
                <a:latin typeface="微软雅黑" panose="020B0503020204020204" pitchFamily="34" charset="-122"/>
                <a:ea typeface="微软雅黑" panose="020B0503020204020204" pitchFamily="34" charset="-122"/>
                <a:cs typeface="Times New Roman" panose="02020603050405020304" charset="0"/>
              </a:rPr>
              <a:t>、</a:t>
            </a:r>
            <a:r>
              <a:rPr lang="zh-CN" sz="2800" b="1">
                <a:solidFill>
                  <a:srgbClr val="C00000"/>
                </a:solidFill>
                <a:latin typeface="微软雅黑" panose="020B0503020204020204" pitchFamily="34" charset="-122"/>
                <a:ea typeface="微软雅黑" panose="020B0503020204020204" pitchFamily="34" charset="-122"/>
                <a:cs typeface="Times New Roman" panose="02020603050405020304" charset="0"/>
              </a:rPr>
              <a:t>哺乳动物成熟红细胞</a:t>
            </a:r>
            <a:r>
              <a:rPr lang="zh-CN" altLang="en-US" sz="2800" b="1">
                <a:solidFill>
                  <a:srgbClr val="C00000"/>
                </a:solidFill>
                <a:latin typeface="微软雅黑" panose="020B0503020204020204" pitchFamily="34" charset="-122"/>
                <a:ea typeface="微软雅黑" panose="020B0503020204020204" pitchFamily="34" charset="-122"/>
                <a:cs typeface="Times New Roman" panose="02020603050405020304" charset="0"/>
              </a:rPr>
              <a:t>、蛔虫</a:t>
            </a:r>
            <a:endParaRPr lang="zh-CN" altLang="en-US" sz="2800" b="1">
              <a:solidFill>
                <a:srgbClr val="C00000"/>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15" name="文本框 14"/>
          <p:cNvSpPr txBox="1"/>
          <p:nvPr>
            <p:custDataLst>
              <p:tags r:id="rId10"/>
            </p:custDataLst>
          </p:nvPr>
        </p:nvSpPr>
        <p:spPr>
          <a:xfrm>
            <a:off x="390525" y="2687320"/>
            <a:ext cx="5560695" cy="521970"/>
          </a:xfrm>
          <a:prstGeom prst="rect">
            <a:avLst/>
          </a:prstGeom>
          <a:noFill/>
        </p:spPr>
        <p:txBody>
          <a:bodyPr wrap="square" rtlCol="0">
            <a:spAutoFit/>
          </a:bodyPr>
          <a:p>
            <a:r>
              <a:rPr lang="en-US" altLang="zh-CN" sz="2800" b="1">
                <a:solidFill>
                  <a:srgbClr val="080808"/>
                </a:solidFill>
                <a:latin typeface="微软雅黑" panose="020B0503020204020204" pitchFamily="34" charset="-122"/>
                <a:ea typeface="微软雅黑" panose="020B0503020204020204" pitchFamily="34" charset="-122"/>
                <a:cs typeface="微软雅黑" panose="020B0503020204020204" pitchFamily="34" charset="-122"/>
              </a:rPr>
              <a:t>②</a:t>
            </a:r>
            <a:r>
              <a:rPr lang="zh-CN" altLang="en-US" sz="2800" b="1">
                <a:solidFill>
                  <a:srgbClr val="080808"/>
                </a:solidFill>
                <a:latin typeface="微软雅黑" panose="020B0503020204020204" pitchFamily="34" charset="-122"/>
                <a:ea typeface="微软雅黑" panose="020B0503020204020204" pitchFamily="34" charset="-122"/>
                <a:cs typeface="微软雅黑" panose="020B0503020204020204" pitchFamily="34" charset="-122"/>
              </a:rPr>
              <a:t>主要进行</a:t>
            </a:r>
            <a:r>
              <a:rPr lang="zh-CN" altLang="en-US" sz="2800" b="1" smtClean="0">
                <a:solidFill>
                  <a:srgbClr val="080808"/>
                </a:solidFill>
                <a:latin typeface="微软雅黑" panose="020B0503020204020204" pitchFamily="34" charset="-122"/>
                <a:ea typeface="微软雅黑" panose="020B0503020204020204" pitchFamily="34" charset="-122"/>
                <a:cs typeface="微软雅黑" panose="020B0503020204020204" pitchFamily="34" charset="-122"/>
              </a:rPr>
              <a:t>无氧呼吸</a:t>
            </a:r>
            <a:r>
              <a:rPr lang="en-US" altLang="zh-CN" sz="2800" b="1" smtClean="0">
                <a:solidFill>
                  <a:srgbClr val="080808"/>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2800" b="1" smtClean="0">
              <a:solidFill>
                <a:srgbClr val="080808"/>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 name="文本框 28"/>
          <p:cNvSpPr txBox="1"/>
          <p:nvPr>
            <p:custDataLst>
              <p:tags r:id="rId11"/>
            </p:custDataLst>
          </p:nvPr>
        </p:nvSpPr>
        <p:spPr>
          <a:xfrm>
            <a:off x="4490720" y="2710815"/>
            <a:ext cx="4178935" cy="521970"/>
          </a:xfrm>
          <a:prstGeom prst="rect">
            <a:avLst/>
          </a:prstGeom>
          <a:noFill/>
        </p:spPr>
        <p:txBody>
          <a:bodyPr wrap="square" rtlCol="0">
            <a:spAutoFit/>
          </a:bodyPr>
          <a:p>
            <a:r>
              <a:rPr lang="zh-CN" sz="2800" b="1">
                <a:solidFill>
                  <a:srgbClr val="C00000"/>
                </a:solidFill>
                <a:latin typeface="微软雅黑" panose="020B0503020204020204" pitchFamily="34" charset="-122"/>
                <a:ea typeface="微软雅黑" panose="020B0503020204020204" pitchFamily="34" charset="-122"/>
                <a:cs typeface="Times New Roman" panose="02020603050405020304" charset="0"/>
              </a:rPr>
              <a:t>种子萌发初期</a:t>
            </a:r>
            <a:r>
              <a:rPr lang="zh-CN" altLang="en-US" sz="2800" b="1">
                <a:solidFill>
                  <a:srgbClr val="C00000"/>
                </a:solidFill>
                <a:latin typeface="微软雅黑" panose="020B0503020204020204" pitchFamily="34" charset="-122"/>
                <a:ea typeface="微软雅黑" panose="020B0503020204020204" pitchFamily="34" charset="-122"/>
                <a:cs typeface="Times New Roman" panose="02020603050405020304" charset="0"/>
              </a:rPr>
              <a:t>、</a:t>
            </a:r>
            <a:r>
              <a:rPr lang="zh-CN" altLang="zh-CN" sz="2800" b="1">
                <a:solidFill>
                  <a:srgbClr val="C00000"/>
                </a:solidFill>
                <a:latin typeface="微软雅黑" panose="020B0503020204020204" pitchFamily="34" charset="-122"/>
                <a:ea typeface="微软雅黑" panose="020B0503020204020204" pitchFamily="34" charset="-122"/>
                <a:cs typeface="Times New Roman" panose="02020603050405020304" charset="0"/>
              </a:rPr>
              <a:t>癌细胞</a:t>
            </a:r>
            <a:endParaRPr lang="zh-CN" altLang="zh-CN" sz="2800" b="1">
              <a:solidFill>
                <a:srgbClr val="C00000"/>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30" name="文本框 13"/>
          <p:cNvSpPr txBox="1"/>
          <p:nvPr>
            <p:custDataLst>
              <p:tags r:id="rId12"/>
            </p:custDataLst>
          </p:nvPr>
        </p:nvSpPr>
        <p:spPr>
          <a:xfrm>
            <a:off x="372110" y="1450934"/>
            <a:ext cx="6654800" cy="521970"/>
          </a:xfrm>
          <a:prstGeom prst="rect">
            <a:avLst/>
          </a:prstGeom>
          <a:noFill/>
          <a:extLst>
            <a:ext uri="{909E8E84-426E-40DD-AFC4-6F175D3DCCD1}">
              <a14:hiddenFill xmlns:a14="http://schemas.microsoft.com/office/drawing/2010/main">
                <a:solidFill>
                  <a:schemeClr val="accent6">
                    <a:lumMod val="20000"/>
                    <a:lumOff val="80000"/>
                  </a:schemeClr>
                </a:solidFill>
              </a14:hiddenFill>
            </a:ext>
          </a:extLst>
        </p:spPr>
        <p:txBody>
          <a:bodyPr wrap="none" rtlCol="0">
            <a:spAutoFit/>
          </a:bodyPr>
          <a:p>
            <a:pPr algn="l"/>
            <a:r>
              <a:rPr lang="en-US"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5. </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常见的主要进行无氧呼吸的生物或细胞</a:t>
            </a:r>
            <a:endParaRPr lang="zh-CN" altLang="en-US"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4" name="矩形 33"/>
          <p:cNvSpPr/>
          <p:nvPr>
            <p:custDataLst>
              <p:tags r:id="rId13"/>
            </p:custDataLst>
          </p:nvPr>
        </p:nvSpPr>
        <p:spPr>
          <a:xfrm>
            <a:off x="372110" y="3295015"/>
            <a:ext cx="5960110" cy="607695"/>
          </a:xfrm>
          <a:prstGeom prst="rect">
            <a:avLst/>
          </a:prstGeom>
        </p:spPr>
        <p:txBody>
          <a:bodyPr wrap="square">
            <a:spAutoFit/>
          </a:bodyPr>
          <a:p>
            <a:pPr marL="342900" lvl="0" indent="-342900" algn="just" defTabSz="1219200">
              <a:lnSpc>
                <a:spcPct val="120000"/>
              </a:lnSpc>
              <a:buClrTx/>
              <a:buSzTx/>
              <a:buFont typeface="Wingdings" panose="05000000000000000000" charset="0"/>
              <a:buChar char="Ø"/>
            </a:pPr>
            <a:r>
              <a:rPr lang="en-US" altLang="zh-CN" sz="2800" kern="100" smtClean="0">
                <a:solidFill>
                  <a:srgbClr val="0000FF"/>
                </a:solidFill>
                <a:latin typeface="微软雅黑" panose="020B0503020204020204" pitchFamily="34" charset="-122"/>
                <a:ea typeface="微软雅黑" panose="020B0503020204020204" pitchFamily="34" charset="-122"/>
                <a:cs typeface="楷体" panose="02010609060101010101" charset="-122"/>
                <a:sym typeface="+mn-ea"/>
              </a:rPr>
              <a:t>病毒进行有氧呼吸还是无氧呼吸？</a:t>
            </a:r>
            <a:endParaRPr lang="en-US" altLang="zh-CN" sz="2800" kern="100" smtClean="0">
              <a:solidFill>
                <a:srgbClr val="0000FF"/>
              </a:solidFill>
              <a:latin typeface="微软雅黑" panose="020B0503020204020204" pitchFamily="34" charset="-122"/>
              <a:ea typeface="微软雅黑" panose="020B0503020204020204" pitchFamily="34" charset="-122"/>
              <a:cs typeface="楷体" panose="02010609060101010101" charset="-122"/>
              <a:sym typeface="+mn-ea"/>
            </a:endParaRPr>
          </a:p>
        </p:txBody>
      </p:sp>
      <p:sp>
        <p:nvSpPr>
          <p:cNvPr id="35" name="矩形 34"/>
          <p:cNvSpPr/>
          <p:nvPr>
            <p:custDataLst>
              <p:tags r:id="rId14"/>
            </p:custDataLst>
          </p:nvPr>
        </p:nvSpPr>
        <p:spPr>
          <a:xfrm>
            <a:off x="489585" y="3898900"/>
            <a:ext cx="11220450" cy="1038860"/>
          </a:xfrm>
          <a:prstGeom prst="rect">
            <a:avLst/>
          </a:prstGeom>
        </p:spPr>
        <p:txBody>
          <a:bodyPr wrap="square">
            <a:spAutoFit/>
          </a:bodyPr>
          <a:p>
            <a:pPr algn="just" defTabSz="1219200">
              <a:lnSpc>
                <a:spcPct val="110000"/>
              </a:lnSpc>
            </a:pPr>
            <a:r>
              <a:rPr lang="zh-CN" altLang="zh-CN" sz="2800" b="1" kern="100" spc="-5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病毒不能进行细胞呼吸</a:t>
            </a:r>
            <a:r>
              <a:rPr lang="zh-CN"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。它是特殊的生物体，其所需要的</a:t>
            </a:r>
            <a:r>
              <a:rPr lang="en-US"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ATP</a:t>
            </a:r>
            <a:r>
              <a:rPr lang="zh-CN"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等全部从宿主细胞中获得。</a:t>
            </a:r>
            <a:endParaRPr lang="zh-CN"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328" name="矩形 11303"/>
          <p:cNvSpPr/>
          <p:nvPr>
            <p:custDataLst>
              <p:tags r:id="rId15"/>
            </p:custDataLst>
          </p:nvPr>
        </p:nvSpPr>
        <p:spPr>
          <a:xfrm>
            <a:off x="802640" y="6298565"/>
            <a:ext cx="10444480" cy="521970"/>
          </a:xfrm>
          <a:prstGeom prst="rect">
            <a:avLst/>
          </a:prstGeom>
          <a:noFill/>
          <a:ln w="9525">
            <a:noFill/>
          </a:ln>
        </p:spPr>
        <p:txBody>
          <a:bodyPr wrap="square" anchor="t" anchorCtr="0">
            <a:spAutoFit/>
          </a:bodyPr>
          <a:p>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有氧：与</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O</a:t>
            </a:r>
            <a:r>
              <a:rPr lang="en-US" altLang="zh-CN" sz="2800"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结合生成水         无氧：将丙酮酸还原成酒精或乳酸</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文本框 18"/>
          <p:cNvSpPr txBox="1"/>
          <p:nvPr>
            <p:custDataLst>
              <p:tags r:id="rId16"/>
            </p:custDataLst>
          </p:nvPr>
        </p:nvSpPr>
        <p:spPr>
          <a:xfrm>
            <a:off x="390525" y="5003800"/>
            <a:ext cx="11337925" cy="1383665"/>
          </a:xfrm>
          <a:prstGeom prst="rect">
            <a:avLst/>
          </a:prstGeom>
          <a:noFill/>
        </p:spPr>
        <p:txBody>
          <a:bodyPr wrap="square" rtlCol="0" anchor="t">
            <a:spAutoFit/>
          </a:bodyPr>
          <a:p>
            <a:pPr marL="285750" indent="-285750">
              <a:buFont typeface="Wingdings" panose="05000000000000000000" charset="0"/>
              <a:buChar char="Ø"/>
            </a:pPr>
            <a:r>
              <a:rPr lang="zh-CN" altLang="en-US" sz="28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黑体" panose="02010609060101010101" charset="-122"/>
              </a:rPr>
              <a:t>进行无氧呼吸时，葡萄糖分子中的能量的去路？主要去路</a:t>
            </a:r>
            <a:r>
              <a:rPr lang="en-US" altLang="zh-CN" sz="28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黑体" panose="02010609060101010101" charset="-122"/>
              </a:rPr>
              <a:t>?</a:t>
            </a:r>
            <a:endParaRPr lang="en-US" altLang="zh-CN" sz="28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黑体" panose="02010609060101010101" charset="-122"/>
            </a:endParaRPr>
          </a:p>
          <a:p>
            <a:pPr indent="0">
              <a:buFont typeface="Wingdings" panose="05000000000000000000" charset="0"/>
              <a:buNone/>
            </a:pPr>
            <a:endParaRPr lang="en-US" altLang="zh-CN" sz="28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黑体" panose="02010609060101010101" charset="-122"/>
            </a:endParaRPr>
          </a:p>
          <a:p>
            <a:pPr marL="285750" indent="-285750">
              <a:buFont typeface="Wingdings" panose="05000000000000000000" charset="0"/>
              <a:buChar char="Ø"/>
            </a:pPr>
            <a:r>
              <a:rPr lang="zh-CN" altLang="en-US" sz="28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黑体" panose="02010609060101010101" charset="-122"/>
              </a:rPr>
              <a:t>葡萄糖分解产生的</a:t>
            </a:r>
            <a:r>
              <a:rPr lang="en-US" altLang="zh-CN" sz="28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黑体" panose="02010609060101010101" charset="-122"/>
              </a:rPr>
              <a:t>[H]</a:t>
            </a:r>
            <a:r>
              <a:rPr lang="zh-CN" altLang="en-US" sz="28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黑体" panose="02010609060101010101" charset="-122"/>
              </a:rPr>
              <a:t>在有氧和无氧时的去路有何不同</a:t>
            </a:r>
            <a:r>
              <a:rPr lang="en-US" altLang="zh-CN" sz="28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黑体" panose="02010609060101010101" charset="-122"/>
              </a:rPr>
              <a:t>?</a:t>
            </a:r>
            <a:endParaRPr lang="en-US" altLang="zh-CN" sz="28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黑体" panose="02010609060101010101" charset="-122"/>
            </a:endParaRPr>
          </a:p>
        </p:txBody>
      </p:sp>
      <p:sp>
        <p:nvSpPr>
          <p:cNvPr id="12326" name="文本框 11301"/>
          <p:cNvSpPr txBox="1"/>
          <p:nvPr>
            <p:custDataLst>
              <p:tags r:id="rId17"/>
            </p:custDataLst>
          </p:nvPr>
        </p:nvSpPr>
        <p:spPr>
          <a:xfrm>
            <a:off x="1033780" y="5434965"/>
            <a:ext cx="8898255" cy="521970"/>
          </a:xfrm>
          <a:prstGeom prst="rect">
            <a:avLst/>
          </a:prstGeom>
          <a:noFill/>
          <a:ln w="9525">
            <a:noFill/>
          </a:ln>
        </p:spPr>
        <p:txBody>
          <a:bodyPr wrap="square" anchor="t">
            <a:spAutoFit/>
          </a:bodyPr>
          <a:p>
            <a:r>
              <a:rPr lang="zh-CN" altLang="en-US" sz="2800" noProof="1">
                <a:gradFill>
                  <a:gsLst>
                    <a:gs pos="0">
                      <a:srgbClr val="14CD68"/>
                    </a:gs>
                    <a:gs pos="100000">
                      <a:srgbClr val="0B6E38"/>
                    </a:gs>
                  </a:gsLst>
                  <a:lin scaled="0"/>
                </a:gradFill>
                <a:latin typeface="微软雅黑" panose="020B0503020204020204" pitchFamily="34" charset="-122"/>
                <a:ea typeface="微软雅黑" panose="020B0503020204020204" pitchFamily="34" charset="-122"/>
                <a:cs typeface="微软雅黑" panose="020B0503020204020204" pitchFamily="34" charset="-122"/>
              </a:rPr>
              <a:t>存留在酒精或乳酸中</a:t>
            </a:r>
            <a:r>
              <a:rPr lang="zh-CN" altLang="en-US" sz="2800" noProof="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、储存在</a:t>
            </a:r>
            <a:r>
              <a:rPr lang="en-US" altLang="zh-CN" sz="2800" noProof="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ATP</a:t>
            </a:r>
            <a:r>
              <a:rPr lang="zh-CN" altLang="en-US" sz="2800" noProof="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中、以热能形式散失</a:t>
            </a:r>
            <a:endParaRPr lang="zh-CN" altLang="en-US" sz="2800" noProof="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mc:AlternateContent xmlns:mc="http://schemas.openxmlformats.org/markup-compatibility/2006" xmlns:p14="http://schemas.microsoft.com/office/powerpoint/2010/main">
        <mc:Choice Requires="p14">
          <p:contentPart r:id="rId18" p14:bwMode="auto">
            <p14:nvContentPartPr>
              <p14:cNvPr id="2" name="墨迹 1"/>
              <p14:cNvContentPartPr/>
              <p14:nvPr/>
            </p14:nvContentPartPr>
            <p14:xfrm>
              <a:off x="5549900" y="1816100"/>
              <a:ext cx="2044700" cy="1009650"/>
            </p14:xfrm>
          </p:contentPart>
        </mc:Choice>
        <mc:Fallback xmlns="">
          <p:pic>
            <p:nvPicPr>
              <p:cNvPr id="2" name="墨迹 1"/>
            </p:nvPicPr>
            <p:blipFill>
              <a:blip r:embed="rId19"/>
            </p:blipFill>
            <p:spPr>
              <a:xfrm>
                <a:off x="5549900" y="1816100"/>
                <a:ext cx="2044700" cy="1009650"/>
              </a:xfrm>
              <a:prstGeom prst="rect"/>
            </p:spPr>
          </p:pic>
        </mc:Fallback>
      </mc:AlternateContent>
      <mc:AlternateContent xmlns:mc="http://schemas.openxmlformats.org/markup-compatibility/2006" xmlns:p14="http://schemas.microsoft.com/office/powerpoint/2010/main">
        <mc:Choice Requires="p14">
          <p:contentPart r:id="rId20" p14:bwMode="auto">
            <p14:nvContentPartPr>
              <p14:cNvPr id="3" name="墨迹 2"/>
              <p14:cNvContentPartPr/>
              <p14:nvPr/>
            </p14:nvContentPartPr>
            <p14:xfrm>
              <a:off x="11118850" y="1911350"/>
              <a:ext cx="1066800" cy="977900"/>
            </p14:xfrm>
          </p:contentPart>
        </mc:Choice>
        <mc:Fallback xmlns="">
          <p:pic>
            <p:nvPicPr>
              <p:cNvPr id="3" name="墨迹 2"/>
            </p:nvPicPr>
            <p:blipFill>
              <a:blip r:embed="rId21"/>
            </p:blipFill>
            <p:spPr>
              <a:xfrm>
                <a:off x="11118850" y="1911350"/>
                <a:ext cx="1066800" cy="977900"/>
              </a:xfrm>
              <a:prstGeom prst="rect"/>
            </p:spPr>
          </p:pic>
        </mc:Fallback>
      </mc:AlternateContent>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p:tgtEl>
                                          <p:spTgt spid="30"/>
                                        </p:tgtEl>
                                        <p:attrNameLst>
                                          <p:attrName>ppt_x</p:attrName>
                                        </p:attrNameLst>
                                      </p:cBhvr>
                                      <p:tavLst>
                                        <p:tav tm="0">
                                          <p:val>
                                            <p:strVal val="#ppt_x-#ppt_w*1.125000"/>
                                          </p:val>
                                        </p:tav>
                                        <p:tav tm="100000">
                                          <p:val>
                                            <p:strVal val="#ppt_x"/>
                                          </p:val>
                                        </p:tav>
                                      </p:tavLst>
                                    </p:anim>
                                    <p:animEffect transition="in" filter="wipe(right)">
                                      <p:cBhvr>
                                        <p:cTn id="8" dur="500"/>
                                        <p:tgtEl>
                                          <p:spTgt spid="30"/>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additive="base">
                                        <p:cTn id="13" dur="500"/>
                                        <p:tgtEl>
                                          <p:spTgt spid="26"/>
                                        </p:tgtEl>
                                        <p:attrNameLst>
                                          <p:attrName>ppt_x</p:attrName>
                                        </p:attrNameLst>
                                      </p:cBhvr>
                                      <p:tavLst>
                                        <p:tav tm="0">
                                          <p:val>
                                            <p:strVal val="#ppt_x-#ppt_w*1.125000"/>
                                          </p:val>
                                        </p:tav>
                                        <p:tav tm="100000">
                                          <p:val>
                                            <p:strVal val="#ppt_x"/>
                                          </p:val>
                                        </p:tav>
                                      </p:tavLst>
                                    </p:anim>
                                    <p:animEffect transition="in" filter="wipe(right)">
                                      <p:cBhvr>
                                        <p:cTn id="14" dur="500"/>
                                        <p:tgtEl>
                                          <p:spTgt spid="26"/>
                                        </p:tgtEl>
                                      </p:cBhvr>
                                    </p:animEffect>
                                  </p:childTnLst>
                                </p:cTn>
                              </p:par>
                              <p:par>
                                <p:cTn id="15" presetID="12" presetClass="entr" presetSubtype="8"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p:tgtEl>
                                          <p:spTgt spid="15"/>
                                        </p:tgtEl>
                                        <p:attrNameLst>
                                          <p:attrName>ppt_x</p:attrName>
                                        </p:attrNameLst>
                                      </p:cBhvr>
                                      <p:tavLst>
                                        <p:tav tm="0">
                                          <p:val>
                                            <p:strVal val="#ppt_x-#ppt_w*1.125000"/>
                                          </p:val>
                                        </p:tav>
                                        <p:tav tm="100000">
                                          <p:val>
                                            <p:strVal val="#ppt_x"/>
                                          </p:val>
                                        </p:tav>
                                      </p:tavLst>
                                    </p:anim>
                                    <p:animEffect transition="in" filter="wipe(right)">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randombar(horizontal)">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randombar(horizontal)">
                                      <p:cBhvr>
                                        <p:cTn id="28" dur="500"/>
                                        <p:tgtEl>
                                          <p:spTgt spid="29"/>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4"/>
                                        </p:tgtEl>
                                        <p:attrNameLst>
                                          <p:attrName>style.visibility</p:attrName>
                                        </p:attrNameLst>
                                      </p:cBhvr>
                                      <p:to>
                                        <p:strVal val="visible"/>
                                      </p:to>
                                    </p:set>
                                    <p:anim calcmode="lin" valueType="num">
                                      <p:cBhvr additive="base">
                                        <p:cTn id="33" dur="500" fill="hold"/>
                                        <p:tgtEl>
                                          <p:spTgt spid="34"/>
                                        </p:tgtEl>
                                        <p:attrNameLst>
                                          <p:attrName>ppt_x</p:attrName>
                                        </p:attrNameLst>
                                      </p:cBhvr>
                                      <p:tavLst>
                                        <p:tav tm="0">
                                          <p:val>
                                            <p:strVal val="#ppt_x"/>
                                          </p:val>
                                        </p:tav>
                                        <p:tav tm="100000">
                                          <p:val>
                                            <p:strVal val="#ppt_x"/>
                                          </p:val>
                                        </p:tav>
                                      </p:tavLst>
                                    </p:anim>
                                    <p:anim calcmode="lin" valueType="num">
                                      <p:cBhvr additive="base">
                                        <p:cTn id="34"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blinds(horizontal)">
                                      <p:cBhvr>
                                        <p:cTn id="39" dur="500"/>
                                        <p:tgtEl>
                                          <p:spTgt spid="35"/>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9"/>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12326"/>
                                        </p:tgtEl>
                                        <p:attrNameLst>
                                          <p:attrName>style.visibility</p:attrName>
                                        </p:attrNameLst>
                                      </p:cBhvr>
                                      <p:to>
                                        <p:strVal val="visible"/>
                                      </p:to>
                                    </p:set>
                                    <p:animEffect transition="in" filter="blinds(horizontal)">
                                      <p:cBhvr>
                                        <p:cTn id="48" dur="500"/>
                                        <p:tgtEl>
                                          <p:spTgt spid="12326"/>
                                        </p:tgtEl>
                                      </p:cBhvr>
                                    </p:animEffect>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nodeType="clickEffect">
                                  <p:stCondLst>
                                    <p:cond delay="0"/>
                                  </p:stCondLst>
                                  <p:childTnLst>
                                    <p:set>
                                      <p:cBhvr>
                                        <p:cTn id="52" dur="1" fill="hold">
                                          <p:stCondLst>
                                            <p:cond delay="0"/>
                                          </p:stCondLst>
                                        </p:cTn>
                                        <p:tgtEl>
                                          <p:spTgt spid="12328">
                                            <p:txEl>
                                              <p:charRg st="0" end="30"/>
                                            </p:txEl>
                                          </p:spTgt>
                                        </p:tgtEl>
                                        <p:attrNameLst>
                                          <p:attrName>style.visibility</p:attrName>
                                        </p:attrNameLst>
                                      </p:cBhvr>
                                      <p:to>
                                        <p:strVal val="visible"/>
                                      </p:to>
                                    </p:set>
                                    <p:animEffect transition="in" filter="blinds(horizontal)">
                                      <p:cBhvr>
                                        <p:cTn id="53" dur="500"/>
                                        <p:tgtEl>
                                          <p:spTgt spid="12328">
                                            <p:txEl>
                                              <p:charRg st="0" end="3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14" grpId="0"/>
      <p:bldP spid="15" grpId="0"/>
      <p:bldP spid="29" grpId="0"/>
      <p:bldP spid="30" grpId="0" bldLvl="0" animBg="1"/>
      <p:bldP spid="35" grpId="0"/>
      <p:bldP spid="34" grpId="0"/>
      <p:bldP spid="12326" grpId="0"/>
      <p:bldP spid="1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custDataLst>
              <p:tags r:id="rId1"/>
            </p:custDataLst>
          </p:nvPr>
        </p:nvGraphicFramePr>
        <p:xfrm>
          <a:off x="210379" y="928052"/>
          <a:ext cx="11691730" cy="5680710"/>
        </p:xfrm>
        <a:graphic>
          <a:graphicData uri="http://schemas.openxmlformats.org/drawingml/2006/table">
            <a:tbl>
              <a:tblPr firstRow="1" bandRow="1">
                <a:tableStyleId>{5940675A-B579-460E-94D1-54222C63F5DA}</a:tableStyleId>
              </a:tblPr>
              <a:tblGrid>
                <a:gridCol w="665921"/>
                <a:gridCol w="1391589"/>
                <a:gridCol w="4048125"/>
                <a:gridCol w="5586095"/>
              </a:tblGrid>
              <a:tr h="545465">
                <a:tc gridSpan="2">
                  <a:txBody>
                    <a:bodyPr wrap="square"/>
                    <a:lstStyle/>
                    <a:p>
                      <a:pPr algn="ctr">
                        <a:buNone/>
                      </a:pPr>
                      <a:r>
                        <a:rPr lang="zh-CN" altLang="en-US" sz="2400" b="1">
                          <a:latin typeface="微软雅黑" panose="020B0503020204020204" pitchFamily="34" charset="-122"/>
                          <a:ea typeface="微软雅黑" panose="020B0503020204020204" pitchFamily="34" charset="-122"/>
                        </a:rPr>
                        <a:t>呼吸方式</a:t>
                      </a: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hMerge="1">
                  <a:tcPr>
                    <a:lnR w="28575">
                      <a:solidFill>
                        <a:schemeClr val="tx1"/>
                      </a:solidFill>
                      <a:prstDash val="solid"/>
                    </a:lnR>
                    <a:lnT w="28575">
                      <a:solidFill>
                        <a:schemeClr val="tx1"/>
                      </a:solidFill>
                      <a:prstDash val="solid"/>
                    </a:lnT>
                    <a:lnB w="28575">
                      <a:solidFill>
                        <a:schemeClr val="tx1"/>
                      </a:solidFill>
                      <a:prstDash val="solid"/>
                    </a:lnB>
                  </a:tcPr>
                </a:tc>
                <a:tc>
                  <a:txBody>
                    <a:bodyPr wrap="square"/>
                    <a:lstStyle/>
                    <a:p>
                      <a:pPr algn="ctr">
                        <a:buNone/>
                      </a:pPr>
                      <a:r>
                        <a:rPr lang="zh-CN" altLang="en-US" sz="2400" b="1">
                          <a:latin typeface="微软雅黑" panose="020B0503020204020204" pitchFamily="34" charset="-122"/>
                          <a:ea typeface="微软雅黑" panose="020B0503020204020204" pitchFamily="34" charset="-122"/>
                          <a:sym typeface="+mn-ea"/>
                        </a:rPr>
                        <a:t>有氧呼吸</a:t>
                      </a:r>
                      <a:endParaRPr lang="zh-CN" altLang="en-US" sz="2400" b="1">
                        <a:latin typeface="微软雅黑" panose="020B0503020204020204" pitchFamily="34" charset="-122"/>
                        <a:ea typeface="微软雅黑" panose="020B0503020204020204" pitchFamily="34" charset="-122"/>
                        <a:sym typeface="+mn-ea"/>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a:txBody>
                    <a:bodyPr wrap="square"/>
                    <a:lstStyle/>
                    <a:p>
                      <a:pPr algn="ctr">
                        <a:buNone/>
                      </a:pPr>
                      <a:r>
                        <a:rPr lang="zh-CN" altLang="en-US" sz="2400" b="1">
                          <a:latin typeface="微软雅黑" panose="020B0503020204020204" pitchFamily="34" charset="-122"/>
                          <a:ea typeface="微软雅黑" panose="020B0503020204020204" pitchFamily="34" charset="-122"/>
                          <a:sym typeface="+mn-ea"/>
                        </a:rPr>
                        <a:t>无氧呼吸</a:t>
                      </a:r>
                      <a:endParaRPr lang="zh-CN" altLang="en-US" sz="2400" b="1">
                        <a:latin typeface="微软雅黑" panose="020B0503020204020204" pitchFamily="34" charset="-122"/>
                        <a:ea typeface="微软雅黑" panose="020B0503020204020204" pitchFamily="34" charset="-122"/>
                        <a:sym typeface="+mn-ea"/>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r>
              <a:tr h="565785">
                <a:tc rowSpan="5">
                  <a:txBody>
                    <a:bodyPr wrap="square"/>
                    <a:lstStyle/>
                    <a:p>
                      <a:pPr algn="ctr">
                        <a:buNone/>
                      </a:pPr>
                      <a:r>
                        <a:rPr lang="zh-CN" altLang="en-US" sz="2400" b="1">
                          <a:latin typeface="微软雅黑" panose="020B0503020204020204" pitchFamily="34" charset="-122"/>
                          <a:ea typeface="微软雅黑" panose="020B0503020204020204" pitchFamily="34" charset="-122"/>
                        </a:rPr>
                        <a:t>不同点</a:t>
                      </a: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a:txBody>
                    <a:bodyPr wrap="square"/>
                    <a:lstStyle/>
                    <a:p>
                      <a:pPr algn="ctr">
                        <a:buNone/>
                      </a:pPr>
                      <a:r>
                        <a:rPr lang="zh-CN" altLang="en-US" sz="2400" b="1">
                          <a:latin typeface="微软雅黑" panose="020B0503020204020204" pitchFamily="34" charset="-122"/>
                          <a:ea typeface="微软雅黑" panose="020B0503020204020204" pitchFamily="34" charset="-122"/>
                        </a:rPr>
                        <a:t>场所</a:t>
                      </a: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a:txBody>
                    <a:bodyPr wrap="square"/>
                    <a:lstStyle/>
                    <a:p>
                      <a:pPr algn="ctr">
                        <a:buNone/>
                      </a:pP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a:txBody>
                    <a:bodyPr wrap="square"/>
                    <a:lstStyle/>
                    <a:p>
                      <a:pPr algn="ctr">
                        <a:buNone/>
                      </a:pP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r>
              <a:tr h="528955">
                <a:tc vMerge="1">
                  <a:tcPr>
                    <a:lnL w="28575">
                      <a:solidFill>
                        <a:schemeClr val="tx1"/>
                      </a:solidFill>
                      <a:prstDash val="solid"/>
                    </a:lnL>
                    <a:lnR w="28575">
                      <a:solidFill>
                        <a:schemeClr val="tx1"/>
                      </a:solidFill>
                      <a:prstDash val="solid"/>
                    </a:lnR>
                  </a:tcPr>
                </a:tc>
                <a:tc>
                  <a:txBody>
                    <a:bodyPr wrap="square"/>
                    <a:lstStyle/>
                    <a:p>
                      <a:pPr algn="ctr">
                        <a:buNone/>
                      </a:pPr>
                      <a:r>
                        <a:rPr lang="zh-CN" altLang="en-US" sz="2400" b="1">
                          <a:latin typeface="微软雅黑" panose="020B0503020204020204" pitchFamily="34" charset="-122"/>
                          <a:ea typeface="微软雅黑" panose="020B0503020204020204" pitchFamily="34" charset="-122"/>
                        </a:rPr>
                        <a:t>条件</a:t>
                      </a: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a:txBody>
                    <a:bodyPr wrap="square"/>
                    <a:lstStyle/>
                    <a:p>
                      <a:pPr algn="ctr">
                        <a:buNone/>
                      </a:pP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a:txBody>
                    <a:bodyPr wrap="square"/>
                    <a:lstStyle/>
                    <a:p>
                      <a:pPr algn="ctr">
                        <a:buNone/>
                      </a:pP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r>
              <a:tr h="657225">
                <a:tc vMerge="1">
                  <a:tcPr>
                    <a:lnL w="28575">
                      <a:solidFill>
                        <a:schemeClr val="tx1"/>
                      </a:solidFill>
                      <a:prstDash val="solid"/>
                    </a:lnL>
                    <a:lnR w="28575">
                      <a:solidFill>
                        <a:schemeClr val="tx1"/>
                      </a:solidFill>
                      <a:prstDash val="solid"/>
                    </a:lnR>
                  </a:tcPr>
                </a:tc>
                <a:tc>
                  <a:txBody>
                    <a:bodyPr wrap="square"/>
                    <a:lstStyle/>
                    <a:p>
                      <a:pPr algn="ctr">
                        <a:buNone/>
                      </a:pPr>
                      <a:r>
                        <a:rPr lang="zh-CN" altLang="en-US" sz="2400" b="1">
                          <a:latin typeface="微软雅黑" panose="020B0503020204020204" pitchFamily="34" charset="-122"/>
                          <a:ea typeface="微软雅黑" panose="020B0503020204020204" pitchFamily="34" charset="-122"/>
                        </a:rPr>
                        <a:t>产物</a:t>
                      </a: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a:txBody>
                    <a:bodyPr wrap="square"/>
                    <a:lstStyle/>
                    <a:p>
                      <a:pPr algn="ctr">
                        <a:buNone/>
                      </a:pP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a:txBody>
                    <a:bodyPr wrap="square"/>
                    <a:lstStyle/>
                    <a:p>
                      <a:pPr algn="ctr">
                        <a:buNone/>
                      </a:pP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r>
              <a:tr h="909955">
                <a:tc vMerge="1">
                  <a:tcPr>
                    <a:lnL w="28575">
                      <a:solidFill>
                        <a:schemeClr val="tx1"/>
                      </a:solidFill>
                      <a:prstDash val="solid"/>
                    </a:lnL>
                    <a:lnR w="28575">
                      <a:solidFill>
                        <a:schemeClr val="tx1"/>
                      </a:solidFill>
                      <a:prstDash val="solid"/>
                    </a:lnR>
                  </a:tcPr>
                </a:tc>
                <a:tc>
                  <a:txBody>
                    <a:bodyPr wrap="square"/>
                    <a:lstStyle/>
                    <a:p>
                      <a:pPr algn="ctr">
                        <a:buNone/>
                      </a:pPr>
                      <a:r>
                        <a:rPr lang="zh-CN" altLang="en-US" sz="2400" b="1">
                          <a:latin typeface="微软雅黑" panose="020B0503020204020204" pitchFamily="34" charset="-122"/>
                          <a:ea typeface="微软雅黑" panose="020B0503020204020204" pitchFamily="34" charset="-122"/>
                        </a:rPr>
                        <a:t>能量</a:t>
                      </a: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a:txBody>
                    <a:bodyPr wrap="square"/>
                    <a:lstStyle/>
                    <a:p>
                      <a:pPr algn="ctr">
                        <a:buNone/>
                      </a:pP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a:txBody>
                    <a:bodyPr wrap="square"/>
                    <a:lstStyle/>
                    <a:p>
                      <a:pPr algn="ctr">
                        <a:buNone/>
                      </a:pP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r>
              <a:tr h="824865">
                <a:tc vMerge="1">
                  <a:tcPr>
                    <a:lnL w="28575">
                      <a:solidFill>
                        <a:schemeClr val="tx1"/>
                      </a:solidFill>
                      <a:prstDash val="solid"/>
                    </a:lnL>
                    <a:lnR w="28575">
                      <a:solidFill>
                        <a:schemeClr val="tx1"/>
                      </a:solidFill>
                      <a:prstDash val="solid"/>
                    </a:lnR>
                    <a:lnB w="28575">
                      <a:solidFill>
                        <a:schemeClr val="tx1"/>
                      </a:solidFill>
                      <a:prstDash val="solid"/>
                    </a:lnB>
                  </a:tcPr>
                </a:tc>
                <a:tc>
                  <a:txBody>
                    <a:bodyPr wrap="square"/>
                    <a:lstStyle/>
                    <a:p>
                      <a:pPr algn="ctr">
                        <a:buNone/>
                      </a:pPr>
                      <a:r>
                        <a:rPr lang="en-US" altLang="zh-CN" sz="2000" b="1">
                          <a:latin typeface="微软雅黑" panose="020B0503020204020204" pitchFamily="34" charset="-122"/>
                          <a:ea typeface="微软雅黑" panose="020B0503020204020204" pitchFamily="34" charset="-122"/>
                          <a:cs typeface="微软雅黑" panose="020B0503020204020204" pitchFamily="34" charset="-122"/>
                        </a:rPr>
                        <a:t>ATP</a:t>
                      </a:r>
                      <a:r>
                        <a:rPr lang="zh-CN" altLang="en-US" sz="2000" b="1">
                          <a:latin typeface="微软雅黑" panose="020B0503020204020204" pitchFamily="34" charset="-122"/>
                          <a:ea typeface="微软雅黑" panose="020B0503020204020204" pitchFamily="34" charset="-122"/>
                          <a:cs typeface="微软雅黑" panose="020B0503020204020204" pitchFamily="34" charset="-122"/>
                        </a:rPr>
                        <a:t>产生阶段</a:t>
                      </a:r>
                      <a:endParaRPr lang="zh-CN" altLang="en-US" sz="2000" b="1">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a:txBody>
                    <a:bodyPr wrap="square"/>
                    <a:lstStyle/>
                    <a:p>
                      <a:pPr algn="ctr">
                        <a:buNone/>
                      </a:pP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a:txBody>
                    <a:bodyPr wrap="square"/>
                    <a:lstStyle/>
                    <a:p>
                      <a:pPr algn="ctr">
                        <a:buNone/>
                      </a:pP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r>
              <a:tr h="556260">
                <a:tc rowSpan="3">
                  <a:txBody>
                    <a:bodyPr wrap="square"/>
                    <a:lstStyle/>
                    <a:p>
                      <a:pPr algn="ctr">
                        <a:buNone/>
                      </a:pPr>
                      <a:r>
                        <a:rPr lang="zh-CN" altLang="en-US" sz="2400" b="1">
                          <a:latin typeface="微软雅黑" panose="020B0503020204020204" pitchFamily="34" charset="-122"/>
                          <a:ea typeface="微软雅黑" panose="020B0503020204020204" pitchFamily="34" charset="-122"/>
                        </a:rPr>
                        <a:t>相同点</a:t>
                      </a: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a:txBody>
                    <a:bodyPr wrap="square"/>
                    <a:lstStyle/>
                    <a:p>
                      <a:pPr algn="ctr">
                        <a:buNone/>
                      </a:pPr>
                      <a:r>
                        <a:rPr lang="zh-CN" altLang="en-US" sz="2400" b="1">
                          <a:latin typeface="微软雅黑" panose="020B0503020204020204" pitchFamily="34" charset="-122"/>
                          <a:ea typeface="微软雅黑" panose="020B0503020204020204" pitchFamily="34" charset="-122"/>
                        </a:rPr>
                        <a:t>联系</a:t>
                      </a: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gridSpan="2">
                  <a:txBody>
                    <a:bodyPr wrap="square"/>
                    <a:lstStyle/>
                    <a:p>
                      <a:pPr algn="ctr">
                        <a:buNone/>
                      </a:pP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hMerge="1">
                  <a:tcPr>
                    <a:lnR w="28575">
                      <a:solidFill>
                        <a:schemeClr val="tx1"/>
                      </a:solidFill>
                      <a:prstDash val="solid"/>
                    </a:lnR>
                    <a:lnT w="28575">
                      <a:solidFill>
                        <a:schemeClr val="tx1"/>
                      </a:solidFill>
                      <a:prstDash val="solid"/>
                    </a:lnT>
                    <a:lnB w="28575">
                      <a:solidFill>
                        <a:schemeClr val="tx1"/>
                      </a:solidFill>
                      <a:prstDash val="solid"/>
                    </a:lnB>
                  </a:tcPr>
                </a:tc>
              </a:tr>
              <a:tr h="546100">
                <a:tc vMerge="1">
                  <a:tcPr marL="68580" marR="68580" marT="34290" marB="34290"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a:txBody>
                    <a:bodyPr wrap="square"/>
                    <a:lstStyle/>
                    <a:p>
                      <a:pPr algn="ctr">
                        <a:buNone/>
                      </a:pPr>
                      <a:r>
                        <a:rPr lang="zh-CN" altLang="en-US" sz="2400" b="1">
                          <a:latin typeface="微软雅黑" panose="020B0503020204020204" pitchFamily="34" charset="-122"/>
                          <a:ea typeface="微软雅黑" panose="020B0503020204020204" pitchFamily="34" charset="-122"/>
                        </a:rPr>
                        <a:t>实质</a:t>
                      </a: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gridSpan="2">
                  <a:txBody>
                    <a:bodyPr wrap="square"/>
                    <a:lstStyle/>
                    <a:p>
                      <a:pPr algn="ctr">
                        <a:buNone/>
                      </a:pP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hMerge="1">
                  <a:tcPr>
                    <a:lnR w="28575">
                      <a:solidFill>
                        <a:schemeClr val="tx1"/>
                      </a:solidFill>
                      <a:prstDash val="solid"/>
                    </a:lnR>
                    <a:lnT w="28575">
                      <a:solidFill>
                        <a:schemeClr val="tx1"/>
                      </a:solidFill>
                      <a:prstDash val="solid"/>
                    </a:lnT>
                    <a:lnB w="28575">
                      <a:solidFill>
                        <a:schemeClr val="tx1"/>
                      </a:solidFill>
                      <a:prstDash val="solid"/>
                    </a:lnB>
                  </a:tcPr>
                </a:tc>
              </a:tr>
              <a:tr h="546100">
                <a:tc vMerge="1">
                  <a:tcPr marL="68580" marR="68580" marT="34290" marB="34290"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a:txBody>
                    <a:bodyPr wrap="square"/>
                    <a:lstStyle/>
                    <a:p>
                      <a:pPr algn="ctr">
                        <a:buNone/>
                      </a:pPr>
                      <a:r>
                        <a:rPr lang="zh-CN" altLang="en-US" sz="2400" b="1">
                          <a:latin typeface="微软雅黑" panose="020B0503020204020204" pitchFamily="34" charset="-122"/>
                          <a:ea typeface="微软雅黑" panose="020B0503020204020204" pitchFamily="34" charset="-122"/>
                        </a:rPr>
                        <a:t>意义</a:t>
                      </a: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gridSpan="2">
                  <a:txBody>
                    <a:bodyPr wrap="square"/>
                    <a:lstStyle/>
                    <a:p>
                      <a:pPr algn="ctr">
                        <a:buNone/>
                      </a:pPr>
                      <a:endParaRPr lang="zh-CN" altLang="en-US" sz="2400" b="1">
                        <a:latin typeface="微软雅黑" panose="020B0503020204020204" pitchFamily="34" charset="-122"/>
                        <a:ea typeface="微软雅黑" panose="020B0503020204020204" pitchFamily="34" charset="-122"/>
                      </a:endParaRPr>
                    </a:p>
                  </a:txBody>
                  <a:tcPr marL="68580" marR="68580" marT="34290" marB="34290" vert="horz" anchor="ctr">
                    <a:lnL w="28575">
                      <a:solidFill>
                        <a:schemeClr val="tx1"/>
                      </a:solidFill>
                      <a:prstDash val="solid"/>
                    </a:lnL>
                    <a:lnR w="28575">
                      <a:solidFill>
                        <a:schemeClr val="tx1"/>
                      </a:solidFill>
                      <a:prstDash val="solid"/>
                    </a:lnR>
                    <a:lnT w="28575">
                      <a:solidFill>
                        <a:schemeClr val="tx1"/>
                      </a:solidFill>
                      <a:prstDash val="solid"/>
                    </a:lnT>
                    <a:lnB w="28575">
                      <a:solidFill>
                        <a:schemeClr val="tx1"/>
                      </a:solidFill>
                      <a:prstDash val="solid"/>
                    </a:lnB>
                    <a:lnTlToBr>
                      <a:noFill/>
                    </a:lnTlToBr>
                    <a:lnBlToTr>
                      <a:noFill/>
                    </a:lnBlToTr>
                  </a:tcPr>
                </a:tc>
                <a:tc hMerge="1">
                  <a:tcPr>
                    <a:lnR w="28575">
                      <a:solidFill>
                        <a:schemeClr val="tx1"/>
                      </a:solidFill>
                      <a:prstDash val="solid"/>
                    </a:lnR>
                    <a:lnT w="28575">
                      <a:solidFill>
                        <a:schemeClr val="tx1"/>
                      </a:solidFill>
                      <a:prstDash val="solid"/>
                    </a:lnT>
                    <a:lnB w="28575">
                      <a:solidFill>
                        <a:schemeClr val="tx1"/>
                      </a:solidFill>
                      <a:prstDash val="solid"/>
                    </a:lnB>
                  </a:tcPr>
                </a:tc>
              </a:tr>
            </a:tbl>
          </a:graphicData>
        </a:graphic>
      </p:graphicFrame>
      <p:sp>
        <p:nvSpPr>
          <p:cNvPr id="124932" name="Text Box 4"/>
          <p:cNvSpPr txBox="1"/>
          <p:nvPr>
            <p:custDataLst>
              <p:tags r:id="rId2"/>
            </p:custDataLst>
          </p:nvPr>
        </p:nvSpPr>
        <p:spPr>
          <a:xfrm>
            <a:off x="2875280" y="1622425"/>
            <a:ext cx="3097530" cy="447675"/>
          </a:xfrm>
          <a:prstGeom prst="rect">
            <a:avLst/>
          </a:prstGeom>
          <a:noFill/>
          <a:ln w="9525">
            <a:noFill/>
          </a:ln>
        </p:spPr>
        <p:txBody>
          <a:bodyPr lIns="0" tIns="0" rIns="0" bIns="0" anchor="t" anchorCtr="0">
            <a:noAutofit/>
          </a:bodyPr>
          <a:lstStyle/>
          <a:p>
            <a:pPr>
              <a:spcBef>
                <a:spcPct val="50000"/>
              </a:spcBef>
            </a:pPr>
            <a:r>
              <a:rPr lang="zh-CN" altLang="en-US" sz="2400" b="1">
                <a:solidFill>
                  <a:srgbClr val="FF0000"/>
                </a:solidFill>
                <a:latin typeface="微软雅黑" panose="020B0503020204020204" pitchFamily="34" charset="-122"/>
                <a:ea typeface="微软雅黑" panose="020B0503020204020204" pitchFamily="34" charset="-122"/>
              </a:rPr>
              <a:t>细胞质基质、线粒体</a:t>
            </a:r>
            <a:endParaRPr lang="en-US" altLang="zh-CN" sz="2400" b="1">
              <a:solidFill>
                <a:srgbClr val="FF0000"/>
              </a:solidFill>
              <a:latin typeface="微软雅黑" panose="020B0503020204020204" pitchFamily="34" charset="-122"/>
              <a:ea typeface="微软雅黑" panose="020B0503020204020204" pitchFamily="34" charset="-122"/>
            </a:endParaRPr>
          </a:p>
        </p:txBody>
      </p:sp>
      <p:sp>
        <p:nvSpPr>
          <p:cNvPr id="6" name="Text Box 4"/>
          <p:cNvSpPr txBox="1"/>
          <p:nvPr>
            <p:custDataLst>
              <p:tags r:id="rId3"/>
            </p:custDataLst>
          </p:nvPr>
        </p:nvSpPr>
        <p:spPr>
          <a:xfrm>
            <a:off x="8420100" y="1578610"/>
            <a:ext cx="2315210" cy="448310"/>
          </a:xfrm>
          <a:prstGeom prst="rect">
            <a:avLst/>
          </a:prstGeom>
          <a:noFill/>
          <a:ln w="9525">
            <a:noFill/>
          </a:ln>
        </p:spPr>
        <p:txBody>
          <a:bodyPr wrap="square" lIns="0" tIns="0" rIns="0" bIns="0" anchor="t" anchorCtr="0">
            <a:noAutofit/>
          </a:bodyPr>
          <a:lstStyle/>
          <a:p>
            <a:pPr>
              <a:spcBef>
                <a:spcPct val="50000"/>
              </a:spcBef>
            </a:pPr>
            <a:r>
              <a:rPr lang="zh-CN" altLang="en-US" sz="2400" b="1">
                <a:solidFill>
                  <a:srgbClr val="FF0000"/>
                </a:solidFill>
                <a:latin typeface="微软雅黑" panose="020B0503020204020204" pitchFamily="34" charset="-122"/>
                <a:ea typeface="微软雅黑" panose="020B0503020204020204" pitchFamily="34" charset="-122"/>
              </a:rPr>
              <a:t>细胞质基质</a:t>
            </a:r>
            <a:endParaRPr lang="zh-CN" altLang="en-US" sz="2400" b="1">
              <a:solidFill>
                <a:srgbClr val="FF0000"/>
              </a:solidFill>
              <a:latin typeface="微软雅黑" panose="020B0503020204020204" pitchFamily="34" charset="-122"/>
              <a:ea typeface="微软雅黑" panose="020B0503020204020204" pitchFamily="34" charset="-122"/>
            </a:endParaRPr>
          </a:p>
        </p:txBody>
      </p:sp>
      <p:sp>
        <p:nvSpPr>
          <p:cNvPr id="124934" name="Text Box 6"/>
          <p:cNvSpPr txBox="1"/>
          <p:nvPr>
            <p:custDataLst>
              <p:tags r:id="rId4"/>
            </p:custDataLst>
          </p:nvPr>
        </p:nvSpPr>
        <p:spPr>
          <a:xfrm>
            <a:off x="3060700" y="2142490"/>
            <a:ext cx="2277745" cy="448310"/>
          </a:xfrm>
          <a:prstGeom prst="rect">
            <a:avLst/>
          </a:prstGeom>
          <a:noFill/>
          <a:ln w="9525">
            <a:noFill/>
          </a:ln>
        </p:spPr>
        <p:txBody>
          <a:bodyPr wrap="square" lIns="0" tIns="0" rIns="0" bIns="0" anchor="t" anchorCtr="0">
            <a:noAutofit/>
          </a:bodyPr>
          <a:lstStyle/>
          <a:p>
            <a:pPr algn="ctr">
              <a:spcBef>
                <a:spcPct val="50000"/>
              </a:spcBef>
            </a:pPr>
            <a:r>
              <a:rPr lang="en-US" altLang="zh-CN" sz="2400" b="1">
                <a:solidFill>
                  <a:srgbClr val="0070C0"/>
                </a:solidFill>
                <a:latin typeface="微软雅黑" panose="020B0503020204020204" pitchFamily="34" charset="-122"/>
                <a:ea typeface="微软雅黑" panose="020B0503020204020204" pitchFamily="34" charset="-122"/>
              </a:rPr>
              <a:t>O</a:t>
            </a:r>
            <a:r>
              <a:rPr lang="en-US" altLang="zh-CN" sz="2400" b="1" baseline="-25000">
                <a:solidFill>
                  <a:srgbClr val="0070C0"/>
                </a:solidFill>
                <a:latin typeface="微软雅黑" panose="020B0503020204020204" pitchFamily="34" charset="-122"/>
                <a:ea typeface="微软雅黑" panose="020B0503020204020204" pitchFamily="34" charset="-122"/>
              </a:rPr>
              <a:t>2</a:t>
            </a:r>
            <a:r>
              <a:rPr lang="zh-CN" altLang="en-US" sz="2400" b="1">
                <a:solidFill>
                  <a:srgbClr val="0070C0"/>
                </a:solidFill>
                <a:latin typeface="微软雅黑" panose="020B0503020204020204" pitchFamily="34" charset="-122"/>
                <a:ea typeface="微软雅黑" panose="020B0503020204020204" pitchFamily="34" charset="-122"/>
              </a:rPr>
              <a:t>、多种酶</a:t>
            </a:r>
            <a:endParaRPr lang="zh-CN" altLang="en-US" sz="2400" b="1">
              <a:solidFill>
                <a:srgbClr val="0070C0"/>
              </a:solidFill>
              <a:latin typeface="微软雅黑" panose="020B0503020204020204" pitchFamily="34" charset="-122"/>
              <a:ea typeface="微软雅黑" panose="020B0503020204020204" pitchFamily="34" charset="-122"/>
            </a:endParaRPr>
          </a:p>
        </p:txBody>
      </p:sp>
      <p:sp>
        <p:nvSpPr>
          <p:cNvPr id="124935" name="Text Box 7"/>
          <p:cNvSpPr txBox="1"/>
          <p:nvPr>
            <p:custDataLst>
              <p:tags r:id="rId5"/>
            </p:custDataLst>
          </p:nvPr>
        </p:nvSpPr>
        <p:spPr>
          <a:xfrm>
            <a:off x="7475220" y="2166620"/>
            <a:ext cx="3322320" cy="424180"/>
          </a:xfrm>
          <a:prstGeom prst="rect">
            <a:avLst/>
          </a:prstGeom>
          <a:noFill/>
          <a:ln w="9525">
            <a:noFill/>
          </a:ln>
        </p:spPr>
        <p:txBody>
          <a:bodyPr wrap="square" lIns="0" tIns="0" rIns="0" bIns="0" anchor="t" anchorCtr="0">
            <a:noAutofit/>
          </a:bodyPr>
          <a:lstStyle/>
          <a:p>
            <a:pPr algn="ctr">
              <a:spcBef>
                <a:spcPct val="50000"/>
              </a:spcBef>
            </a:pPr>
            <a:r>
              <a:rPr lang="zh-CN" altLang="en-US" sz="2400" b="1">
                <a:solidFill>
                  <a:srgbClr val="0070C0"/>
                </a:solidFill>
                <a:latin typeface="微软雅黑" panose="020B0503020204020204" pitchFamily="34" charset="-122"/>
                <a:ea typeface="微软雅黑" panose="020B0503020204020204" pitchFamily="34" charset="-122"/>
              </a:rPr>
              <a:t>无</a:t>
            </a:r>
            <a:r>
              <a:rPr lang="en-US" altLang="zh-CN" sz="2400" b="1">
                <a:solidFill>
                  <a:srgbClr val="0070C0"/>
                </a:solidFill>
                <a:latin typeface="微软雅黑" panose="020B0503020204020204" pitchFamily="34" charset="-122"/>
                <a:ea typeface="微软雅黑" panose="020B0503020204020204" pitchFamily="34" charset="-122"/>
              </a:rPr>
              <a:t>O</a:t>
            </a:r>
            <a:r>
              <a:rPr lang="en-US" altLang="zh-CN" sz="2400" b="1" baseline="-25000">
                <a:solidFill>
                  <a:srgbClr val="0070C0"/>
                </a:solidFill>
                <a:latin typeface="微软雅黑" panose="020B0503020204020204" pitchFamily="34" charset="-122"/>
                <a:ea typeface="微软雅黑" panose="020B0503020204020204" pitchFamily="34" charset="-122"/>
              </a:rPr>
              <a:t>2</a:t>
            </a:r>
            <a:r>
              <a:rPr lang="zh-CN" altLang="en-US" sz="2400" b="1">
                <a:solidFill>
                  <a:srgbClr val="0070C0"/>
                </a:solidFill>
                <a:latin typeface="微软雅黑" panose="020B0503020204020204" pitchFamily="34" charset="-122"/>
                <a:ea typeface="微软雅黑" panose="020B0503020204020204" pitchFamily="34" charset="-122"/>
              </a:rPr>
              <a:t>参与、多种酶</a:t>
            </a:r>
            <a:endParaRPr lang="zh-CN" altLang="en-US" sz="2400" b="1">
              <a:solidFill>
                <a:srgbClr val="0070C0"/>
              </a:solidFill>
              <a:latin typeface="微软雅黑" panose="020B0503020204020204" pitchFamily="34" charset="-122"/>
              <a:ea typeface="微软雅黑" panose="020B0503020204020204" pitchFamily="34" charset="-122"/>
            </a:endParaRPr>
          </a:p>
        </p:txBody>
      </p:sp>
      <p:sp>
        <p:nvSpPr>
          <p:cNvPr id="124936" name="Text Box 8"/>
          <p:cNvSpPr txBox="1"/>
          <p:nvPr>
            <p:custDataLst>
              <p:tags r:id="rId6"/>
            </p:custDataLst>
          </p:nvPr>
        </p:nvSpPr>
        <p:spPr>
          <a:xfrm>
            <a:off x="2631440" y="2753360"/>
            <a:ext cx="3786505" cy="369570"/>
          </a:xfrm>
          <a:prstGeom prst="rect">
            <a:avLst/>
          </a:prstGeom>
          <a:noFill/>
          <a:ln w="9525">
            <a:noFill/>
          </a:ln>
        </p:spPr>
        <p:txBody>
          <a:bodyPr wrap="square" lIns="0" tIns="0" rIns="0" bIns="0" anchor="t" anchorCtr="0">
            <a:noAutofit/>
          </a:bodyPr>
          <a:lstStyle/>
          <a:p>
            <a:pPr>
              <a:spcBef>
                <a:spcPct val="50000"/>
              </a:spcBef>
            </a:pPr>
            <a:r>
              <a:rPr lang="zh-CN" altLang="en-US" sz="2400" b="1">
                <a:solidFill>
                  <a:srgbClr val="FF0000"/>
                </a:solidFill>
                <a:latin typeface="微软雅黑" panose="020B0503020204020204" pitchFamily="34" charset="-122"/>
                <a:ea typeface="微软雅黑" panose="020B0503020204020204" pitchFamily="34" charset="-122"/>
              </a:rPr>
              <a:t>彻底分解为</a:t>
            </a:r>
            <a:r>
              <a:rPr lang="en-US" altLang="zh-CN" sz="2400" b="1">
                <a:solidFill>
                  <a:srgbClr val="FF0000"/>
                </a:solidFill>
                <a:latin typeface="微软雅黑" panose="020B0503020204020204" pitchFamily="34" charset="-122"/>
                <a:ea typeface="微软雅黑" panose="020B0503020204020204" pitchFamily="34" charset="-122"/>
              </a:rPr>
              <a:t>12H</a:t>
            </a:r>
            <a:r>
              <a:rPr lang="en-US" altLang="zh-CN" sz="2400" b="1" baseline="-25000">
                <a:solidFill>
                  <a:srgbClr val="FF0000"/>
                </a:solidFill>
                <a:latin typeface="微软雅黑" panose="020B0503020204020204" pitchFamily="34" charset="-122"/>
                <a:ea typeface="微软雅黑" panose="020B0503020204020204" pitchFamily="34" charset="-122"/>
              </a:rPr>
              <a:t>2</a:t>
            </a:r>
            <a:r>
              <a:rPr lang="en-US" altLang="zh-CN" sz="2400" b="1">
                <a:solidFill>
                  <a:srgbClr val="FF0000"/>
                </a:solidFill>
                <a:latin typeface="微软雅黑" panose="020B0503020204020204" pitchFamily="34" charset="-122"/>
                <a:ea typeface="微软雅黑" panose="020B0503020204020204" pitchFamily="34" charset="-122"/>
              </a:rPr>
              <a:t>O+6CO</a:t>
            </a:r>
            <a:r>
              <a:rPr lang="en-US" altLang="zh-CN" sz="2400" b="1" baseline="-25000">
                <a:solidFill>
                  <a:srgbClr val="FF0000"/>
                </a:solidFill>
                <a:latin typeface="微软雅黑" panose="020B0503020204020204" pitchFamily="34" charset="-122"/>
                <a:ea typeface="微软雅黑" panose="020B0503020204020204" pitchFamily="34" charset="-122"/>
              </a:rPr>
              <a:t>2</a:t>
            </a:r>
            <a:endParaRPr lang="en-US" altLang="zh-CN" sz="2400" b="1" baseline="-25000">
              <a:solidFill>
                <a:srgbClr val="FF0000"/>
              </a:solidFill>
              <a:latin typeface="微软雅黑" panose="020B0503020204020204" pitchFamily="34" charset="-122"/>
              <a:ea typeface="微软雅黑" panose="020B0503020204020204" pitchFamily="34" charset="-122"/>
            </a:endParaRPr>
          </a:p>
        </p:txBody>
      </p:sp>
      <p:sp>
        <p:nvSpPr>
          <p:cNvPr id="124937" name="Text Box 9"/>
          <p:cNvSpPr txBox="1"/>
          <p:nvPr>
            <p:custDataLst>
              <p:tags r:id="rId7"/>
            </p:custDataLst>
          </p:nvPr>
        </p:nvSpPr>
        <p:spPr>
          <a:xfrm>
            <a:off x="6275070" y="2751455"/>
            <a:ext cx="5704840" cy="500380"/>
          </a:xfrm>
          <a:prstGeom prst="rect">
            <a:avLst/>
          </a:prstGeom>
          <a:noFill/>
          <a:ln w="9525">
            <a:noFill/>
          </a:ln>
        </p:spPr>
        <p:txBody>
          <a:bodyPr wrap="square" lIns="0" tIns="0" rIns="0" bIns="0" anchor="t" anchorCtr="0">
            <a:noAutofit/>
          </a:bodyPr>
          <a:lstStyle/>
          <a:p>
            <a:pPr algn="ctr">
              <a:spcBef>
                <a:spcPct val="50000"/>
              </a:spcBef>
            </a:pPr>
            <a:r>
              <a:rPr lang="zh-CN" altLang="en-US" sz="2400" b="1">
                <a:solidFill>
                  <a:srgbClr val="FF0000"/>
                </a:solidFill>
                <a:latin typeface="微软雅黑" panose="020B0503020204020204" pitchFamily="34" charset="-122"/>
                <a:ea typeface="微软雅黑" panose="020B0503020204020204" pitchFamily="34" charset="-122"/>
              </a:rPr>
              <a:t>不彻底分解为</a:t>
            </a:r>
            <a:r>
              <a:rPr lang="en-US" altLang="zh-CN" sz="2400" b="1">
                <a:solidFill>
                  <a:srgbClr val="FF0000"/>
                </a:solidFill>
                <a:latin typeface="微软雅黑" panose="020B0503020204020204" pitchFamily="34" charset="-122"/>
                <a:ea typeface="微软雅黑" panose="020B0503020204020204" pitchFamily="34" charset="-122"/>
              </a:rPr>
              <a:t>2</a:t>
            </a:r>
            <a:r>
              <a:rPr lang="zh-CN" altLang="en-US" sz="2400" b="1">
                <a:solidFill>
                  <a:srgbClr val="FF0000"/>
                </a:solidFill>
                <a:latin typeface="微软雅黑" panose="020B0503020204020204" pitchFamily="34" charset="-122"/>
                <a:ea typeface="微软雅黑" panose="020B0503020204020204" pitchFamily="34" charset="-122"/>
              </a:rPr>
              <a:t>酒精和</a:t>
            </a:r>
            <a:r>
              <a:rPr lang="en-US" altLang="zh-CN" sz="2400" b="1">
                <a:solidFill>
                  <a:srgbClr val="FF0000"/>
                </a:solidFill>
                <a:latin typeface="微软雅黑" panose="020B0503020204020204" pitchFamily="34" charset="-122"/>
                <a:ea typeface="微软雅黑" panose="020B0503020204020204" pitchFamily="34" charset="-122"/>
              </a:rPr>
              <a:t>2CO</a:t>
            </a:r>
            <a:r>
              <a:rPr lang="en-US" altLang="zh-CN" sz="2400" b="1" baseline="-25000">
                <a:solidFill>
                  <a:srgbClr val="FF0000"/>
                </a:solidFill>
                <a:latin typeface="微软雅黑" panose="020B0503020204020204" pitchFamily="34" charset="-122"/>
                <a:ea typeface="微软雅黑" panose="020B0503020204020204" pitchFamily="34" charset="-122"/>
              </a:rPr>
              <a:t>2</a:t>
            </a:r>
            <a:r>
              <a:rPr lang="zh-CN" altLang="en-US" sz="2400" b="1">
                <a:latin typeface="微软雅黑" panose="020B0503020204020204" pitchFamily="34" charset="-122"/>
                <a:ea typeface="微软雅黑" panose="020B0503020204020204" pitchFamily="34" charset="-122"/>
              </a:rPr>
              <a:t>或</a:t>
            </a:r>
            <a:r>
              <a:rPr lang="en-US" altLang="zh-CN" sz="2400" b="1">
                <a:solidFill>
                  <a:srgbClr val="FF0000"/>
                </a:solidFill>
                <a:latin typeface="微软雅黑" panose="020B0503020204020204" pitchFamily="34" charset="-122"/>
                <a:ea typeface="微软雅黑" panose="020B0503020204020204" pitchFamily="34" charset="-122"/>
              </a:rPr>
              <a:t>2</a:t>
            </a:r>
            <a:r>
              <a:rPr lang="zh-CN" altLang="en-US" sz="2400" b="1">
                <a:solidFill>
                  <a:srgbClr val="FF0000"/>
                </a:solidFill>
                <a:latin typeface="微软雅黑" panose="020B0503020204020204" pitchFamily="34" charset="-122"/>
                <a:ea typeface="微软雅黑" panose="020B0503020204020204" pitchFamily="34" charset="-122"/>
              </a:rPr>
              <a:t>乳酸</a:t>
            </a:r>
            <a:endParaRPr lang="zh-CN" altLang="en-US" sz="2400" b="1">
              <a:solidFill>
                <a:srgbClr val="FF0000"/>
              </a:solidFill>
              <a:latin typeface="微软雅黑" panose="020B0503020204020204" pitchFamily="34" charset="-122"/>
              <a:ea typeface="微软雅黑" panose="020B0503020204020204" pitchFamily="34" charset="-122"/>
            </a:endParaRPr>
          </a:p>
        </p:txBody>
      </p:sp>
      <p:sp>
        <p:nvSpPr>
          <p:cNvPr id="124938" name="Text Box 10"/>
          <p:cNvSpPr txBox="1"/>
          <p:nvPr>
            <p:custDataLst>
              <p:tags r:id="rId8"/>
            </p:custDataLst>
          </p:nvPr>
        </p:nvSpPr>
        <p:spPr>
          <a:xfrm>
            <a:off x="2570480" y="3384550"/>
            <a:ext cx="3825875" cy="767715"/>
          </a:xfrm>
          <a:prstGeom prst="rect">
            <a:avLst/>
          </a:prstGeom>
          <a:noFill/>
          <a:ln w="9525">
            <a:noFill/>
          </a:ln>
        </p:spPr>
        <p:txBody>
          <a:bodyPr lIns="0" tIns="0" rIns="0" bIns="0" anchor="t" anchorCtr="0"/>
          <a:lstStyle/>
          <a:p>
            <a:pPr>
              <a:spcBef>
                <a:spcPct val="50000"/>
              </a:spcBef>
            </a:pPr>
            <a:r>
              <a:rPr lang="zh-CN" altLang="en-US" sz="2400" b="1">
                <a:solidFill>
                  <a:srgbClr val="0070C0"/>
                </a:solidFill>
                <a:latin typeface="微软雅黑" panose="020B0503020204020204" pitchFamily="34" charset="-122"/>
                <a:ea typeface="微软雅黑" panose="020B0503020204020204" pitchFamily="34" charset="-122"/>
              </a:rPr>
              <a:t>大量能量</a:t>
            </a:r>
            <a:r>
              <a:rPr lang="en-US" altLang="zh-CN" sz="2400" b="1">
                <a:solidFill>
                  <a:srgbClr val="0070C0"/>
                </a:solidFill>
                <a:latin typeface="微软雅黑" panose="020B0503020204020204" pitchFamily="34" charset="-122"/>
                <a:ea typeface="微软雅黑" panose="020B0503020204020204" pitchFamily="34" charset="-122"/>
              </a:rPr>
              <a:t>(32ATP)</a:t>
            </a:r>
            <a:r>
              <a:rPr lang="zh-CN" altLang="en-US" sz="2400" b="1">
                <a:solidFill>
                  <a:srgbClr val="0070C0"/>
                </a:solidFill>
                <a:latin typeface="微软雅黑" panose="020B0503020204020204" pitchFamily="34" charset="-122"/>
                <a:ea typeface="微软雅黑" panose="020B0503020204020204" pitchFamily="34" charset="-122"/>
              </a:rPr>
              <a:t>，</a:t>
            </a:r>
            <a:r>
              <a:rPr lang="zh-CN" altLang="en-US" sz="2400" b="1">
                <a:solidFill>
                  <a:srgbClr val="FF0000"/>
                </a:solidFill>
                <a:latin typeface="微软雅黑" panose="020B0503020204020204" pitchFamily="34" charset="-122"/>
                <a:ea typeface="微软雅黑" panose="020B0503020204020204" pitchFamily="34" charset="-122"/>
              </a:rPr>
              <a:t>大部分能量以热能散失</a:t>
            </a:r>
            <a:endParaRPr lang="zh-CN" altLang="en-US" sz="2400" b="1">
              <a:solidFill>
                <a:srgbClr val="FF0000"/>
              </a:solidFill>
              <a:latin typeface="微软雅黑" panose="020B0503020204020204" pitchFamily="34" charset="-122"/>
              <a:ea typeface="微软雅黑" panose="020B0503020204020204" pitchFamily="34" charset="-122"/>
            </a:endParaRPr>
          </a:p>
        </p:txBody>
      </p:sp>
      <p:sp>
        <p:nvSpPr>
          <p:cNvPr id="7" name="Text Box 10"/>
          <p:cNvSpPr txBox="1"/>
          <p:nvPr>
            <p:custDataLst>
              <p:tags r:id="rId9"/>
            </p:custDataLst>
          </p:nvPr>
        </p:nvSpPr>
        <p:spPr>
          <a:xfrm>
            <a:off x="6739255" y="3354705"/>
            <a:ext cx="5210175" cy="783590"/>
          </a:xfrm>
          <a:prstGeom prst="rect">
            <a:avLst/>
          </a:prstGeom>
          <a:noFill/>
          <a:ln w="9525">
            <a:noFill/>
          </a:ln>
        </p:spPr>
        <p:txBody>
          <a:bodyPr lIns="0" tIns="0" rIns="0" bIns="0" anchor="t" anchorCtr="0"/>
          <a:lstStyle/>
          <a:p>
            <a:pPr>
              <a:spcBef>
                <a:spcPct val="50000"/>
              </a:spcBef>
            </a:pPr>
            <a:r>
              <a:rPr lang="zh-CN" altLang="en-US" sz="2400" b="1">
                <a:solidFill>
                  <a:srgbClr val="0070C0"/>
                </a:solidFill>
                <a:latin typeface="微软雅黑" panose="020B0503020204020204" pitchFamily="34" charset="-122"/>
                <a:ea typeface="微软雅黑" panose="020B0503020204020204" pitchFamily="34" charset="-122"/>
              </a:rPr>
              <a:t>少量能量</a:t>
            </a:r>
            <a:r>
              <a:rPr lang="en-US" altLang="zh-CN" sz="2400" b="1">
                <a:solidFill>
                  <a:srgbClr val="0070C0"/>
                </a:solidFill>
                <a:latin typeface="微软雅黑" panose="020B0503020204020204" pitchFamily="34" charset="-122"/>
                <a:ea typeface="微软雅黑" panose="020B0503020204020204" pitchFamily="34" charset="-122"/>
              </a:rPr>
              <a:t>(2ATP)</a:t>
            </a:r>
            <a:r>
              <a:rPr lang="zh-CN" altLang="en-US" sz="2400" b="1">
                <a:solidFill>
                  <a:srgbClr val="0070C0"/>
                </a:solidFill>
                <a:latin typeface="微软雅黑" panose="020B0503020204020204" pitchFamily="34" charset="-122"/>
                <a:ea typeface="微软雅黑" panose="020B0503020204020204" pitchFamily="34" charset="-122"/>
              </a:rPr>
              <a:t>，</a:t>
            </a:r>
            <a:r>
              <a:rPr lang="zh-CN" altLang="en-US" sz="2400" b="1">
                <a:solidFill>
                  <a:srgbClr val="FF0000"/>
                </a:solidFill>
                <a:latin typeface="微软雅黑" panose="020B0503020204020204" pitchFamily="34" charset="-122"/>
                <a:ea typeface="微软雅黑" panose="020B0503020204020204" pitchFamily="34" charset="-122"/>
              </a:rPr>
              <a:t>大部分能量储存在乳酸或酒精中</a:t>
            </a:r>
            <a:endParaRPr lang="zh-CN" altLang="en-US" sz="2400" b="1">
              <a:solidFill>
                <a:srgbClr val="FF0000"/>
              </a:solidFill>
              <a:latin typeface="微软雅黑" panose="020B0503020204020204" pitchFamily="34" charset="-122"/>
              <a:ea typeface="微软雅黑" panose="020B0503020204020204" pitchFamily="34" charset="-122"/>
            </a:endParaRPr>
          </a:p>
        </p:txBody>
      </p:sp>
      <p:sp>
        <p:nvSpPr>
          <p:cNvPr id="8" name="Text Box 10"/>
          <p:cNvSpPr txBox="1"/>
          <p:nvPr>
            <p:custDataLst>
              <p:tags r:id="rId10"/>
            </p:custDataLst>
          </p:nvPr>
        </p:nvSpPr>
        <p:spPr>
          <a:xfrm>
            <a:off x="2499360" y="4393565"/>
            <a:ext cx="3778885" cy="467360"/>
          </a:xfrm>
          <a:prstGeom prst="rect">
            <a:avLst/>
          </a:prstGeom>
          <a:noFill/>
          <a:ln w="9525">
            <a:noFill/>
          </a:ln>
        </p:spPr>
        <p:txBody>
          <a:bodyPr lIns="0" tIns="0" rIns="0" bIns="0" anchor="t" anchorCtr="0"/>
          <a:lstStyle/>
          <a:p>
            <a:pPr algn="ctr">
              <a:spcBef>
                <a:spcPct val="50000"/>
              </a:spcBef>
            </a:pPr>
            <a:r>
              <a:rPr lang="zh-CN" altLang="en-US" sz="2400" b="1">
                <a:solidFill>
                  <a:srgbClr val="FF0000"/>
                </a:solidFill>
                <a:latin typeface="微软雅黑" panose="020B0503020204020204" pitchFamily="34" charset="-122"/>
                <a:ea typeface="微软雅黑" panose="020B0503020204020204" pitchFamily="34" charset="-122"/>
              </a:rPr>
              <a:t>三个阶段均产生</a:t>
            </a:r>
            <a:r>
              <a:rPr lang="en-US" altLang="zh-CN" sz="2400" b="1">
                <a:solidFill>
                  <a:srgbClr val="FF0000"/>
                </a:solidFill>
                <a:latin typeface="微软雅黑" panose="020B0503020204020204" pitchFamily="34" charset="-122"/>
                <a:ea typeface="微软雅黑" panose="020B0503020204020204" pitchFamily="34" charset="-122"/>
              </a:rPr>
              <a:t>ATP</a:t>
            </a:r>
            <a:endParaRPr lang="en-US" altLang="zh-CN" sz="2400" b="1">
              <a:solidFill>
                <a:srgbClr val="FF0000"/>
              </a:solidFill>
              <a:latin typeface="微软雅黑" panose="020B0503020204020204" pitchFamily="34" charset="-122"/>
              <a:ea typeface="微软雅黑" panose="020B0503020204020204" pitchFamily="34" charset="-122"/>
            </a:endParaRPr>
          </a:p>
        </p:txBody>
      </p:sp>
      <p:sp>
        <p:nvSpPr>
          <p:cNvPr id="9" name="Text Box 10"/>
          <p:cNvSpPr txBox="1"/>
          <p:nvPr>
            <p:custDataLst>
              <p:tags r:id="rId11"/>
            </p:custDataLst>
          </p:nvPr>
        </p:nvSpPr>
        <p:spPr>
          <a:xfrm>
            <a:off x="7237095" y="4353560"/>
            <a:ext cx="3780155" cy="555625"/>
          </a:xfrm>
          <a:prstGeom prst="rect">
            <a:avLst/>
          </a:prstGeom>
          <a:noFill/>
          <a:ln w="9525">
            <a:noFill/>
          </a:ln>
        </p:spPr>
        <p:txBody>
          <a:bodyPr lIns="0" tIns="0" rIns="0" bIns="0" anchor="t" anchorCtr="0"/>
          <a:lstStyle/>
          <a:p>
            <a:pPr algn="ctr">
              <a:spcBef>
                <a:spcPct val="50000"/>
              </a:spcBef>
            </a:pPr>
            <a:r>
              <a:rPr lang="zh-CN" altLang="en-US" sz="2400" b="1">
                <a:solidFill>
                  <a:srgbClr val="FF0000"/>
                </a:solidFill>
                <a:latin typeface="微软雅黑" panose="020B0503020204020204" pitchFamily="34" charset="-122"/>
                <a:ea typeface="微软雅黑" panose="020B0503020204020204" pitchFamily="34" charset="-122"/>
              </a:rPr>
              <a:t>仅在第一阶段产生</a:t>
            </a:r>
            <a:r>
              <a:rPr lang="en-US" altLang="zh-CN" sz="2400" b="1">
                <a:solidFill>
                  <a:srgbClr val="FF0000"/>
                </a:solidFill>
                <a:latin typeface="微软雅黑" panose="020B0503020204020204" pitchFamily="34" charset="-122"/>
                <a:ea typeface="微软雅黑" panose="020B0503020204020204" pitchFamily="34" charset="-122"/>
              </a:rPr>
              <a:t>ATP</a:t>
            </a:r>
            <a:endParaRPr lang="en-US" altLang="zh-CN" sz="2400" b="1">
              <a:solidFill>
                <a:srgbClr val="FF0000"/>
              </a:solidFill>
              <a:latin typeface="微软雅黑" panose="020B0503020204020204" pitchFamily="34" charset="-122"/>
              <a:ea typeface="微软雅黑" panose="020B0503020204020204" pitchFamily="34" charset="-122"/>
            </a:endParaRPr>
          </a:p>
        </p:txBody>
      </p:sp>
      <p:sp>
        <p:nvSpPr>
          <p:cNvPr id="12" name="文本框 11"/>
          <p:cNvSpPr txBox="1"/>
          <p:nvPr>
            <p:custDataLst>
              <p:tags r:id="rId12"/>
            </p:custDataLst>
          </p:nvPr>
        </p:nvSpPr>
        <p:spPr>
          <a:xfrm>
            <a:off x="2499360" y="5643880"/>
            <a:ext cx="9409430" cy="438150"/>
          </a:xfrm>
          <a:prstGeom prst="rect">
            <a:avLst/>
          </a:prstGeom>
          <a:noFill/>
          <a:ln w="9525">
            <a:noFill/>
          </a:ln>
        </p:spPr>
        <p:txBody>
          <a:bodyPr wrap="square" anchor="t" anchorCtr="0">
            <a:noAutofit/>
          </a:bodyPr>
          <a:lstStyle/>
          <a:p>
            <a:pPr>
              <a:lnSpc>
                <a:spcPct val="90000"/>
              </a:lnSpc>
              <a:spcBef>
                <a:spcPct val="50000"/>
              </a:spcBef>
            </a:pPr>
            <a:r>
              <a:rPr lang="zh-CN" altLang="en-US" sz="2400" b="1">
                <a:solidFill>
                  <a:srgbClr val="0070C0"/>
                </a:solidFill>
                <a:latin typeface="微软雅黑" panose="020B0503020204020204" pitchFamily="34" charset="-122"/>
                <a:ea typeface="微软雅黑" panose="020B0503020204020204" pitchFamily="34" charset="-122"/>
                <a:sym typeface="宋体" panose="02010600030101010101" pitchFamily="2" charset="-122"/>
              </a:rPr>
              <a:t>分解有机物，释放能量，合成</a:t>
            </a:r>
            <a:r>
              <a:rPr lang="en-US" altLang="zh-CN" sz="2400" b="1">
                <a:solidFill>
                  <a:srgbClr val="0070C0"/>
                </a:solidFill>
                <a:latin typeface="微软雅黑" panose="020B0503020204020204" pitchFamily="34" charset="-122"/>
                <a:ea typeface="微软雅黑" panose="020B0503020204020204" pitchFamily="34" charset="-122"/>
                <a:sym typeface="宋体" panose="02010600030101010101" pitchFamily="2" charset="-122"/>
              </a:rPr>
              <a:t>ATP</a:t>
            </a:r>
            <a:endParaRPr lang="en-US" altLang="zh-CN" sz="2400" b="1">
              <a:solidFill>
                <a:srgbClr val="0070C0"/>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15" name="文本框 14"/>
          <p:cNvSpPr txBox="1"/>
          <p:nvPr>
            <p:custDataLst>
              <p:tags r:id="rId13"/>
            </p:custDataLst>
          </p:nvPr>
        </p:nvSpPr>
        <p:spPr>
          <a:xfrm>
            <a:off x="2499360" y="5071745"/>
            <a:ext cx="7552055" cy="460375"/>
          </a:xfrm>
          <a:prstGeom prst="rect">
            <a:avLst/>
          </a:prstGeom>
          <a:noFill/>
        </p:spPr>
        <p:txBody>
          <a:bodyPr wrap="square" rtlCol="0" anchor="t">
            <a:spAutoFit/>
          </a:bodyPr>
          <a:lstStyle/>
          <a:p>
            <a:r>
              <a:rPr lang="zh-CN" altLang="en-US" sz="2400" b="1">
                <a:solidFill>
                  <a:srgbClr val="0070C0"/>
                </a:solidFill>
                <a:latin typeface="微软雅黑" panose="020B0503020204020204" pitchFamily="34" charset="-122"/>
                <a:ea typeface="微软雅黑" panose="020B0503020204020204" pitchFamily="34" charset="-122"/>
                <a:sym typeface="宋体" panose="02010600030101010101" pitchFamily="2" charset="-122"/>
              </a:rPr>
              <a:t>第一阶段反应完全相同，且都在细胞质基质中进行</a:t>
            </a:r>
            <a:endParaRPr lang="zh-CN" altLang="en-US" sz="2400" b="1">
              <a:solidFill>
                <a:srgbClr val="0070C0"/>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16" name="文本框 15"/>
          <p:cNvSpPr txBox="1"/>
          <p:nvPr>
            <p:custDataLst>
              <p:tags r:id="rId14"/>
            </p:custDataLst>
          </p:nvPr>
        </p:nvSpPr>
        <p:spPr>
          <a:xfrm>
            <a:off x="2499360" y="6153150"/>
            <a:ext cx="9409430" cy="438150"/>
          </a:xfrm>
          <a:prstGeom prst="rect">
            <a:avLst/>
          </a:prstGeom>
          <a:noFill/>
          <a:ln w="9525">
            <a:noFill/>
          </a:ln>
        </p:spPr>
        <p:txBody>
          <a:bodyPr wrap="square" anchor="t" anchorCtr="0">
            <a:noAutofit/>
          </a:bodyPr>
          <a:lstStyle/>
          <a:p>
            <a:pPr>
              <a:lnSpc>
                <a:spcPct val="90000"/>
              </a:lnSpc>
              <a:spcBef>
                <a:spcPct val="50000"/>
              </a:spcBef>
            </a:pPr>
            <a:r>
              <a:rPr lang="zh-CN" sz="2400" b="1">
                <a:solidFill>
                  <a:srgbClr val="0070C0"/>
                </a:solidFill>
                <a:latin typeface="微软雅黑" panose="020B0503020204020204" pitchFamily="34" charset="-122"/>
                <a:ea typeface="微软雅黑" panose="020B0503020204020204" pitchFamily="34" charset="-122"/>
                <a:sym typeface="宋体" panose="02010600030101010101" pitchFamily="2" charset="-122"/>
              </a:rPr>
              <a:t>为生物体的各项生命活动提供能量</a:t>
            </a:r>
            <a:endParaRPr lang="zh-CN" sz="2400" b="1">
              <a:solidFill>
                <a:srgbClr val="0070C0"/>
              </a:solidFill>
              <a:latin typeface="微软雅黑" panose="020B0503020204020204" pitchFamily="34" charset="-122"/>
              <a:ea typeface="微软雅黑" panose="020B0503020204020204" pitchFamily="34" charset="-122"/>
              <a:sym typeface="宋体" panose="02010600030101010101" pitchFamily="2" charset="-122"/>
            </a:endParaRPr>
          </a:p>
        </p:txBody>
      </p:sp>
      <p:grpSp>
        <p:nvGrpSpPr>
          <p:cNvPr id="2" name="组合 1"/>
          <p:cNvGrpSpPr/>
          <p:nvPr/>
        </p:nvGrpSpPr>
        <p:grpSpPr>
          <a:xfrm>
            <a:off x="149225" y="81280"/>
            <a:ext cx="5759450" cy="570865"/>
            <a:chOff x="235" y="128"/>
            <a:chExt cx="10309" cy="899"/>
          </a:xfrm>
        </p:grpSpPr>
        <p:grpSp>
          <p:nvGrpSpPr>
            <p:cNvPr id="3" name="组合 2"/>
            <p:cNvGrpSpPr/>
            <p:nvPr>
              <p:custDataLst>
                <p:tags r:id="rId15"/>
              </p:custDataLst>
            </p:nvPr>
          </p:nvGrpSpPr>
          <p:grpSpPr>
            <a:xfrm rot="0">
              <a:off x="235" y="128"/>
              <a:ext cx="10309" cy="899"/>
              <a:chOff x="587375" y="977268"/>
              <a:chExt cx="6546004" cy="570900"/>
            </a:xfrm>
          </p:grpSpPr>
          <p:sp>
            <p:nvSpPr>
              <p:cNvPr id="4" name="任意多边形: 形状 17"/>
              <p:cNvSpPr/>
              <p:nvPr>
                <p:custDataLst>
                  <p:tags r:id="rId16"/>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4" name="文本框 23"/>
              <p:cNvSpPr txBox="1"/>
              <p:nvPr>
                <p:custDataLst>
                  <p:tags r:id="rId17"/>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25" name="任意多边形: 形状 18"/>
              <p:cNvSpPr/>
              <p:nvPr>
                <p:custDataLst>
                  <p:tags r:id="rId18"/>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7" name="文本框 26"/>
              <p:cNvSpPr txBox="1"/>
              <p:nvPr>
                <p:custDataLst>
                  <p:tags r:id="rId19"/>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28" name="图片 27" descr="32303137373532353b32303137393931383bc9faceefcfd4cea2beb5cfb8b0fb"/>
            <p:cNvPicPr>
              <a:picLocks noChangeAspect="1"/>
            </p:cNvPicPr>
            <p:nvPr/>
          </p:nvPicPr>
          <p:blipFill>
            <a:blip r:embed="rId20"/>
            <a:stretch>
              <a:fillRect/>
            </a:stretch>
          </p:blipFill>
          <p:spPr>
            <a:xfrm>
              <a:off x="1119" y="207"/>
              <a:ext cx="719" cy="719"/>
            </a:xfrm>
            <a:prstGeom prst="rect">
              <a:avLst/>
            </a:prstGeom>
          </p:spPr>
        </p:pic>
      </p:grpSp>
      <mc:AlternateContent xmlns:mc="http://schemas.openxmlformats.org/markup-compatibility/2006" xmlns:p14="http://schemas.microsoft.com/office/powerpoint/2010/main">
        <mc:Choice Requires="p14">
          <p:contentPart r:id="rId21" p14:bwMode="auto">
            <p14:nvContentPartPr>
              <p14:cNvPr id="10" name="墨迹 9"/>
              <p14:cNvContentPartPr/>
              <p14:nvPr/>
            </p14:nvContentPartPr>
            <p14:xfrm>
              <a:off x="11887200" y="4032250"/>
              <a:ext cx="12700" cy="360"/>
            </p14:xfrm>
          </p:contentPart>
        </mc:Choice>
        <mc:Fallback xmlns="">
          <p:pic>
            <p:nvPicPr>
              <p:cNvPr id="10" name="墨迹 9"/>
            </p:nvPicPr>
            <p:blipFill>
              <a:blip r:embed="rId22"/>
            </p:blipFill>
            <p:spPr>
              <a:xfrm>
                <a:off x="11887200" y="4032250"/>
                <a:ext cx="12700" cy="360"/>
              </a:xfrm>
              <a:prstGeom prst="rect"/>
            </p:spPr>
          </p:pic>
        </mc:Fallback>
      </mc:AlternateContent>
    </p:spTree>
    <p:custDataLst>
      <p:tags r:id="rId2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4932"/>
                                        </p:tgtEl>
                                        <p:attrNameLst>
                                          <p:attrName>style.visibility</p:attrName>
                                        </p:attrNameLst>
                                      </p:cBhvr>
                                      <p:to>
                                        <p:strVal val="visible"/>
                                      </p:to>
                                    </p:set>
                                    <p:animEffect transition="in" filter="blinds(horizontal)">
                                      <p:cBhvr>
                                        <p:cTn id="7" dur="500"/>
                                        <p:tgtEl>
                                          <p:spTgt spid="12493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24934"/>
                                        </p:tgtEl>
                                        <p:attrNameLst>
                                          <p:attrName>style.visibility</p:attrName>
                                        </p:attrNameLst>
                                      </p:cBhvr>
                                      <p:to>
                                        <p:strVal val="visible"/>
                                      </p:to>
                                    </p:set>
                                    <p:animEffect transition="in" filter="blinds(horizontal)">
                                      <p:cBhvr>
                                        <p:cTn id="17" dur="500"/>
                                        <p:tgtEl>
                                          <p:spTgt spid="12493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24935"/>
                                        </p:tgtEl>
                                        <p:attrNameLst>
                                          <p:attrName>style.visibility</p:attrName>
                                        </p:attrNameLst>
                                      </p:cBhvr>
                                      <p:to>
                                        <p:strVal val="visible"/>
                                      </p:to>
                                    </p:set>
                                    <p:animEffect transition="in" filter="blinds(horizontal)">
                                      <p:cBhvr>
                                        <p:cTn id="22" dur="500"/>
                                        <p:tgtEl>
                                          <p:spTgt spid="124935"/>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24936"/>
                                        </p:tgtEl>
                                        <p:attrNameLst>
                                          <p:attrName>style.visibility</p:attrName>
                                        </p:attrNameLst>
                                      </p:cBhvr>
                                      <p:to>
                                        <p:strVal val="visible"/>
                                      </p:to>
                                    </p:set>
                                    <p:animEffect transition="in" filter="blinds(horizontal)">
                                      <p:cBhvr>
                                        <p:cTn id="27" dur="500"/>
                                        <p:tgtEl>
                                          <p:spTgt spid="124936"/>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24937"/>
                                        </p:tgtEl>
                                        <p:attrNameLst>
                                          <p:attrName>style.visibility</p:attrName>
                                        </p:attrNameLst>
                                      </p:cBhvr>
                                      <p:to>
                                        <p:strVal val="visible"/>
                                      </p:to>
                                    </p:set>
                                    <p:animEffect transition="in" filter="blinds(horizontal)">
                                      <p:cBhvr>
                                        <p:cTn id="32" dur="500"/>
                                        <p:tgtEl>
                                          <p:spTgt spid="124937"/>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24938"/>
                                        </p:tgtEl>
                                        <p:attrNameLst>
                                          <p:attrName>style.visibility</p:attrName>
                                        </p:attrNameLst>
                                      </p:cBhvr>
                                      <p:to>
                                        <p:strVal val="visible"/>
                                      </p:to>
                                    </p:set>
                                    <p:animEffect transition="in" filter="blinds(horizontal)">
                                      <p:cBhvr>
                                        <p:cTn id="37" dur="500"/>
                                        <p:tgtEl>
                                          <p:spTgt spid="124938"/>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blinds(horizontal)">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blinds(horizontal)">
                                      <p:cBhvr>
                                        <p:cTn id="47" dur="500"/>
                                        <p:tgtEl>
                                          <p:spTgt spid="8"/>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blinds(horizontal)">
                                      <p:cBhvr>
                                        <p:cTn id="52" dur="500"/>
                                        <p:tgtEl>
                                          <p:spTgt spid="9"/>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500"/>
                                        <p:tgtEl>
                                          <p:spTgt spid="15"/>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blinds(horizontal)">
                                      <p:cBhvr>
                                        <p:cTn id="62" dur="500"/>
                                        <p:tgtEl>
                                          <p:spTgt spid="12"/>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blinds(horizontal)">
                                      <p:cBhvr>
                                        <p:cTn id="6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2" grpId="0"/>
      <p:bldP spid="6" grpId="0"/>
      <p:bldP spid="124934" grpId="0"/>
      <p:bldP spid="124935" grpId="0"/>
      <p:bldP spid="124936" grpId="0"/>
      <p:bldP spid="124937" grpId="0"/>
      <p:bldP spid="124938" grpId="0"/>
      <p:bldP spid="7" grpId="0"/>
      <p:bldP spid="8" grpId="0"/>
      <p:bldP spid="9" grpId="0"/>
      <p:bldP spid="12" grpId="0"/>
      <p:bldP spid="15" grpId="0"/>
      <p:bldP spid="1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149225" y="81280"/>
            <a:ext cx="5759450" cy="1216025"/>
            <a:chOff x="235" y="128"/>
            <a:chExt cx="10309" cy="1915"/>
          </a:xfrm>
        </p:grpSpPr>
        <p:sp>
          <p:nvSpPr>
            <p:cNvPr id="3" name="文本框 2"/>
            <p:cNvSpPr txBox="1"/>
            <p:nvPr>
              <p:custDataLst>
                <p:tags r:id="rId1"/>
              </p:custDataLst>
            </p:nvPr>
          </p:nvSpPr>
          <p:spPr>
            <a:xfrm>
              <a:off x="503" y="1027"/>
              <a:ext cx="914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rgbClr val="FF0000"/>
                  </a:solidFill>
                  <a:latin typeface="微软雅黑" panose="020B0503020204020204" pitchFamily="34" charset="-122"/>
                  <a:ea typeface="微软雅黑" panose="020B0503020204020204" pitchFamily="34" charset="-122"/>
                </a:rPr>
                <a:t>【拓展】</a:t>
              </a:r>
              <a:r>
                <a:rPr lang="en-US" altLang="zh-CN" sz="2400" b="1">
                  <a:solidFill>
                    <a:srgbClr val="FF0000"/>
                  </a:solidFill>
                  <a:latin typeface="微软雅黑" panose="020B0503020204020204" pitchFamily="34" charset="-122"/>
                  <a:ea typeface="微软雅黑" panose="020B0503020204020204" pitchFamily="34" charset="-122"/>
                </a:rPr>
                <a:t> </a:t>
              </a:r>
              <a:r>
                <a:rPr lang="zh-CN" altLang="en-US" sz="2400" b="1">
                  <a:solidFill>
                    <a:srgbClr val="FF0000"/>
                  </a:solidFill>
                  <a:latin typeface="微软雅黑" panose="020B0503020204020204" pitchFamily="34" charset="-122"/>
                  <a:ea typeface="微软雅黑" panose="020B0503020204020204" pitchFamily="34" charset="-122"/>
                </a:rPr>
                <a:t>细胞呼吸方式的判断</a:t>
              </a:r>
              <a:endParaRPr lang="zh-CN" altLang="en-US" sz="2400" b="1">
                <a:solidFill>
                  <a:srgbClr val="FF0000"/>
                </a:solidFill>
                <a:latin typeface="微软雅黑" panose="020B0503020204020204" pitchFamily="34" charset="-122"/>
                <a:ea typeface="微软雅黑" panose="020B0503020204020204" pitchFamily="34" charset="-122"/>
              </a:endParaRPr>
            </a:p>
          </p:txBody>
        </p:sp>
        <p:grpSp>
          <p:nvGrpSpPr>
            <p:cNvPr id="4" name="组合 3"/>
            <p:cNvGrpSpPr/>
            <p:nvPr>
              <p:custDataLst>
                <p:tags r:id="rId2"/>
              </p:custDataLst>
            </p:nvPr>
          </p:nvGrpSpPr>
          <p:grpSpPr>
            <a:xfrm rot="0">
              <a:off x="235" y="128"/>
              <a:ext cx="10309" cy="899"/>
              <a:chOff x="587375" y="977268"/>
              <a:chExt cx="6546004" cy="570900"/>
            </a:xfrm>
          </p:grpSpPr>
          <p:sp>
            <p:nvSpPr>
              <p:cNvPr id="12" name="任意多边形: 形状 17"/>
              <p:cNvSpPr/>
              <p:nvPr>
                <p:custDataLst>
                  <p:tags r:id="rId3"/>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4" name="文本框 23"/>
              <p:cNvSpPr txBox="1"/>
              <p:nvPr>
                <p:custDataLst>
                  <p:tags r:id="rId4"/>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5" name="任意多边形: 形状 18"/>
              <p:cNvSpPr/>
              <p:nvPr>
                <p:custDataLst>
                  <p:tags r:id="rId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7" name="文本框 26"/>
              <p:cNvSpPr txBox="1"/>
              <p:nvPr>
                <p:custDataLst>
                  <p:tags r:id="rId6"/>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28" name="图片 27" descr="32303137373532353b32303137393931383bc9faceefcfd4cea2beb5cfb8b0fb"/>
            <p:cNvPicPr>
              <a:picLocks noChangeAspect="1"/>
            </p:cNvPicPr>
            <p:nvPr/>
          </p:nvPicPr>
          <p:blipFill>
            <a:blip r:embed="rId7"/>
            <a:stretch>
              <a:fillRect/>
            </a:stretch>
          </p:blipFill>
          <p:spPr>
            <a:xfrm>
              <a:off x="1119" y="207"/>
              <a:ext cx="719" cy="719"/>
            </a:xfrm>
            <a:prstGeom prst="rect">
              <a:avLst/>
            </a:prstGeom>
          </p:spPr>
        </p:pic>
      </p:grpSp>
      <p:pic>
        <p:nvPicPr>
          <p:cNvPr id="7" name="图片 1"/>
          <p:cNvPicPr>
            <a:picLocks noChangeAspect="1" noChangeArrowheads="1"/>
          </p:cNvPicPr>
          <p:nvPr>
            <p:custDataLst>
              <p:tags r:id="rId8"/>
            </p:custDataLst>
          </p:nvPr>
        </p:nvPicPr>
        <p:blipFill>
          <a:blip r:embed="rId9">
            <a:extLst>
              <a:ext uri="{28A0092B-C50C-407E-A947-70E740481C1C}">
                <a14:useLocalDpi xmlns:a14="http://schemas.microsoft.com/office/drawing/2010/main" val="0"/>
              </a:ext>
            </a:extLst>
          </a:blip>
          <a:srcRect t="8240"/>
          <a:stretch>
            <a:fillRect/>
          </a:stretch>
        </p:blipFill>
        <p:spPr bwMode="auto">
          <a:xfrm>
            <a:off x="8134985" y="1801495"/>
            <a:ext cx="3877945" cy="341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组合 7"/>
          <p:cNvGrpSpPr/>
          <p:nvPr>
            <p:custDataLst>
              <p:tags r:id="rId10"/>
            </p:custDataLst>
          </p:nvPr>
        </p:nvGrpSpPr>
        <p:grpSpPr>
          <a:xfrm>
            <a:off x="600075" y="1385570"/>
            <a:ext cx="7571740" cy="5382260"/>
            <a:chOff x="3731" y="1720"/>
            <a:chExt cx="11924" cy="9055"/>
          </a:xfrm>
        </p:grpSpPr>
        <p:pic>
          <p:nvPicPr>
            <p:cNvPr id="69634" name="Picture 2" descr="s3-45学生"/>
            <p:cNvPicPr>
              <a:picLocks noChangeAspect="1" noChangeArrowheads="1"/>
            </p:cNvPicPr>
            <p:nvPr>
              <p:custDataLst>
                <p:tags r:id="rId11"/>
              </p:custDataLst>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b="62429"/>
            <a:stretch>
              <a:fillRect/>
            </a:stretch>
          </p:blipFill>
          <p:spPr bwMode="auto">
            <a:xfrm>
              <a:off x="3737" y="1720"/>
              <a:ext cx="11919" cy="3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s3-45学生"/>
            <p:cNvPicPr>
              <a:picLocks noChangeAspect="1" noChangeArrowheads="1"/>
            </p:cNvPicPr>
            <p:nvPr>
              <p:custDataLst>
                <p:tags r:id="rId13"/>
              </p:custDataLst>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t="38877" b="-261"/>
            <a:stretch>
              <a:fillRect/>
            </a:stretch>
          </p:blipFill>
          <p:spPr bwMode="auto">
            <a:xfrm>
              <a:off x="3731" y="5117"/>
              <a:ext cx="11737" cy="5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p:cNvSpPr/>
          <p:nvPr>
            <p:custDataLst>
              <p:tags r:id="rId14"/>
            </p:custDataLst>
          </p:nvPr>
        </p:nvSpPr>
        <p:spPr>
          <a:xfrm>
            <a:off x="6024880" y="1801495"/>
            <a:ext cx="1153795" cy="488950"/>
          </a:xfrm>
          <a:prstGeom prst="rect">
            <a:avLst/>
          </a:prstGeom>
        </p:spPr>
        <p:txBody>
          <a:bodyPr wrap="square">
            <a:noAutofit/>
          </a:bodyPr>
          <a:p>
            <a:r>
              <a:rPr lang="zh-CN" altLang="zh-CN" sz="2800" kern="100">
                <a:solidFill>
                  <a:srgbClr val="0000FF"/>
                </a:solidFill>
                <a:latin typeface="微软雅黑" panose="020B0503020204020204" pitchFamily="34" charset="-122"/>
                <a:ea typeface="微软雅黑" panose="020B0503020204020204" pitchFamily="34" charset="-122"/>
                <a:cs typeface="Times New Roman" panose="02020603050405020304" charset="0"/>
              </a:rPr>
              <a:t>有氧</a:t>
            </a:r>
            <a:endParaRPr lang="zh-CN" altLang="zh-CN" sz="2800" kern="100">
              <a:solidFill>
                <a:srgbClr val="0000FF"/>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11" name="矩形 10"/>
          <p:cNvSpPr/>
          <p:nvPr>
            <p:custDataLst>
              <p:tags r:id="rId15"/>
            </p:custDataLst>
          </p:nvPr>
        </p:nvSpPr>
        <p:spPr>
          <a:xfrm>
            <a:off x="6024880" y="2426970"/>
            <a:ext cx="1153795" cy="488950"/>
          </a:xfrm>
          <a:prstGeom prst="rect">
            <a:avLst/>
          </a:prstGeom>
        </p:spPr>
        <p:txBody>
          <a:bodyPr wrap="square">
            <a:noAutofit/>
          </a:bodyPr>
          <a:p>
            <a:r>
              <a:rPr lang="zh-CN" altLang="zh-CN" sz="2800" kern="100">
                <a:solidFill>
                  <a:srgbClr val="0000FF"/>
                </a:solidFill>
                <a:latin typeface="微软雅黑" panose="020B0503020204020204" pitchFamily="34" charset="-122"/>
                <a:ea typeface="微软雅黑" panose="020B0503020204020204" pitchFamily="34" charset="-122"/>
                <a:cs typeface="Times New Roman" panose="02020603050405020304" charset="0"/>
              </a:rPr>
              <a:t>无氧</a:t>
            </a:r>
            <a:endParaRPr lang="zh-CN" altLang="zh-CN" sz="2800" kern="100">
              <a:solidFill>
                <a:srgbClr val="0000FF"/>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13" name="矩形 12"/>
          <p:cNvSpPr/>
          <p:nvPr>
            <p:custDataLst>
              <p:tags r:id="rId16"/>
            </p:custDataLst>
          </p:nvPr>
        </p:nvSpPr>
        <p:spPr>
          <a:xfrm>
            <a:off x="6778625" y="2915920"/>
            <a:ext cx="2146300" cy="488950"/>
          </a:xfrm>
          <a:prstGeom prst="rect">
            <a:avLst/>
          </a:prstGeom>
        </p:spPr>
        <p:txBody>
          <a:bodyPr wrap="square">
            <a:noAutofit/>
          </a:bodyPr>
          <a:p>
            <a:r>
              <a:rPr lang="zh-CN" altLang="zh-CN" sz="2800" kern="100">
                <a:solidFill>
                  <a:srgbClr val="0000FF"/>
                </a:solidFill>
                <a:latin typeface="微软雅黑" panose="020B0503020204020204" pitchFamily="34" charset="-122"/>
                <a:ea typeface="微软雅黑" panose="020B0503020204020204" pitchFamily="34" charset="-122"/>
                <a:cs typeface="Times New Roman" panose="02020603050405020304" charset="0"/>
              </a:rPr>
              <a:t>无氧</a:t>
            </a:r>
            <a:endParaRPr lang="zh-CN" altLang="zh-CN" sz="2800" kern="100">
              <a:solidFill>
                <a:srgbClr val="0000FF"/>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14" name="矩形 13"/>
          <p:cNvSpPr/>
          <p:nvPr>
            <p:custDataLst>
              <p:tags r:id="rId17"/>
            </p:custDataLst>
          </p:nvPr>
        </p:nvSpPr>
        <p:spPr>
          <a:xfrm>
            <a:off x="4297045" y="5483860"/>
            <a:ext cx="1115060" cy="488950"/>
          </a:xfrm>
          <a:prstGeom prst="rect">
            <a:avLst/>
          </a:prstGeom>
        </p:spPr>
        <p:txBody>
          <a:bodyPr wrap="square">
            <a:noAutofit/>
          </a:bodyPr>
          <a:p>
            <a:r>
              <a:rPr lang="zh-CN" altLang="zh-CN" sz="2800" kern="100">
                <a:solidFill>
                  <a:srgbClr val="0000FF"/>
                </a:solidFill>
                <a:latin typeface="微软雅黑" panose="020B0503020204020204" pitchFamily="34" charset="-122"/>
                <a:ea typeface="微软雅黑" panose="020B0503020204020204" pitchFamily="34" charset="-122"/>
                <a:cs typeface="Times New Roman" panose="02020603050405020304" charset="0"/>
              </a:rPr>
              <a:t>无氧</a:t>
            </a:r>
            <a:endParaRPr lang="zh-CN" altLang="zh-CN" sz="2800" kern="100">
              <a:solidFill>
                <a:srgbClr val="0000FF"/>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15" name="矩形 14"/>
          <p:cNvSpPr/>
          <p:nvPr>
            <p:custDataLst>
              <p:tags r:id="rId18"/>
            </p:custDataLst>
          </p:nvPr>
        </p:nvSpPr>
        <p:spPr>
          <a:xfrm>
            <a:off x="4342765" y="6051550"/>
            <a:ext cx="1115060" cy="488950"/>
          </a:xfrm>
          <a:prstGeom prst="rect">
            <a:avLst/>
          </a:prstGeom>
        </p:spPr>
        <p:txBody>
          <a:bodyPr wrap="square">
            <a:noAutofit/>
          </a:bodyPr>
          <a:p>
            <a:r>
              <a:rPr lang="zh-CN" altLang="zh-CN" sz="2800" kern="100">
                <a:solidFill>
                  <a:srgbClr val="0000FF"/>
                </a:solidFill>
                <a:latin typeface="微软雅黑" panose="020B0503020204020204" pitchFamily="34" charset="-122"/>
                <a:ea typeface="微软雅黑" panose="020B0503020204020204" pitchFamily="34" charset="-122"/>
                <a:cs typeface="Times New Roman" panose="02020603050405020304" charset="0"/>
              </a:rPr>
              <a:t>有氧</a:t>
            </a:r>
            <a:endParaRPr lang="zh-CN" altLang="zh-CN" sz="2800" kern="100">
              <a:solidFill>
                <a:srgbClr val="0000FF"/>
              </a:solidFill>
              <a:latin typeface="微软雅黑" panose="020B0503020204020204" pitchFamily="34" charset="-122"/>
              <a:ea typeface="微软雅黑" panose="020B0503020204020204" pitchFamily="34" charset="-122"/>
              <a:cs typeface="Times New Roman" panose="02020603050405020304" charset="0"/>
            </a:endParaRPr>
          </a:p>
        </p:txBody>
      </p:sp>
      <mc:AlternateContent xmlns:mc="http://schemas.openxmlformats.org/markup-compatibility/2006" xmlns:p14="http://schemas.microsoft.com/office/powerpoint/2010/main">
        <mc:Choice Requires="p14">
          <p:contentPart r:id="rId19" p14:bwMode="auto">
            <p14:nvContentPartPr>
              <p14:cNvPr id="6" name="墨迹 5"/>
              <p14:cNvContentPartPr/>
              <p14:nvPr/>
            </p14:nvContentPartPr>
            <p14:xfrm>
              <a:off x="4940300" y="4032250"/>
              <a:ext cx="2876550" cy="311150"/>
            </p14:xfrm>
          </p:contentPart>
        </mc:Choice>
        <mc:Fallback xmlns="">
          <p:pic>
            <p:nvPicPr>
              <p:cNvPr id="6" name="墨迹 5"/>
            </p:nvPicPr>
            <p:blipFill>
              <a:blip r:embed="rId20"/>
            </p:blipFill>
            <p:spPr>
              <a:xfrm>
                <a:off x="4940300" y="4032250"/>
                <a:ext cx="2876550" cy="311150"/>
              </a:xfrm>
              <a:prstGeom prst="rect"/>
            </p:spPr>
          </p:pic>
        </mc:Fallback>
      </mc:AlternateContent>
      <mc:AlternateContent xmlns:mc="http://schemas.openxmlformats.org/markup-compatibility/2006" xmlns:p14="http://schemas.microsoft.com/office/powerpoint/2010/main">
        <mc:Choice Requires="p14">
          <p:contentPart r:id="rId21" p14:bwMode="auto">
            <p14:nvContentPartPr>
              <p14:cNvPr id="16" name="墨迹 15"/>
              <p14:cNvContentPartPr/>
              <p14:nvPr/>
            </p14:nvContentPartPr>
            <p14:xfrm>
              <a:off x="3886200" y="4699000"/>
              <a:ext cx="3714750" cy="165100"/>
            </p14:xfrm>
          </p:contentPart>
        </mc:Choice>
        <mc:Fallback xmlns="">
          <p:pic>
            <p:nvPicPr>
              <p:cNvPr id="16" name="墨迹 15"/>
            </p:nvPicPr>
            <p:blipFill>
              <a:blip r:embed="rId22"/>
            </p:blipFill>
            <p:spPr>
              <a:xfrm>
                <a:off x="3886200" y="4699000"/>
                <a:ext cx="3714750" cy="165100"/>
              </a:xfrm>
              <a:prstGeom prst="rect"/>
            </p:spPr>
          </p:pic>
        </mc:Fallback>
      </mc:AlternateContent>
      <mc:AlternateContent xmlns:mc="http://schemas.openxmlformats.org/markup-compatibility/2006" xmlns:p14="http://schemas.microsoft.com/office/powerpoint/2010/main">
        <mc:Choice Requires="p14">
          <p:contentPart r:id="rId23" p14:bwMode="auto">
            <p14:nvContentPartPr>
              <p14:cNvPr id="17" name="墨迹 16"/>
              <p14:cNvContentPartPr/>
              <p14:nvPr/>
            </p14:nvContentPartPr>
            <p14:xfrm>
              <a:off x="4057650" y="4813300"/>
              <a:ext cx="704850" cy="704850"/>
            </p14:xfrm>
          </p:contentPart>
        </mc:Choice>
        <mc:Fallback xmlns="">
          <p:pic>
            <p:nvPicPr>
              <p:cNvPr id="17" name="墨迹 16"/>
            </p:nvPicPr>
            <p:blipFill>
              <a:blip r:embed="rId24"/>
            </p:blipFill>
            <p:spPr>
              <a:xfrm>
                <a:off x="4057650" y="4813300"/>
                <a:ext cx="704850" cy="704850"/>
              </a:xfrm>
              <a:prstGeom prst="rect"/>
            </p:spPr>
          </p:pic>
        </mc:Fallback>
      </mc:AlternateContent>
      <mc:AlternateContent xmlns:mc="http://schemas.openxmlformats.org/markup-compatibility/2006" xmlns:p14="http://schemas.microsoft.com/office/powerpoint/2010/main">
        <mc:Choice Requires="p14">
          <p:contentPart r:id="rId25" p14:bwMode="auto">
            <p14:nvContentPartPr>
              <p14:cNvPr id="18" name="墨迹 17"/>
              <p14:cNvContentPartPr/>
              <p14:nvPr/>
            </p14:nvContentPartPr>
            <p14:xfrm>
              <a:off x="7099300" y="685800"/>
              <a:ext cx="457200" cy="666750"/>
            </p14:xfrm>
          </p:contentPart>
        </mc:Choice>
        <mc:Fallback xmlns="">
          <p:pic>
            <p:nvPicPr>
              <p:cNvPr id="18" name="墨迹 17"/>
            </p:nvPicPr>
            <p:blipFill>
              <a:blip r:embed="rId26"/>
            </p:blipFill>
            <p:spPr>
              <a:xfrm>
                <a:off x="7099300" y="685800"/>
                <a:ext cx="457200" cy="666750"/>
              </a:xfrm>
              <a:prstGeom prst="rect"/>
            </p:spPr>
          </p:pic>
        </mc:Fallback>
      </mc:AlternateContent>
      <mc:AlternateContent xmlns:mc="http://schemas.openxmlformats.org/markup-compatibility/2006" xmlns:p14="http://schemas.microsoft.com/office/powerpoint/2010/main">
        <mc:Choice Requires="p14">
          <p:contentPart r:id="rId27" p14:bwMode="auto">
            <p14:nvContentPartPr>
              <p14:cNvPr id="19" name="墨迹 18"/>
              <p14:cNvContentPartPr/>
              <p14:nvPr/>
            </p14:nvContentPartPr>
            <p14:xfrm>
              <a:off x="7391400" y="1047750"/>
              <a:ext cx="152400" cy="368300"/>
            </p14:xfrm>
          </p:contentPart>
        </mc:Choice>
        <mc:Fallback xmlns="">
          <p:pic>
            <p:nvPicPr>
              <p:cNvPr id="19" name="墨迹 18"/>
            </p:nvPicPr>
            <p:blipFill>
              <a:blip r:embed="rId28"/>
            </p:blipFill>
            <p:spPr>
              <a:xfrm>
                <a:off x="7391400" y="1047750"/>
                <a:ext cx="152400" cy="368300"/>
              </a:xfrm>
              <a:prstGeom prst="rect"/>
            </p:spPr>
          </p:pic>
        </mc:Fallback>
      </mc:AlternateContent>
      <mc:AlternateContent xmlns:mc="http://schemas.openxmlformats.org/markup-compatibility/2006" xmlns:p14="http://schemas.microsoft.com/office/powerpoint/2010/main">
        <mc:Choice Requires="p14">
          <p:contentPart r:id="rId29" p14:bwMode="auto">
            <p14:nvContentPartPr>
              <p14:cNvPr id="20" name="墨迹 19"/>
              <p14:cNvContentPartPr/>
              <p14:nvPr/>
            </p14:nvContentPartPr>
            <p14:xfrm>
              <a:off x="7664450" y="927100"/>
              <a:ext cx="76200" cy="431800"/>
            </p14:xfrm>
          </p:contentPart>
        </mc:Choice>
        <mc:Fallback xmlns="">
          <p:pic>
            <p:nvPicPr>
              <p:cNvPr id="20" name="墨迹 19"/>
            </p:nvPicPr>
            <p:blipFill>
              <a:blip r:embed="rId30"/>
            </p:blipFill>
            <p:spPr>
              <a:xfrm>
                <a:off x="7664450" y="927100"/>
                <a:ext cx="76200" cy="431800"/>
              </a:xfrm>
              <a:prstGeom prst="rect"/>
            </p:spPr>
          </p:pic>
        </mc:Fallback>
      </mc:AlternateContent>
      <mc:AlternateContent xmlns:mc="http://schemas.openxmlformats.org/markup-compatibility/2006" xmlns:p14="http://schemas.microsoft.com/office/powerpoint/2010/main">
        <mc:Choice Requires="p14">
          <p:contentPart r:id="rId31" p14:bwMode="auto">
            <p14:nvContentPartPr>
              <p14:cNvPr id="21" name="墨迹 20"/>
              <p14:cNvContentPartPr/>
              <p14:nvPr/>
            </p14:nvContentPartPr>
            <p14:xfrm>
              <a:off x="7759700" y="1022350"/>
              <a:ext cx="133350" cy="63500"/>
            </p14:xfrm>
          </p:contentPart>
        </mc:Choice>
        <mc:Fallback xmlns="">
          <p:pic>
            <p:nvPicPr>
              <p:cNvPr id="21" name="墨迹 20"/>
            </p:nvPicPr>
            <p:blipFill>
              <a:blip r:embed="rId32"/>
            </p:blipFill>
            <p:spPr>
              <a:xfrm>
                <a:off x="7759700" y="1022350"/>
                <a:ext cx="133350" cy="63500"/>
              </a:xfrm>
              <a:prstGeom prst="rect"/>
            </p:spPr>
          </p:pic>
        </mc:Fallback>
      </mc:AlternateContent>
      <mc:AlternateContent xmlns:mc="http://schemas.openxmlformats.org/markup-compatibility/2006" xmlns:p14="http://schemas.microsoft.com/office/powerpoint/2010/main">
        <mc:Choice Requires="p14">
          <p:contentPart r:id="rId33" p14:bwMode="auto">
            <p14:nvContentPartPr>
              <p14:cNvPr id="22" name="墨迹 21"/>
              <p14:cNvContentPartPr/>
              <p14:nvPr/>
            </p14:nvContentPartPr>
            <p14:xfrm>
              <a:off x="7912100" y="831850"/>
              <a:ext cx="82550" cy="495300"/>
            </p14:xfrm>
          </p:contentPart>
        </mc:Choice>
        <mc:Fallback xmlns="">
          <p:pic>
            <p:nvPicPr>
              <p:cNvPr id="22" name="墨迹 21"/>
            </p:nvPicPr>
            <p:blipFill>
              <a:blip r:embed="rId34"/>
            </p:blipFill>
            <p:spPr>
              <a:xfrm>
                <a:off x="7912100" y="831850"/>
                <a:ext cx="82550" cy="495300"/>
              </a:xfrm>
              <a:prstGeom prst="rect"/>
            </p:spPr>
          </p:pic>
        </mc:Fallback>
      </mc:AlternateContent>
      <mc:AlternateContent xmlns:mc="http://schemas.openxmlformats.org/markup-compatibility/2006" xmlns:p14="http://schemas.microsoft.com/office/powerpoint/2010/main">
        <mc:Choice Requires="p14">
          <p:contentPart r:id="rId35" p14:bwMode="auto">
            <p14:nvContentPartPr>
              <p14:cNvPr id="23" name="墨迹 22"/>
              <p14:cNvContentPartPr/>
              <p14:nvPr/>
            </p14:nvContentPartPr>
            <p14:xfrm>
              <a:off x="8020050" y="1066800"/>
              <a:ext cx="38100" cy="285750"/>
            </p14:xfrm>
          </p:contentPart>
        </mc:Choice>
        <mc:Fallback xmlns="">
          <p:pic>
            <p:nvPicPr>
              <p:cNvPr id="23" name="墨迹 22"/>
            </p:nvPicPr>
            <p:blipFill>
              <a:blip r:embed="rId36"/>
            </p:blipFill>
            <p:spPr>
              <a:xfrm>
                <a:off x="8020050" y="1066800"/>
                <a:ext cx="38100" cy="285750"/>
              </a:xfrm>
              <a:prstGeom prst="rect"/>
            </p:spPr>
          </p:pic>
        </mc:Fallback>
      </mc:AlternateContent>
      <mc:AlternateContent xmlns:mc="http://schemas.openxmlformats.org/markup-compatibility/2006" xmlns:p14="http://schemas.microsoft.com/office/powerpoint/2010/main">
        <mc:Choice Requires="p14">
          <p:contentPart r:id="rId37" p14:bwMode="auto">
            <p14:nvContentPartPr>
              <p14:cNvPr id="25" name="墨迹 24"/>
              <p14:cNvContentPartPr/>
              <p14:nvPr/>
            </p14:nvContentPartPr>
            <p14:xfrm>
              <a:off x="8172450" y="1168400"/>
              <a:ext cx="133350" cy="184150"/>
            </p14:xfrm>
          </p:contentPart>
        </mc:Choice>
        <mc:Fallback xmlns="">
          <p:pic>
            <p:nvPicPr>
              <p:cNvPr id="25" name="墨迹 24"/>
            </p:nvPicPr>
            <p:blipFill>
              <a:blip r:embed="rId38"/>
            </p:blipFill>
            <p:spPr>
              <a:xfrm>
                <a:off x="8172450" y="1168400"/>
                <a:ext cx="133350" cy="184150"/>
              </a:xfrm>
              <a:prstGeom prst="rect"/>
            </p:spPr>
          </p:pic>
        </mc:Fallback>
      </mc:AlternateContent>
      <mc:AlternateContent xmlns:mc="http://schemas.openxmlformats.org/markup-compatibility/2006" xmlns:p14="http://schemas.microsoft.com/office/powerpoint/2010/main">
        <mc:Choice Requires="p14">
          <p:contentPart r:id="rId39" p14:bwMode="auto">
            <p14:nvContentPartPr>
              <p14:cNvPr id="26" name="墨迹 25"/>
              <p14:cNvContentPartPr/>
              <p14:nvPr/>
            </p14:nvContentPartPr>
            <p14:xfrm>
              <a:off x="8280400" y="806450"/>
              <a:ext cx="285750" cy="469900"/>
            </p14:xfrm>
          </p:contentPart>
        </mc:Choice>
        <mc:Fallback xmlns="">
          <p:pic>
            <p:nvPicPr>
              <p:cNvPr id="26" name="墨迹 25"/>
            </p:nvPicPr>
            <p:blipFill>
              <a:blip r:embed="rId40"/>
            </p:blipFill>
            <p:spPr>
              <a:xfrm>
                <a:off x="8280400" y="806450"/>
                <a:ext cx="285750" cy="469900"/>
              </a:xfrm>
              <a:prstGeom prst="rect"/>
            </p:spPr>
          </p:pic>
        </mc:Fallback>
      </mc:AlternateContent>
      <mc:AlternateContent xmlns:mc="http://schemas.openxmlformats.org/markup-compatibility/2006" xmlns:p14="http://schemas.microsoft.com/office/powerpoint/2010/main">
        <mc:Choice Requires="p14">
          <p:contentPart r:id="rId41" p14:bwMode="auto">
            <p14:nvContentPartPr>
              <p14:cNvPr id="29" name="墨迹 28"/>
              <p14:cNvContentPartPr/>
              <p14:nvPr/>
            </p14:nvContentPartPr>
            <p14:xfrm>
              <a:off x="8464550" y="1123950"/>
              <a:ext cx="139700" cy="304800"/>
            </p14:xfrm>
          </p:contentPart>
        </mc:Choice>
        <mc:Fallback xmlns="">
          <p:pic>
            <p:nvPicPr>
              <p:cNvPr id="29" name="墨迹 28"/>
            </p:nvPicPr>
            <p:blipFill>
              <a:blip r:embed="rId42"/>
            </p:blipFill>
            <p:spPr>
              <a:xfrm>
                <a:off x="8464550" y="1123950"/>
                <a:ext cx="139700" cy="304800"/>
              </a:xfrm>
              <a:prstGeom prst="rect"/>
            </p:spPr>
          </p:pic>
        </mc:Fallback>
      </mc:AlternateContent>
      <mc:AlternateContent xmlns:mc="http://schemas.openxmlformats.org/markup-compatibility/2006" xmlns:p14="http://schemas.microsoft.com/office/powerpoint/2010/main">
        <mc:Choice Requires="p14">
          <p:contentPart r:id="rId43" p14:bwMode="auto">
            <p14:nvContentPartPr>
              <p14:cNvPr id="30" name="墨迹 29"/>
              <p14:cNvContentPartPr/>
              <p14:nvPr/>
            </p14:nvContentPartPr>
            <p14:xfrm>
              <a:off x="5111750" y="5251450"/>
              <a:ext cx="1555750" cy="158750"/>
            </p14:xfrm>
          </p:contentPart>
        </mc:Choice>
        <mc:Fallback xmlns="">
          <p:pic>
            <p:nvPicPr>
              <p:cNvPr id="30" name="墨迹 29"/>
            </p:nvPicPr>
            <p:blipFill>
              <a:blip r:embed="rId44"/>
            </p:blipFill>
            <p:spPr>
              <a:xfrm>
                <a:off x="5111750" y="5251450"/>
                <a:ext cx="1555750" cy="158750"/>
              </a:xfrm>
              <a:prstGeom prst="rect"/>
            </p:spPr>
          </p:pic>
        </mc:Fallback>
      </mc:AlternateContent>
      <mc:AlternateContent xmlns:mc="http://schemas.openxmlformats.org/markup-compatibility/2006" xmlns:p14="http://schemas.microsoft.com/office/powerpoint/2010/main">
        <mc:Choice Requires="p14">
          <p:contentPart r:id="rId45" p14:bwMode="auto">
            <p14:nvContentPartPr>
              <p14:cNvPr id="31" name="墨迹 30"/>
              <p14:cNvContentPartPr/>
              <p14:nvPr/>
            </p14:nvContentPartPr>
            <p14:xfrm>
              <a:off x="6743700" y="5175250"/>
              <a:ext cx="203200" cy="406400"/>
            </p14:xfrm>
          </p:contentPart>
        </mc:Choice>
        <mc:Fallback xmlns="">
          <p:pic>
            <p:nvPicPr>
              <p:cNvPr id="31" name="墨迹 30"/>
            </p:nvPicPr>
            <p:blipFill>
              <a:blip r:embed="rId46"/>
            </p:blipFill>
            <p:spPr>
              <a:xfrm>
                <a:off x="6743700" y="5175250"/>
                <a:ext cx="203200" cy="406400"/>
              </a:xfrm>
              <a:prstGeom prst="rect"/>
            </p:spPr>
          </p:pic>
        </mc:Fallback>
      </mc:AlternateContent>
      <mc:AlternateContent xmlns:mc="http://schemas.openxmlformats.org/markup-compatibility/2006" xmlns:p14="http://schemas.microsoft.com/office/powerpoint/2010/main">
        <mc:Choice Requires="p14">
          <p:contentPart r:id="rId47" p14:bwMode="auto">
            <p14:nvContentPartPr>
              <p14:cNvPr id="32" name="墨迹 31"/>
              <p14:cNvContentPartPr/>
              <p14:nvPr/>
            </p14:nvContentPartPr>
            <p14:xfrm>
              <a:off x="7080250" y="5029200"/>
              <a:ext cx="196850" cy="381000"/>
            </p14:xfrm>
          </p:contentPart>
        </mc:Choice>
        <mc:Fallback xmlns="">
          <p:pic>
            <p:nvPicPr>
              <p:cNvPr id="32" name="墨迹 31"/>
            </p:nvPicPr>
            <p:blipFill>
              <a:blip r:embed="rId48"/>
            </p:blipFill>
            <p:spPr>
              <a:xfrm>
                <a:off x="7080250" y="5029200"/>
                <a:ext cx="196850" cy="381000"/>
              </a:xfrm>
              <a:prstGeom prst="rect"/>
            </p:spPr>
          </p:pic>
        </mc:Fallback>
      </mc:AlternateContent>
      <mc:AlternateContent xmlns:mc="http://schemas.openxmlformats.org/markup-compatibility/2006" xmlns:p14="http://schemas.microsoft.com/office/powerpoint/2010/main">
        <mc:Choice Requires="p14">
          <p:contentPart r:id="rId49" p14:bwMode="auto">
            <p14:nvContentPartPr>
              <p14:cNvPr id="33" name="墨迹 32"/>
              <p14:cNvContentPartPr/>
              <p14:nvPr/>
            </p14:nvContentPartPr>
            <p14:xfrm>
              <a:off x="7340600" y="5054600"/>
              <a:ext cx="69850" cy="260350"/>
            </p14:xfrm>
          </p:contentPart>
        </mc:Choice>
        <mc:Fallback xmlns="">
          <p:pic>
            <p:nvPicPr>
              <p:cNvPr id="33" name="墨迹 32"/>
            </p:nvPicPr>
            <p:blipFill>
              <a:blip r:embed="rId50"/>
            </p:blipFill>
            <p:spPr>
              <a:xfrm>
                <a:off x="7340600" y="5054600"/>
                <a:ext cx="69850" cy="260350"/>
              </a:xfrm>
              <a:prstGeom prst="rect"/>
            </p:spPr>
          </p:pic>
        </mc:Fallback>
      </mc:AlternateContent>
      <mc:AlternateContent xmlns:mc="http://schemas.openxmlformats.org/markup-compatibility/2006" xmlns:p14="http://schemas.microsoft.com/office/powerpoint/2010/main">
        <mc:Choice Requires="p14">
          <p:contentPart r:id="rId51" p14:bwMode="auto">
            <p14:nvContentPartPr>
              <p14:cNvPr id="34" name="墨迹 33"/>
              <p14:cNvContentPartPr/>
              <p14:nvPr/>
            </p14:nvContentPartPr>
            <p14:xfrm>
              <a:off x="7442200" y="5022850"/>
              <a:ext cx="146050" cy="127000"/>
            </p14:xfrm>
          </p:contentPart>
        </mc:Choice>
        <mc:Fallback xmlns="">
          <p:pic>
            <p:nvPicPr>
              <p:cNvPr id="34" name="墨迹 33"/>
            </p:nvPicPr>
            <p:blipFill>
              <a:blip r:embed="rId52"/>
            </p:blipFill>
            <p:spPr>
              <a:xfrm>
                <a:off x="7442200" y="5022850"/>
                <a:ext cx="146050" cy="127000"/>
              </a:xfrm>
              <a:prstGeom prst="rect"/>
            </p:spPr>
          </p:pic>
        </mc:Fallback>
      </mc:AlternateContent>
      <mc:AlternateContent xmlns:mc="http://schemas.openxmlformats.org/markup-compatibility/2006" xmlns:p14="http://schemas.microsoft.com/office/powerpoint/2010/main">
        <mc:Choice Requires="p14">
          <p:contentPart r:id="rId53" p14:bwMode="auto">
            <p14:nvContentPartPr>
              <p14:cNvPr id="35" name="墨迹 34"/>
              <p14:cNvContentPartPr/>
              <p14:nvPr/>
            </p14:nvContentPartPr>
            <p14:xfrm>
              <a:off x="7620000" y="4927600"/>
              <a:ext cx="76200" cy="323850"/>
            </p14:xfrm>
          </p:contentPart>
        </mc:Choice>
        <mc:Fallback xmlns="">
          <p:pic>
            <p:nvPicPr>
              <p:cNvPr id="35" name="墨迹 34"/>
            </p:nvPicPr>
            <p:blipFill>
              <a:blip r:embed="rId54"/>
            </p:blipFill>
            <p:spPr>
              <a:xfrm>
                <a:off x="7620000" y="4927600"/>
                <a:ext cx="76200" cy="323850"/>
              </a:xfrm>
              <a:prstGeom prst="rect"/>
            </p:spPr>
          </p:pic>
        </mc:Fallback>
      </mc:AlternateContent>
      <mc:AlternateContent xmlns:mc="http://schemas.openxmlformats.org/markup-compatibility/2006" xmlns:p14="http://schemas.microsoft.com/office/powerpoint/2010/main">
        <mc:Choice Requires="p14">
          <p:contentPart r:id="rId55" p14:bwMode="auto">
            <p14:nvContentPartPr>
              <p14:cNvPr id="36" name="墨迹 35"/>
              <p14:cNvContentPartPr/>
              <p14:nvPr/>
            </p14:nvContentPartPr>
            <p14:xfrm>
              <a:off x="7258050" y="5365750"/>
              <a:ext cx="95250" cy="82550"/>
            </p14:xfrm>
          </p:contentPart>
        </mc:Choice>
        <mc:Fallback xmlns="">
          <p:pic>
            <p:nvPicPr>
              <p:cNvPr id="36" name="墨迹 35"/>
            </p:nvPicPr>
            <p:blipFill>
              <a:blip r:embed="rId56"/>
            </p:blipFill>
            <p:spPr>
              <a:xfrm>
                <a:off x="7258050" y="5365750"/>
                <a:ext cx="95250" cy="82550"/>
              </a:xfrm>
              <a:prstGeom prst="rect"/>
            </p:spPr>
          </p:pic>
        </mc:Fallback>
      </mc:AlternateContent>
      <mc:AlternateContent xmlns:mc="http://schemas.openxmlformats.org/markup-compatibility/2006" xmlns:p14="http://schemas.microsoft.com/office/powerpoint/2010/main">
        <mc:Choice Requires="p14">
          <p:contentPart r:id="rId57" p14:bwMode="auto">
            <p14:nvContentPartPr>
              <p14:cNvPr id="37" name="墨迹 36"/>
              <p14:cNvContentPartPr/>
              <p14:nvPr/>
            </p14:nvContentPartPr>
            <p14:xfrm>
              <a:off x="7804150" y="4737100"/>
              <a:ext cx="412750" cy="311150"/>
            </p14:xfrm>
          </p:contentPart>
        </mc:Choice>
        <mc:Fallback xmlns="">
          <p:pic>
            <p:nvPicPr>
              <p:cNvPr id="37" name="墨迹 36"/>
            </p:nvPicPr>
            <p:blipFill>
              <a:blip r:embed="rId58"/>
            </p:blipFill>
            <p:spPr>
              <a:xfrm>
                <a:off x="7804150" y="4737100"/>
                <a:ext cx="412750" cy="311150"/>
              </a:xfrm>
              <a:prstGeom prst="rect"/>
            </p:spPr>
          </p:pic>
        </mc:Fallback>
      </mc:AlternateContent>
      <mc:AlternateContent xmlns:mc="http://schemas.openxmlformats.org/markup-compatibility/2006" xmlns:p14="http://schemas.microsoft.com/office/powerpoint/2010/main">
        <mc:Choice Requires="p14">
          <p:contentPart r:id="rId59" p14:bwMode="auto">
            <p14:nvContentPartPr>
              <p14:cNvPr id="38" name="墨迹 37"/>
              <p14:cNvContentPartPr/>
              <p14:nvPr/>
            </p14:nvContentPartPr>
            <p14:xfrm>
              <a:off x="8191500" y="4508500"/>
              <a:ext cx="101600" cy="355600"/>
            </p14:xfrm>
          </p:contentPart>
        </mc:Choice>
        <mc:Fallback xmlns="">
          <p:pic>
            <p:nvPicPr>
              <p:cNvPr id="38" name="墨迹 37"/>
            </p:nvPicPr>
            <p:blipFill>
              <a:blip r:embed="rId60"/>
            </p:blipFill>
            <p:spPr>
              <a:xfrm>
                <a:off x="8191500" y="4508500"/>
                <a:ext cx="101600" cy="355600"/>
              </a:xfrm>
              <a:prstGeom prst="rect"/>
            </p:spPr>
          </p:pic>
        </mc:Fallback>
      </mc:AlternateContent>
      <mc:AlternateContent xmlns:mc="http://schemas.openxmlformats.org/markup-compatibility/2006" xmlns:p14="http://schemas.microsoft.com/office/powerpoint/2010/main">
        <mc:Choice Requires="p14">
          <p:contentPart r:id="rId61" p14:bwMode="auto">
            <p14:nvContentPartPr>
              <p14:cNvPr id="39" name="墨迹 38"/>
              <p14:cNvContentPartPr/>
              <p14:nvPr/>
            </p14:nvContentPartPr>
            <p14:xfrm>
              <a:off x="8362950" y="4508500"/>
              <a:ext cx="247650" cy="412750"/>
            </p14:xfrm>
          </p:contentPart>
        </mc:Choice>
        <mc:Fallback xmlns="">
          <p:pic>
            <p:nvPicPr>
              <p:cNvPr id="39" name="墨迹 38"/>
            </p:nvPicPr>
            <p:blipFill>
              <a:blip r:embed="rId62"/>
            </p:blipFill>
            <p:spPr>
              <a:xfrm>
                <a:off x="8362950" y="4508500"/>
                <a:ext cx="247650" cy="412750"/>
              </a:xfrm>
              <a:prstGeom prst="rect"/>
            </p:spPr>
          </p:pic>
        </mc:Fallback>
      </mc:AlternateContent>
      <mc:AlternateContent xmlns:mc="http://schemas.openxmlformats.org/markup-compatibility/2006" xmlns:p14="http://schemas.microsoft.com/office/powerpoint/2010/main">
        <mc:Choice Requires="p14">
          <p:contentPart r:id="rId63" p14:bwMode="auto">
            <p14:nvContentPartPr>
              <p14:cNvPr id="40" name="墨迹 39"/>
              <p14:cNvContentPartPr/>
              <p14:nvPr/>
            </p14:nvContentPartPr>
            <p14:xfrm>
              <a:off x="8591550" y="4394200"/>
              <a:ext cx="120650" cy="704850"/>
            </p14:xfrm>
          </p:contentPart>
        </mc:Choice>
        <mc:Fallback xmlns="">
          <p:pic>
            <p:nvPicPr>
              <p:cNvPr id="40" name="墨迹 39"/>
            </p:nvPicPr>
            <p:blipFill>
              <a:blip r:embed="rId64"/>
            </p:blipFill>
            <p:spPr>
              <a:xfrm>
                <a:off x="8591550" y="4394200"/>
                <a:ext cx="120650" cy="704850"/>
              </a:xfrm>
              <a:prstGeom prst="rect"/>
            </p:spPr>
          </p:pic>
        </mc:Fallback>
      </mc:AlternateContent>
      <mc:AlternateContent xmlns:mc="http://schemas.openxmlformats.org/markup-compatibility/2006" xmlns:p14="http://schemas.microsoft.com/office/powerpoint/2010/main">
        <mc:Choice Requires="p14">
          <p:contentPart r:id="rId65" p14:bwMode="auto">
            <p14:nvContentPartPr>
              <p14:cNvPr id="41" name="墨迹 40"/>
              <p14:cNvContentPartPr/>
              <p14:nvPr/>
            </p14:nvContentPartPr>
            <p14:xfrm>
              <a:off x="7594600" y="5308600"/>
              <a:ext cx="603250" cy="654050"/>
            </p14:xfrm>
          </p:contentPart>
        </mc:Choice>
        <mc:Fallback xmlns="">
          <p:pic>
            <p:nvPicPr>
              <p:cNvPr id="41" name="墨迹 40"/>
            </p:nvPicPr>
            <p:blipFill>
              <a:blip r:embed="rId66"/>
            </p:blipFill>
            <p:spPr>
              <a:xfrm>
                <a:off x="7594600" y="5308600"/>
                <a:ext cx="603250" cy="654050"/>
              </a:xfrm>
              <a:prstGeom prst="rect"/>
            </p:spPr>
          </p:pic>
        </mc:Fallback>
      </mc:AlternateContent>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P spid="14" grpId="0"/>
      <p:bldP spid="15" grpId="0"/>
      <p:bldP spid="10" grpId="1"/>
      <p:bldP spid="11" grpId="1"/>
      <p:bldP spid="13" grpId="1"/>
      <p:bldP spid="14" grpId="1"/>
      <p:bldP spid="15" grpId="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custDataLst>
              <p:tags r:id="rId1"/>
            </p:custDataLst>
          </p:nvPr>
        </p:nvSpPr>
        <p:spPr>
          <a:xfrm>
            <a:off x="537845" y="713740"/>
            <a:ext cx="11116310" cy="460375"/>
          </a:xfrm>
          <a:prstGeom prst="rect">
            <a:avLst/>
          </a:prstGeom>
          <a:noFill/>
          <a:ln w="9525">
            <a:noFill/>
          </a:ln>
        </p:spPr>
        <p:txBody>
          <a:bodyPr wrap="square">
            <a:spAutoFit/>
          </a:bodyPr>
          <a:p>
            <a:pPr indent="0"/>
            <a:r>
              <a:rPr lang="zh-CN" sz="2400" b="1">
                <a:solidFill>
                  <a:srgbClr val="FF0000"/>
                </a:solidFill>
                <a:latin typeface="+mn-ea"/>
                <a:cs typeface="+mn-ea"/>
              </a:rPr>
              <a:t>【拓展】有氧呼吸和产生酒精的无氧呼吸各物质间的关系比</a:t>
            </a:r>
            <a:r>
              <a:rPr lang="en-US" sz="2400" b="1">
                <a:solidFill>
                  <a:srgbClr val="FF0000"/>
                </a:solidFill>
                <a:latin typeface="+mn-ea"/>
                <a:cs typeface="+mn-ea"/>
              </a:rPr>
              <a:t>(</a:t>
            </a:r>
            <a:r>
              <a:rPr lang="zh-CN" sz="2400" b="1">
                <a:solidFill>
                  <a:srgbClr val="FF0000"/>
                </a:solidFill>
                <a:latin typeface="+mn-ea"/>
                <a:cs typeface="+mn-ea"/>
              </a:rPr>
              <a:t>以葡萄糖为呼吸底物</a:t>
            </a:r>
            <a:r>
              <a:rPr lang="en-US" sz="2400" b="1">
                <a:solidFill>
                  <a:srgbClr val="FF0000"/>
                </a:solidFill>
                <a:latin typeface="+mn-ea"/>
                <a:cs typeface="+mn-ea"/>
              </a:rPr>
              <a:t>)</a:t>
            </a:r>
            <a:endParaRPr lang="en-US" altLang="en-US" sz="2400" b="1">
              <a:solidFill>
                <a:srgbClr val="FF0000"/>
              </a:solidFill>
              <a:latin typeface="+mn-ea"/>
              <a:cs typeface="+mn-ea"/>
            </a:endParaRPr>
          </a:p>
        </p:txBody>
      </p:sp>
      <mc:AlternateContent xmlns:mc="http://schemas.openxmlformats.org/markup-compatibility/2006">
        <mc:Choice xmlns:a14="http://schemas.microsoft.com/office/drawing/2010/main" Requires="a14">
          <p:sp>
            <p:nvSpPr>
              <p:cNvPr id="4" name="文本框 3"/>
              <p:cNvSpPr txBox="1"/>
              <p:nvPr>
                <p:custDataLst>
                  <p:tags r:id="rId2"/>
                </p:custDataLst>
              </p:nvPr>
            </p:nvSpPr>
            <p:spPr>
              <a:xfrm>
                <a:off x="641350" y="3418205"/>
                <a:ext cx="11319510" cy="3358515"/>
              </a:xfrm>
              <a:prstGeom prst="rect">
                <a:avLst/>
              </a:prstGeom>
              <a:noFill/>
              <a:ln w="9525">
                <a:noFill/>
              </a:ln>
            </p:spPr>
            <p:txBody>
              <a:bodyPr wrap="square">
                <a:spAutoFit/>
              </a:bodyPr>
              <a:p>
                <a:pPr indent="0" fontAlgn="auto">
                  <a:lnSpc>
                    <a:spcPct val="150000"/>
                  </a:lnSpc>
                </a:pPr>
                <a:r>
                  <a:rPr lang="en-US" sz="2400" b="1">
                    <a:latin typeface="+mn-ea"/>
                    <a:cs typeface="+mn-ea"/>
                  </a:rPr>
                  <a:t>(1)</a:t>
                </a:r>
                <a:r>
                  <a:rPr lang="zh-CN" sz="2400" b="1">
                    <a:latin typeface="+mn-ea"/>
                    <a:cs typeface="+mn-ea"/>
                  </a:rPr>
                  <a:t>有氧呼吸中葡萄糖</a:t>
                </a:r>
                <a:r>
                  <a:rPr lang="en-US" sz="2400" b="1">
                    <a:latin typeface="+mn-ea"/>
                    <a:cs typeface="+mn-ea"/>
                  </a:rPr>
                  <a:t>∶O</a:t>
                </a:r>
                <a:r>
                  <a:rPr lang="en-US" sz="2400" b="1" baseline="-25000">
                    <a:latin typeface="+mn-ea"/>
                    <a:cs typeface="+mn-ea"/>
                  </a:rPr>
                  <a:t>2</a:t>
                </a:r>
                <a:r>
                  <a:rPr lang="en-US" sz="2400" b="1">
                    <a:latin typeface="+mn-ea"/>
                    <a:cs typeface="+mn-ea"/>
                  </a:rPr>
                  <a:t>∶CO</a:t>
                </a:r>
                <a:r>
                  <a:rPr lang="en-US" sz="2400" b="1" baseline="-25000">
                    <a:latin typeface="+mn-ea"/>
                    <a:cs typeface="+mn-ea"/>
                  </a:rPr>
                  <a:t>2</a:t>
                </a:r>
                <a:r>
                  <a:rPr lang="zh-CN" sz="2400" b="1">
                    <a:latin typeface="+mn-ea"/>
                    <a:cs typeface="+mn-ea"/>
                  </a:rPr>
                  <a:t>＝</a:t>
                </a:r>
                <a:r>
                  <a:rPr lang="en-US" altLang="zh-CN" sz="2400" b="1">
                    <a:latin typeface="+mn-ea"/>
                    <a:cs typeface="+mn-ea"/>
                  </a:rPr>
                  <a:t>   </a:t>
                </a:r>
                <a:r>
                  <a:rPr lang="en-US" altLang="zh-CN" sz="2400" b="1" u="sng">
                    <a:latin typeface="+mn-ea"/>
                    <a:cs typeface="+mn-ea"/>
                  </a:rPr>
                  <a:t>            </a:t>
                </a:r>
                <a:r>
                  <a:rPr lang="zh-CN" sz="2400" b="1">
                    <a:latin typeface="+mn-ea"/>
                    <a:cs typeface="+mn-ea"/>
                  </a:rPr>
                  <a:t>。</a:t>
                </a:r>
                <a:endParaRPr lang="zh-CN" sz="2400" b="1">
                  <a:latin typeface="+mn-ea"/>
                  <a:cs typeface="+mn-ea"/>
                </a:endParaRPr>
              </a:p>
              <a:p>
                <a:pPr indent="0" fontAlgn="auto">
                  <a:lnSpc>
                    <a:spcPct val="150000"/>
                  </a:lnSpc>
                </a:pPr>
                <a:r>
                  <a:rPr lang="en-US" sz="2400" b="1">
                    <a:latin typeface="+mn-ea"/>
                    <a:cs typeface="+mn-ea"/>
                  </a:rPr>
                  <a:t>(2)</a:t>
                </a:r>
                <a:r>
                  <a:rPr lang="zh-CN" sz="2400" b="1">
                    <a:latin typeface="+mn-ea"/>
                    <a:cs typeface="+mn-ea"/>
                  </a:rPr>
                  <a:t>产生酒精的无氧呼吸中葡萄糖</a:t>
                </a:r>
                <a:r>
                  <a:rPr lang="en-US" sz="2400" b="1">
                    <a:latin typeface="+mn-ea"/>
                    <a:cs typeface="+mn-ea"/>
                  </a:rPr>
                  <a:t>∶CO</a:t>
                </a:r>
                <a:r>
                  <a:rPr lang="en-US" sz="2400" b="1" baseline="-25000">
                    <a:latin typeface="+mn-ea"/>
                    <a:cs typeface="+mn-ea"/>
                  </a:rPr>
                  <a:t>2</a:t>
                </a:r>
                <a:r>
                  <a:rPr lang="en-US" sz="2400" b="1">
                    <a:latin typeface="+mn-ea"/>
                    <a:cs typeface="+mn-ea"/>
                  </a:rPr>
                  <a:t>∶</a:t>
                </a:r>
                <a:r>
                  <a:rPr lang="zh-CN" sz="2400" b="1">
                    <a:latin typeface="+mn-ea"/>
                    <a:cs typeface="+mn-ea"/>
                  </a:rPr>
                  <a:t>酒精＝</a:t>
                </a:r>
                <a:r>
                  <a:rPr lang="en-US" sz="2400" b="1">
                    <a:latin typeface="+mn-ea"/>
                    <a:cs typeface="+mn-ea"/>
                  </a:rPr>
                  <a:t>     </a:t>
                </a:r>
                <a:r>
                  <a:rPr lang="en-US" sz="2400" b="1" u="sng">
                    <a:latin typeface="+mn-ea"/>
                    <a:cs typeface="+mn-ea"/>
                  </a:rPr>
                  <a:t>         </a:t>
                </a:r>
                <a:r>
                  <a:rPr lang="zh-CN" sz="2400" b="1">
                    <a:latin typeface="+mn-ea"/>
                    <a:cs typeface="+mn-ea"/>
                  </a:rPr>
                  <a:t>。</a:t>
                </a:r>
                <a:endParaRPr lang="zh-CN" sz="2400" b="1">
                  <a:latin typeface="+mn-ea"/>
                  <a:cs typeface="+mn-ea"/>
                </a:endParaRPr>
              </a:p>
              <a:p>
                <a:pPr indent="0" fontAlgn="auto">
                  <a:lnSpc>
                    <a:spcPct val="150000"/>
                  </a:lnSpc>
                </a:pPr>
                <a:r>
                  <a:rPr lang="en-US" sz="2400" b="1">
                    <a:latin typeface="+mn-ea"/>
                    <a:cs typeface="+mn-ea"/>
                  </a:rPr>
                  <a:t>(3)</a:t>
                </a:r>
                <a:r>
                  <a:rPr lang="zh-CN" sz="2400" b="1">
                    <a:latin typeface="+mn-ea"/>
                    <a:cs typeface="+mn-ea"/>
                  </a:rPr>
                  <a:t>消耗</a:t>
                </a:r>
                <a:r>
                  <a:rPr lang="zh-CN" sz="2400" b="1">
                    <a:highlight>
                      <a:srgbClr val="FFFF00"/>
                    </a:highlight>
                    <a:latin typeface="+mn-ea"/>
                    <a:cs typeface="+mn-ea"/>
                  </a:rPr>
                  <a:t>等量</a:t>
                </a:r>
                <a:r>
                  <a:rPr lang="zh-CN" sz="2400" b="1">
                    <a:latin typeface="+mn-ea"/>
                    <a:cs typeface="+mn-ea"/>
                  </a:rPr>
                  <a:t>的葡萄糖时，产生酒精的无氧呼吸与有氧呼吸产生的</a:t>
                </a:r>
                <a:r>
                  <a:rPr lang="en-US" sz="2400" b="1">
                    <a:latin typeface="+mn-ea"/>
                    <a:cs typeface="+mn-ea"/>
                  </a:rPr>
                  <a:t>CO</a:t>
                </a:r>
                <a:r>
                  <a:rPr lang="en-US" sz="2400" b="1" baseline="-25000">
                    <a:latin typeface="+mn-ea"/>
                    <a:cs typeface="+mn-ea"/>
                  </a:rPr>
                  <a:t>2</a:t>
                </a:r>
                <a:r>
                  <a:rPr lang="zh-CN" sz="2400" b="1">
                    <a:latin typeface="+mn-ea"/>
                    <a:cs typeface="+mn-ea"/>
                  </a:rPr>
                  <a:t>摩尔数之比为</a:t>
                </a:r>
                <a:r>
                  <a:rPr lang="en-US" sz="2400" b="1" u="sng">
                    <a:latin typeface="+mn-ea"/>
                    <a:cs typeface="+mn-ea"/>
                  </a:rPr>
                  <a:t>            </a:t>
                </a:r>
                <a:r>
                  <a:rPr lang="zh-CN" sz="2400" b="1">
                    <a:latin typeface="+mn-ea"/>
                    <a:cs typeface="+mn-ea"/>
                  </a:rPr>
                  <a:t>。</a:t>
                </a:r>
                <a:endParaRPr lang="zh-CN" sz="2400" b="1">
                  <a:latin typeface="+mn-ea"/>
                  <a:cs typeface="+mn-ea"/>
                </a:endParaRPr>
              </a:p>
              <a:p>
                <a:pPr algn="l" latinLnBrk="1">
                  <a:lnSpc>
                    <a:spcPts val="4100"/>
                  </a:lnSpc>
                </a:pPr>
                <a:r>
                  <a:rPr lang="zh-CN" sz="2400" b="1">
                    <a:latin typeface="+mn-ea"/>
                    <a:cs typeface="+mn-ea"/>
                  </a:rPr>
                  <a:t>（</a:t>
                </a:r>
                <a:r>
                  <a:rPr lang="en-US" altLang="zh-CN" sz="2400" b="1">
                    <a:latin typeface="+mn-ea"/>
                    <a:cs typeface="+mn-ea"/>
                  </a:rPr>
                  <a:t>4</a:t>
                </a:r>
                <a:r>
                  <a:rPr lang="zh-CN" altLang="en-US" sz="2400" b="1">
                    <a:latin typeface="+mn-ea"/>
                    <a:cs typeface="+mn-ea"/>
                  </a:rPr>
                  <a:t>）</a:t>
                </a:r>
                <a:r>
                  <a:rPr lang="en-US" altLang="zh-CN" sz="2400" b="1">
                    <a:solidFill>
                      <a:srgbClr val="000000"/>
                    </a:solidFill>
                    <a:latin typeface="+mn-ea"/>
                    <a:cs typeface="+mn-ea"/>
                    <a:sym typeface="+mn-ea"/>
                  </a:rPr>
                  <a:t>消耗等量的葡萄糖时需要的 </a:t>
                </a:r>
                <a:r>
                  <a:rPr lang="en-US" altLang="zh-CN" sz="2400" b="1" kern="0" spc="-99900">
                    <a:solidFill>
                      <a:srgbClr val="FFFFFF"/>
                    </a:solidFill>
                    <a:latin typeface="+mn-ea"/>
                    <a:cs typeface="+mn-ea"/>
                    <a:sym typeface="+mn-ea"/>
                  </a:rPr>
                  <a:t>&lt;m&gt;</a:t>
                </a:r>
                <a14:m>
                  <m:oMath xmlns:m="http://schemas.openxmlformats.org/officeDocument/2006/math">
                    <m:sSub>
                      <m:sSubPr>
                        <m:ctrlPr>
                          <a:rPr lang="en-US" altLang="zh-CN" sz="2400" b="1" i="1">
                            <a:solidFill>
                              <a:srgbClr val="000000"/>
                            </a:solidFill>
                            <a:latin typeface="Cambria Math" panose="02040503050406030204" pitchFamily="18" charset="0"/>
                            <a:cs typeface="Cambria Math" panose="02040503050406030204" pitchFamily="18" charset="0"/>
                          </a:rPr>
                        </m:ctrlPr>
                      </m:sSubPr>
                      <m:e>
                        <m:r>
                          <a:rPr lang="en-US" altLang="zh-CN" sz="2400" b="1" i="0">
                            <a:solidFill>
                              <a:srgbClr val="000000"/>
                            </a:solidFill>
                            <a:latin typeface="Cambria Math" panose="02040503050406030204" pitchFamily="18" charset="0"/>
                            <a:cs typeface="Cambria Math" panose="02040503050406030204" pitchFamily="18" charset="0"/>
                          </a:rPr>
                          <m:t>𝐎</m:t>
                        </m:r>
                      </m:e>
                      <m:sub>
                        <m:r>
                          <a:rPr lang="en-US" altLang="zh-CN" sz="2400" b="1" i="0">
                            <a:solidFill>
                              <a:srgbClr val="000000"/>
                            </a:solidFill>
                            <a:latin typeface="Cambria Math" panose="02040503050406030204" pitchFamily="18" charset="0"/>
                            <a:ea typeface="MS Mincho" panose="02020609040205080304" charset="-128"/>
                            <a:cs typeface="Cambria Math" panose="02040503050406030204" pitchFamily="18" charset="0"/>
                          </a:rPr>
                          <m:t>𝟐</m:t>
                        </m:r>
                      </m:sub>
                    </m:sSub>
                  </m:oMath>
                </a14:m>
                <a:r>
                  <a:rPr lang="en-US" altLang="zh-CN" sz="2400" b="1" kern="0" spc="-99900">
                    <a:solidFill>
                      <a:srgbClr val="FFFFFF"/>
                    </a:solidFill>
                    <a:latin typeface="+mn-ea"/>
                    <a:cs typeface="+mn-ea"/>
                    <a:sym typeface="+mn-ea"/>
                  </a:rPr>
                  <a:t>&lt;/m&gt;</a:t>
                </a:r>
                <a:r>
                  <a:rPr lang="en-US" altLang="zh-CN" sz="2400" b="1">
                    <a:solidFill>
                      <a:srgbClr val="000000"/>
                    </a:solidFill>
                    <a:latin typeface="+mn-ea"/>
                    <a:cs typeface="+mn-ea"/>
                    <a:sym typeface="+mn-ea"/>
                  </a:rPr>
                  <a:t> 和产生的 </a:t>
                </a:r>
                <a:r>
                  <a:rPr lang="en-US" altLang="zh-CN" sz="2400" b="1" kern="0" spc="-99900">
                    <a:solidFill>
                      <a:srgbClr val="FFFFFF"/>
                    </a:solidFill>
                    <a:latin typeface="+mn-ea"/>
                    <a:cs typeface="+mn-ea"/>
                    <a:sym typeface="+mn-ea"/>
                  </a:rPr>
                  <a:t>&lt;m&gt;</a:t>
                </a:r>
                <a14:m>
                  <m:oMath xmlns:m="http://schemas.openxmlformats.org/officeDocument/2006/math">
                    <m:sSub>
                      <m:sSubPr>
                        <m:ctrlPr>
                          <a:rPr lang="en-US" altLang="zh-CN" sz="2400" b="1" i="1">
                            <a:solidFill>
                              <a:srgbClr val="000000"/>
                            </a:solidFill>
                            <a:latin typeface="Cambria Math" panose="02040503050406030204" pitchFamily="18" charset="0"/>
                            <a:cs typeface="Cambria Math" panose="02040503050406030204" pitchFamily="18" charset="0"/>
                          </a:rPr>
                        </m:ctrlPr>
                      </m:sSubPr>
                      <m:e>
                        <m:r>
                          <a:rPr lang="en-US" altLang="zh-CN" sz="2400" b="1" i="0">
                            <a:solidFill>
                              <a:srgbClr val="000000"/>
                            </a:solidFill>
                            <a:latin typeface="Cambria Math" panose="02040503050406030204" pitchFamily="18" charset="0"/>
                            <a:cs typeface="Cambria Math" panose="02040503050406030204" pitchFamily="18" charset="0"/>
                          </a:rPr>
                          <m:t>𝐂𝐎</m:t>
                        </m:r>
                      </m:e>
                      <m:sub>
                        <m:r>
                          <a:rPr lang="en-US" altLang="zh-CN" sz="2400" b="1" i="0">
                            <a:solidFill>
                              <a:srgbClr val="000000"/>
                            </a:solidFill>
                            <a:latin typeface="Cambria Math" panose="02040503050406030204" pitchFamily="18" charset="0"/>
                            <a:ea typeface="MS Mincho" panose="02020609040205080304" charset="-128"/>
                            <a:cs typeface="Cambria Math" panose="02040503050406030204" pitchFamily="18" charset="0"/>
                          </a:rPr>
                          <m:t>𝟐</m:t>
                        </m:r>
                      </m:sub>
                    </m:sSub>
                  </m:oMath>
                </a14:m>
                <a:r>
                  <a:rPr lang="en-US" altLang="zh-CN" sz="2400" b="1" kern="0" spc="-99900">
                    <a:solidFill>
                      <a:srgbClr val="FFFFFF"/>
                    </a:solidFill>
                    <a:latin typeface="+mn-ea"/>
                    <a:cs typeface="+mn-ea"/>
                    <a:sym typeface="+mn-ea"/>
                  </a:rPr>
                  <a:t>&lt;/m&gt;</a:t>
                </a:r>
                <a:r>
                  <a:rPr lang="en-US" altLang="zh-CN" sz="2400" b="1">
                    <a:solidFill>
                      <a:srgbClr val="000000"/>
                    </a:solidFill>
                    <a:latin typeface="+mn-ea"/>
                    <a:cs typeface="+mn-ea"/>
                    <a:sym typeface="+mn-ea"/>
                  </a:rPr>
                  <a:t> </a:t>
                </a:r>
                <a:r>
                  <a:rPr lang="en-US" altLang="zh-CN" sz="2400" b="1" err="1" smtClean="0">
                    <a:solidFill>
                      <a:srgbClr val="000000"/>
                    </a:solidFill>
                    <a:latin typeface="+mn-ea"/>
                    <a:cs typeface="+mn-ea"/>
                    <a:sym typeface="+mn-ea"/>
                  </a:rPr>
                  <a:t>的物质的量</a:t>
                </a:r>
                <a:r>
                  <a:rPr lang="zh-CN" altLang="en-US" sz="2400" b="1" smtClean="0">
                    <a:solidFill>
                      <a:srgbClr val="000000"/>
                    </a:solidFill>
                    <a:latin typeface="+mn-ea"/>
                    <a:cs typeface="+mn-ea"/>
                    <a:sym typeface="+mn-ea"/>
                  </a:rPr>
                  <a:t>，</a:t>
                </a:r>
                <a:r>
                  <a:rPr lang="en-US" altLang="zh-CN" sz="2400" b="1" err="1" smtClean="0">
                    <a:solidFill>
                      <a:srgbClr val="000000"/>
                    </a:solidFill>
                    <a:latin typeface="+mn-ea"/>
                    <a:cs typeface="+mn-ea"/>
                    <a:sym typeface="+mn-ea"/>
                  </a:rPr>
                  <a:t>有氧呼吸需要的 </a:t>
                </a:r>
                <a:r>
                  <a:rPr lang="en-US" altLang="zh-CN" sz="2400" b="1" kern="0" spc="-99900">
                    <a:solidFill>
                      <a:srgbClr val="FFFFFF"/>
                    </a:solidFill>
                    <a:latin typeface="+mn-ea"/>
                    <a:cs typeface="+mn-ea"/>
                    <a:sym typeface="+mn-ea"/>
                  </a:rPr>
                  <a:t>&lt;m&gt;</a:t>
                </a:r>
                <a14:m>
                  <m:oMath xmlns:m="http://schemas.openxmlformats.org/officeDocument/2006/math">
                    <m:sSub>
                      <m:sSubPr>
                        <m:ctrlPr>
                          <a:rPr lang="en-US" altLang="zh-CN" sz="2400" b="1" i="1">
                            <a:solidFill>
                              <a:srgbClr val="000000"/>
                            </a:solidFill>
                            <a:latin typeface="Cambria Math" panose="02040503050406030204" pitchFamily="18" charset="0"/>
                            <a:cs typeface="Cambria Math" panose="02040503050406030204" pitchFamily="18" charset="0"/>
                          </a:rPr>
                        </m:ctrlPr>
                      </m:sSubPr>
                      <m:e>
                        <m:r>
                          <a:rPr lang="en-US" altLang="zh-CN" sz="2400" b="1" i="0">
                            <a:solidFill>
                              <a:srgbClr val="000000"/>
                            </a:solidFill>
                            <a:latin typeface="Cambria Math" panose="02040503050406030204" pitchFamily="18" charset="0"/>
                            <a:cs typeface="Cambria Math" panose="02040503050406030204" pitchFamily="18" charset="0"/>
                          </a:rPr>
                          <m:t>𝐎</m:t>
                        </m:r>
                      </m:e>
                      <m:sub>
                        <m:r>
                          <a:rPr lang="en-US" altLang="zh-CN" sz="2400" b="1" i="0">
                            <a:solidFill>
                              <a:srgbClr val="000000"/>
                            </a:solidFill>
                            <a:latin typeface="Cambria Math" panose="02040503050406030204" pitchFamily="18" charset="0"/>
                            <a:ea typeface="MS Mincho" panose="02020609040205080304" charset="-128"/>
                            <a:cs typeface="Cambria Math" panose="02040503050406030204" pitchFamily="18" charset="0"/>
                          </a:rPr>
                          <m:t>𝟐</m:t>
                        </m:r>
                      </m:sub>
                    </m:sSub>
                    <m:r>
                      <a:rPr lang="en-US" altLang="zh-CN" sz="2400" b="1" i="0" smtClean="0">
                        <a:solidFill>
                          <a:srgbClr val="000000"/>
                        </a:solidFill>
                        <a:latin typeface="Cambria Math" panose="02040503050406030204" pitchFamily="18" charset="0"/>
                        <a:ea typeface="MS Mincho" panose="02020609040205080304" charset="-128"/>
                        <a:cs typeface="Cambria Math" panose="02040503050406030204" pitchFamily="18" charset="0"/>
                      </a:rPr>
                      <m:t>:</m:t>
                    </m:r>
                  </m:oMath>
                </a14:m>
                <a:r>
                  <a:rPr lang="en-US" altLang="zh-CN" sz="2400" b="1" kern="0" spc="-99900">
                    <a:solidFill>
                      <a:srgbClr val="FFFFFF"/>
                    </a:solidFill>
                    <a:latin typeface="+mn-ea"/>
                    <a:cs typeface="+mn-ea"/>
                    <a:sym typeface="+mn-ea"/>
                  </a:rPr>
                  <a:t>&lt;/m&gt;</a:t>
                </a:r>
                <a:r>
                  <a:rPr lang="en-US" altLang="zh-CN" sz="2400" b="1">
                    <a:solidFill>
                      <a:srgbClr val="000000"/>
                    </a:solidFill>
                    <a:latin typeface="+mn-ea"/>
                    <a:cs typeface="+mn-ea"/>
                    <a:sym typeface="+mn-ea"/>
                  </a:rPr>
                  <a:t> 有氧呼吸和无氧呼吸产生的 </a:t>
                </a:r>
                <a:r>
                  <a:rPr lang="en-US" altLang="zh-CN" sz="2400" b="1" kern="0" spc="-99900">
                    <a:solidFill>
                      <a:srgbClr val="FFFFFF"/>
                    </a:solidFill>
                    <a:latin typeface="+mn-ea"/>
                    <a:cs typeface="+mn-ea"/>
                    <a:sym typeface="+mn-ea"/>
                  </a:rPr>
                  <a:t>&lt;m&gt;</a:t>
                </a:r>
                <a14:m>
                  <m:oMath xmlns:m="http://schemas.openxmlformats.org/officeDocument/2006/math">
                    <m:sSub>
                      <m:sSubPr>
                        <m:ctrlPr>
                          <a:rPr lang="en-US" altLang="zh-CN" sz="2400" b="1" i="1">
                            <a:solidFill>
                              <a:srgbClr val="000000"/>
                            </a:solidFill>
                            <a:latin typeface="Cambria Math" panose="02040503050406030204" pitchFamily="18" charset="0"/>
                            <a:cs typeface="Cambria Math" panose="02040503050406030204" pitchFamily="18" charset="0"/>
                          </a:rPr>
                        </m:ctrlPr>
                      </m:sSubPr>
                      <m:e>
                        <m:r>
                          <a:rPr lang="en-US" altLang="zh-CN" sz="2400" b="1" i="0">
                            <a:solidFill>
                              <a:srgbClr val="000000"/>
                            </a:solidFill>
                            <a:latin typeface="Cambria Math" panose="02040503050406030204" pitchFamily="18" charset="0"/>
                            <a:cs typeface="Cambria Math" panose="02040503050406030204" pitchFamily="18" charset="0"/>
                          </a:rPr>
                          <m:t>𝐂𝐎</m:t>
                        </m:r>
                      </m:e>
                      <m:sub>
                        <m:r>
                          <a:rPr lang="en-US" altLang="zh-CN" sz="2400" b="1" i="0">
                            <a:solidFill>
                              <a:srgbClr val="000000"/>
                            </a:solidFill>
                            <a:latin typeface="Cambria Math" panose="02040503050406030204" pitchFamily="18" charset="0"/>
                            <a:ea typeface="MS Mincho" panose="02020609040205080304" charset="-128"/>
                            <a:cs typeface="Cambria Math" panose="02040503050406030204" pitchFamily="18" charset="0"/>
                          </a:rPr>
                          <m:t>𝟐</m:t>
                        </m:r>
                      </m:sub>
                    </m:sSub>
                  </m:oMath>
                </a14:m>
                <a:r>
                  <a:rPr lang="en-US" altLang="zh-CN" sz="2400" b="1" kern="0" spc="-99900">
                    <a:solidFill>
                      <a:srgbClr val="FFFFFF"/>
                    </a:solidFill>
                    <a:latin typeface="+mn-ea"/>
                    <a:cs typeface="+mn-ea"/>
                    <a:sym typeface="+mn-ea"/>
                  </a:rPr>
                  <a:t>&lt;/m&gt;</a:t>
                </a:r>
                <a:r>
                  <a:rPr lang="en-US" altLang="zh-CN" sz="2400" b="1">
                    <a:solidFill>
                      <a:srgbClr val="000000"/>
                    </a:solidFill>
                    <a:latin typeface="+mn-ea"/>
                    <a:cs typeface="+mn-ea"/>
                    <a:sym typeface="+mn-ea"/>
                  </a:rPr>
                  <a:t> 之和</a:t>
                </a:r>
                <a:r>
                  <a:rPr lang="zh-CN" altLang="en-US" sz="2400" b="1">
                    <a:solidFill>
                      <a:srgbClr val="000000"/>
                    </a:solidFill>
                    <a:latin typeface="+mn-ea"/>
                    <a:cs typeface="+mn-ea"/>
                    <a:sym typeface="+mn-ea"/>
                  </a:rPr>
                  <a:t>为</a:t>
                </a:r>
                <a:r>
                  <a:rPr lang="en-US" altLang="zh-CN" sz="2400" b="1">
                    <a:solidFill>
                      <a:srgbClr val="000000"/>
                    </a:solidFill>
                    <a:latin typeface="+mn-ea"/>
                    <a:cs typeface="+mn-ea"/>
                    <a:sym typeface="+mn-ea"/>
                  </a:rPr>
                  <a:t>_____________</a:t>
                </a:r>
                <a:endParaRPr lang="en-US" altLang="zh-CN" sz="2400" b="1">
                  <a:solidFill>
                    <a:srgbClr val="000000"/>
                  </a:solidFill>
                  <a:latin typeface="+mn-ea"/>
                  <a:cs typeface="+mn-ea"/>
                  <a:sym typeface="+mn-ea"/>
                </a:endParaRPr>
              </a:p>
            </p:txBody>
          </p:sp>
        </mc:Choice>
        <mc:Fallback>
          <p:sp>
            <p:nvSpPr>
              <p:cNvPr id="4" name="文本框 3"/>
              <p:cNvSpPr txBox="1">
                <a:spLocks noRot="1" noChangeAspect="1" noMove="1" noResize="1" noEditPoints="1" noAdjustHandles="1" noChangeArrowheads="1" noChangeShapeType="1" noTextEdit="1"/>
              </p:cNvSpPr>
              <p:nvPr>
                <p:custDataLst>
                  <p:tags r:id="rId3"/>
                </p:custDataLst>
              </p:nvPr>
            </p:nvSpPr>
            <p:spPr>
              <a:xfrm>
                <a:off x="641350" y="3418205"/>
                <a:ext cx="11319510" cy="3358515"/>
              </a:xfrm>
              <a:prstGeom prst="rect">
                <a:avLst/>
              </a:prstGeom>
              <a:blipFill rotWithShape="1">
                <a:blip r:embed="rId4"/>
                <a:stretch>
                  <a:fillRect/>
                </a:stretch>
              </a:blipFill>
              <a:ln w="9525">
                <a:noFill/>
              </a:ln>
            </p:spPr>
            <p:txBody>
              <a:bodyPr/>
              <a:lstStyle/>
              <a:p>
                <a:r>
                  <a:rPr lang="zh-CN" altLang="en-US">
                    <a:noFill/>
                  </a:rPr>
                  <a:t> </a:t>
                </a:r>
              </a:p>
            </p:txBody>
          </p:sp>
        </mc:Fallback>
      </mc:AlternateContent>
      <p:grpSp>
        <p:nvGrpSpPr>
          <p:cNvPr id="5" name="组合 4"/>
          <p:cNvGrpSpPr/>
          <p:nvPr>
            <p:custDataLst>
              <p:tags r:id="rId5"/>
            </p:custDataLst>
          </p:nvPr>
        </p:nvGrpSpPr>
        <p:grpSpPr>
          <a:xfrm>
            <a:off x="892810" y="1210310"/>
            <a:ext cx="8769350" cy="2190115"/>
            <a:chOff x="1406" y="1182"/>
            <a:chExt cx="13810" cy="3449"/>
          </a:xfrm>
        </p:grpSpPr>
        <p:grpSp>
          <p:nvGrpSpPr>
            <p:cNvPr id="6" name="组合 5"/>
            <p:cNvGrpSpPr/>
            <p:nvPr>
              <p:custDataLst>
                <p:tags r:id="rId6"/>
              </p:custDataLst>
            </p:nvPr>
          </p:nvGrpSpPr>
          <p:grpSpPr>
            <a:xfrm>
              <a:off x="1406" y="1182"/>
              <a:ext cx="11969" cy="1052"/>
              <a:chOff x="680" y="1043"/>
              <a:chExt cx="11969" cy="1052"/>
            </a:xfrm>
          </p:grpSpPr>
          <p:sp>
            <p:nvSpPr>
              <p:cNvPr id="68611" name="矩形 68610"/>
              <p:cNvSpPr/>
              <p:nvPr>
                <p:custDataLst>
                  <p:tags r:id="rId7"/>
                </p:custDataLst>
              </p:nvPr>
            </p:nvSpPr>
            <p:spPr>
              <a:xfrm>
                <a:off x="680" y="1268"/>
                <a:ext cx="3640" cy="822"/>
              </a:xfrm>
              <a:prstGeom prst="rect">
                <a:avLst/>
              </a:prstGeom>
              <a:noFill/>
              <a:ln w="9525">
                <a:noFill/>
              </a:ln>
            </p:spPr>
            <p:txBody>
              <a:bodyPr anchor="t">
                <a:spAutoFit/>
              </a:bodyPr>
              <a:p>
                <a:pPr>
                  <a:buClr>
                    <a:schemeClr val="bg1"/>
                  </a:buClr>
                </a:pPr>
                <a:r>
                  <a:rPr lang="en-US" altLang="zh-CN" sz="2800" b="1">
                    <a:solidFill>
                      <a:srgbClr val="002060"/>
                    </a:solidFill>
                    <a:latin typeface="+mn-ea"/>
                  </a:rPr>
                  <a:t>C</a:t>
                </a:r>
                <a:r>
                  <a:rPr lang="en-US" altLang="zh-CN" sz="2800" b="1" baseline="-25000">
                    <a:solidFill>
                      <a:srgbClr val="002060"/>
                    </a:solidFill>
                    <a:latin typeface="+mn-ea"/>
                  </a:rPr>
                  <a:t>6</a:t>
                </a:r>
                <a:r>
                  <a:rPr lang="en-US" altLang="zh-CN" sz="2800" b="1">
                    <a:solidFill>
                      <a:srgbClr val="002060"/>
                    </a:solidFill>
                    <a:latin typeface="+mn-ea"/>
                  </a:rPr>
                  <a:t>H</a:t>
                </a:r>
                <a:r>
                  <a:rPr lang="en-US" altLang="zh-CN" sz="2800" b="1" baseline="-25000">
                    <a:solidFill>
                      <a:srgbClr val="002060"/>
                    </a:solidFill>
                    <a:latin typeface="+mn-ea"/>
                  </a:rPr>
                  <a:t>12</a:t>
                </a:r>
                <a:r>
                  <a:rPr lang="en-US" altLang="zh-CN" sz="2800" b="1">
                    <a:solidFill>
                      <a:srgbClr val="002060"/>
                    </a:solidFill>
                    <a:latin typeface="+mn-ea"/>
                  </a:rPr>
                  <a:t>O</a:t>
                </a:r>
                <a:r>
                  <a:rPr lang="en-US" altLang="zh-CN" sz="2800" b="1" baseline="-25000">
                    <a:solidFill>
                      <a:srgbClr val="002060"/>
                    </a:solidFill>
                    <a:latin typeface="+mn-ea"/>
                  </a:rPr>
                  <a:t>6</a:t>
                </a:r>
                <a:endParaRPr lang="en-US" altLang="zh-CN" sz="2800" b="1" baseline="-25000">
                  <a:solidFill>
                    <a:srgbClr val="002060"/>
                  </a:solidFill>
                  <a:latin typeface="+mn-ea"/>
                </a:endParaRPr>
              </a:p>
            </p:txBody>
          </p:sp>
          <p:sp>
            <p:nvSpPr>
              <p:cNvPr id="68612" name="直接连接符 68611"/>
              <p:cNvSpPr/>
              <p:nvPr>
                <p:custDataLst>
                  <p:tags r:id="rId8"/>
                </p:custDataLst>
              </p:nvPr>
            </p:nvSpPr>
            <p:spPr>
              <a:xfrm>
                <a:off x="3178" y="1938"/>
                <a:ext cx="1502" cy="17"/>
              </a:xfrm>
              <a:prstGeom prst="line">
                <a:avLst/>
              </a:prstGeom>
              <a:ln w="57150" cap="flat" cmpd="sng">
                <a:solidFill>
                  <a:schemeClr val="tx1"/>
                </a:solidFill>
                <a:prstDash val="solid"/>
                <a:round/>
                <a:headEnd type="none" w="med" len="med"/>
                <a:tailEnd type="triangle" w="med" len="med"/>
              </a:ln>
            </p:spPr>
            <p:txBody>
              <a:bodyPr/>
              <a:p/>
            </p:txBody>
          </p:sp>
          <p:sp>
            <p:nvSpPr>
              <p:cNvPr id="68613" name="文本框 68612"/>
              <p:cNvSpPr txBox="1"/>
              <p:nvPr>
                <p:custDataLst>
                  <p:tags r:id="rId9"/>
                </p:custDataLst>
              </p:nvPr>
            </p:nvSpPr>
            <p:spPr>
              <a:xfrm>
                <a:off x="3405" y="1043"/>
                <a:ext cx="770" cy="725"/>
              </a:xfrm>
              <a:prstGeom prst="rect">
                <a:avLst/>
              </a:prstGeom>
              <a:noFill/>
              <a:ln w="9525">
                <a:noFill/>
              </a:ln>
            </p:spPr>
            <p:txBody>
              <a:bodyPr wrap="none" anchor="t">
                <a:spAutoFit/>
              </a:bodyPr>
              <a:p>
                <a:pPr>
                  <a:buClr>
                    <a:schemeClr val="bg1"/>
                  </a:buClr>
                </a:pPr>
                <a:r>
                  <a:rPr lang="zh-CN" altLang="en-US" sz="2400" b="1">
                    <a:solidFill>
                      <a:srgbClr val="002060"/>
                    </a:solidFill>
                    <a:latin typeface="+mn-ea"/>
                  </a:rPr>
                  <a:t>酶</a:t>
                </a:r>
                <a:endParaRPr lang="zh-CN" altLang="en-US" sz="2400" b="1">
                  <a:solidFill>
                    <a:srgbClr val="002060"/>
                  </a:solidFill>
                  <a:latin typeface="+mn-ea"/>
                </a:endParaRPr>
              </a:p>
            </p:txBody>
          </p:sp>
          <p:sp>
            <p:nvSpPr>
              <p:cNvPr id="68614" name="文本框 68613"/>
              <p:cNvSpPr txBox="1"/>
              <p:nvPr>
                <p:custDataLst>
                  <p:tags r:id="rId10"/>
                </p:custDataLst>
              </p:nvPr>
            </p:nvSpPr>
            <p:spPr>
              <a:xfrm>
                <a:off x="4878" y="1268"/>
                <a:ext cx="4010" cy="822"/>
              </a:xfrm>
              <a:prstGeom prst="rect">
                <a:avLst/>
              </a:prstGeom>
              <a:noFill/>
              <a:ln w="9525">
                <a:noFill/>
              </a:ln>
            </p:spPr>
            <p:txBody>
              <a:bodyPr wrap="square" anchor="t">
                <a:spAutoFit/>
              </a:bodyPr>
              <a:p>
                <a:pPr>
                  <a:buClr>
                    <a:schemeClr val="bg1"/>
                  </a:buClr>
                </a:pPr>
                <a:r>
                  <a:rPr lang="en-US" altLang="zh-CN" sz="2800" b="1">
                    <a:solidFill>
                      <a:srgbClr val="002060"/>
                    </a:solidFill>
                    <a:latin typeface="+mn-ea"/>
                    <a:cs typeface="+mn-ea"/>
                  </a:rPr>
                  <a:t>2 C</a:t>
                </a:r>
                <a:r>
                  <a:rPr lang="en-US" altLang="zh-CN" sz="2800" b="1" baseline="-25000">
                    <a:solidFill>
                      <a:srgbClr val="002060"/>
                    </a:solidFill>
                    <a:latin typeface="+mn-ea"/>
                    <a:cs typeface="+mn-ea"/>
                  </a:rPr>
                  <a:t>3</a:t>
                </a:r>
                <a:r>
                  <a:rPr lang="en-US" altLang="zh-CN" sz="2800" b="1">
                    <a:solidFill>
                      <a:srgbClr val="002060"/>
                    </a:solidFill>
                    <a:latin typeface="+mn-ea"/>
                    <a:cs typeface="+mn-ea"/>
                  </a:rPr>
                  <a:t>H</a:t>
                </a:r>
                <a:r>
                  <a:rPr lang="en-US" altLang="zh-CN" sz="2800" b="1" baseline="-25000">
                    <a:solidFill>
                      <a:srgbClr val="002060"/>
                    </a:solidFill>
                    <a:latin typeface="+mn-ea"/>
                    <a:cs typeface="+mn-ea"/>
                  </a:rPr>
                  <a:t>6</a:t>
                </a:r>
                <a:r>
                  <a:rPr lang="en-US" altLang="zh-CN" sz="2800" b="1">
                    <a:solidFill>
                      <a:srgbClr val="002060"/>
                    </a:solidFill>
                    <a:latin typeface="+mn-ea"/>
                    <a:cs typeface="+mn-ea"/>
                  </a:rPr>
                  <a:t>O</a:t>
                </a:r>
                <a:r>
                  <a:rPr lang="en-US" altLang="zh-CN" sz="2800" b="1" baseline="-25000">
                    <a:solidFill>
                      <a:srgbClr val="002060"/>
                    </a:solidFill>
                    <a:latin typeface="+mn-ea"/>
                    <a:cs typeface="+mn-ea"/>
                  </a:rPr>
                  <a:t>3</a:t>
                </a:r>
                <a:r>
                  <a:rPr lang="en-US" altLang="zh-CN" b="1">
                    <a:solidFill>
                      <a:srgbClr val="002060"/>
                    </a:solidFill>
                    <a:latin typeface="+mn-ea"/>
                    <a:cs typeface="+mn-ea"/>
                  </a:rPr>
                  <a:t>(</a:t>
                </a:r>
                <a:r>
                  <a:rPr lang="zh-CN" altLang="en-US" b="1">
                    <a:solidFill>
                      <a:srgbClr val="002060"/>
                    </a:solidFill>
                    <a:latin typeface="+mn-ea"/>
                    <a:cs typeface="+mn-ea"/>
                  </a:rPr>
                  <a:t>乳酸</a:t>
                </a:r>
                <a:r>
                  <a:rPr lang="en-US" altLang="zh-CN" b="1">
                    <a:solidFill>
                      <a:srgbClr val="002060"/>
                    </a:solidFill>
                    <a:latin typeface="+mn-ea"/>
                    <a:cs typeface="+mn-ea"/>
                  </a:rPr>
                  <a:t>)</a:t>
                </a:r>
                <a:endParaRPr lang="en-US" altLang="zh-CN" b="1">
                  <a:solidFill>
                    <a:srgbClr val="002060"/>
                  </a:solidFill>
                  <a:latin typeface="+mn-ea"/>
                  <a:cs typeface="+mn-ea"/>
                </a:endParaRPr>
              </a:p>
            </p:txBody>
          </p:sp>
          <p:sp>
            <p:nvSpPr>
              <p:cNvPr id="68615" name="文本框 68614"/>
              <p:cNvSpPr txBox="1"/>
              <p:nvPr>
                <p:custDataLst>
                  <p:tags r:id="rId11"/>
                </p:custDataLst>
              </p:nvPr>
            </p:nvSpPr>
            <p:spPr>
              <a:xfrm>
                <a:off x="8299" y="1370"/>
                <a:ext cx="4350" cy="725"/>
              </a:xfrm>
              <a:prstGeom prst="rect">
                <a:avLst/>
              </a:prstGeom>
              <a:noFill/>
              <a:ln w="9525">
                <a:noFill/>
              </a:ln>
            </p:spPr>
            <p:txBody>
              <a:bodyPr anchor="t">
                <a:spAutoFit/>
              </a:bodyPr>
              <a:p>
                <a:pPr>
                  <a:buClr>
                    <a:schemeClr val="bg1"/>
                  </a:buClr>
                </a:pPr>
                <a:r>
                  <a:rPr lang="en-US" altLang="zh-CN" sz="2400" b="1">
                    <a:solidFill>
                      <a:srgbClr val="002060"/>
                    </a:solidFill>
                    <a:latin typeface="+mn-ea"/>
                    <a:cs typeface="+mn-ea"/>
                  </a:rPr>
                  <a:t>+ </a:t>
                </a:r>
                <a:r>
                  <a:rPr lang="zh-CN" altLang="en-US" sz="2400" b="1">
                    <a:solidFill>
                      <a:srgbClr val="002060"/>
                    </a:solidFill>
                    <a:latin typeface="+mn-ea"/>
                    <a:cs typeface="+mn-ea"/>
                  </a:rPr>
                  <a:t>少量能量</a:t>
                </a:r>
                <a:endParaRPr lang="zh-CN" altLang="en-US" sz="2400" b="1">
                  <a:solidFill>
                    <a:srgbClr val="002060"/>
                  </a:solidFill>
                  <a:latin typeface="+mn-ea"/>
                  <a:cs typeface="+mn-ea"/>
                </a:endParaRPr>
              </a:p>
            </p:txBody>
          </p:sp>
        </p:grpSp>
        <p:grpSp>
          <p:nvGrpSpPr>
            <p:cNvPr id="14" name="组合 13"/>
            <p:cNvGrpSpPr/>
            <p:nvPr>
              <p:custDataLst>
                <p:tags r:id="rId12"/>
              </p:custDataLst>
            </p:nvPr>
          </p:nvGrpSpPr>
          <p:grpSpPr>
            <a:xfrm>
              <a:off x="1412" y="2393"/>
              <a:ext cx="13804" cy="1047"/>
              <a:chOff x="1397" y="4078"/>
              <a:chExt cx="13804" cy="1047"/>
            </a:xfrm>
          </p:grpSpPr>
          <p:sp>
            <p:nvSpPr>
              <p:cNvPr id="15" name="矩形 14"/>
              <p:cNvSpPr/>
              <p:nvPr>
                <p:custDataLst>
                  <p:tags r:id="rId13"/>
                </p:custDataLst>
              </p:nvPr>
            </p:nvSpPr>
            <p:spPr>
              <a:xfrm>
                <a:off x="1397" y="4303"/>
                <a:ext cx="3397" cy="822"/>
              </a:xfrm>
              <a:prstGeom prst="rect">
                <a:avLst/>
              </a:prstGeom>
              <a:noFill/>
              <a:ln w="9525">
                <a:noFill/>
              </a:ln>
            </p:spPr>
            <p:txBody>
              <a:bodyPr anchor="t">
                <a:spAutoFit/>
              </a:bodyPr>
              <a:p>
                <a:pPr>
                  <a:buClr>
                    <a:schemeClr val="bg1"/>
                  </a:buClr>
                </a:pPr>
                <a:r>
                  <a:rPr lang="en-US" altLang="zh-CN" sz="2800" b="1">
                    <a:solidFill>
                      <a:srgbClr val="002060"/>
                    </a:solidFill>
                    <a:latin typeface="+mn-ea"/>
                  </a:rPr>
                  <a:t>C</a:t>
                </a:r>
                <a:r>
                  <a:rPr lang="en-US" altLang="zh-CN" sz="2800" b="1" baseline="-25000">
                    <a:solidFill>
                      <a:srgbClr val="002060"/>
                    </a:solidFill>
                    <a:latin typeface="+mn-ea"/>
                  </a:rPr>
                  <a:t>6</a:t>
                </a:r>
                <a:r>
                  <a:rPr lang="en-US" altLang="zh-CN" sz="2800" b="1">
                    <a:solidFill>
                      <a:srgbClr val="002060"/>
                    </a:solidFill>
                    <a:latin typeface="+mn-ea"/>
                  </a:rPr>
                  <a:t>H</a:t>
                </a:r>
                <a:r>
                  <a:rPr lang="en-US" altLang="zh-CN" sz="2800" b="1" baseline="-25000">
                    <a:solidFill>
                      <a:srgbClr val="002060"/>
                    </a:solidFill>
                    <a:latin typeface="+mn-ea"/>
                  </a:rPr>
                  <a:t>12</a:t>
                </a:r>
                <a:r>
                  <a:rPr lang="en-US" altLang="zh-CN" sz="2800" b="1">
                    <a:solidFill>
                      <a:srgbClr val="002060"/>
                    </a:solidFill>
                    <a:latin typeface="+mn-ea"/>
                  </a:rPr>
                  <a:t>O</a:t>
                </a:r>
                <a:r>
                  <a:rPr lang="en-US" altLang="zh-CN" sz="2800" b="1" baseline="-25000">
                    <a:solidFill>
                      <a:srgbClr val="002060"/>
                    </a:solidFill>
                    <a:latin typeface="+mn-ea"/>
                  </a:rPr>
                  <a:t>6</a:t>
                </a:r>
                <a:endParaRPr lang="en-US" altLang="zh-CN" sz="2800" b="1" baseline="-25000">
                  <a:solidFill>
                    <a:srgbClr val="002060"/>
                  </a:solidFill>
                  <a:latin typeface="+mn-ea"/>
                </a:endParaRPr>
              </a:p>
            </p:txBody>
          </p:sp>
          <p:sp>
            <p:nvSpPr>
              <p:cNvPr id="16" name="文本框 15"/>
              <p:cNvSpPr txBox="1"/>
              <p:nvPr>
                <p:custDataLst>
                  <p:tags r:id="rId14"/>
                </p:custDataLst>
              </p:nvPr>
            </p:nvSpPr>
            <p:spPr>
              <a:xfrm>
                <a:off x="5252" y="4303"/>
                <a:ext cx="5062" cy="822"/>
              </a:xfrm>
              <a:prstGeom prst="rect">
                <a:avLst/>
              </a:prstGeom>
              <a:noFill/>
              <a:ln w="9525">
                <a:noFill/>
              </a:ln>
            </p:spPr>
            <p:txBody>
              <a:bodyPr anchor="t">
                <a:spAutoFit/>
              </a:bodyPr>
              <a:p>
                <a:pPr>
                  <a:buClr>
                    <a:schemeClr val="bg1"/>
                  </a:buClr>
                </a:pPr>
                <a:r>
                  <a:rPr lang="en-US" altLang="zh-CN" sz="2800" b="1">
                    <a:solidFill>
                      <a:srgbClr val="002060"/>
                    </a:solidFill>
                    <a:latin typeface="+mn-ea"/>
                    <a:cs typeface="+mn-ea"/>
                  </a:rPr>
                  <a:t>2 C</a:t>
                </a:r>
                <a:r>
                  <a:rPr lang="en-US" altLang="zh-CN" sz="2800" b="1" baseline="-25000">
                    <a:solidFill>
                      <a:srgbClr val="002060"/>
                    </a:solidFill>
                    <a:latin typeface="+mn-ea"/>
                    <a:cs typeface="+mn-ea"/>
                  </a:rPr>
                  <a:t>2</a:t>
                </a:r>
                <a:r>
                  <a:rPr lang="en-US" altLang="zh-CN" sz="2800" b="1">
                    <a:solidFill>
                      <a:srgbClr val="002060"/>
                    </a:solidFill>
                    <a:latin typeface="+mn-ea"/>
                    <a:cs typeface="+mn-ea"/>
                  </a:rPr>
                  <a:t>H</a:t>
                </a:r>
                <a:r>
                  <a:rPr lang="en-US" altLang="zh-CN" sz="2800" b="1" baseline="-25000">
                    <a:solidFill>
                      <a:srgbClr val="002060"/>
                    </a:solidFill>
                    <a:latin typeface="+mn-ea"/>
                    <a:cs typeface="+mn-ea"/>
                  </a:rPr>
                  <a:t>5</a:t>
                </a:r>
                <a:r>
                  <a:rPr lang="en-US" altLang="zh-CN" sz="2800" b="1">
                    <a:solidFill>
                      <a:srgbClr val="002060"/>
                    </a:solidFill>
                    <a:latin typeface="+mn-ea"/>
                    <a:cs typeface="+mn-ea"/>
                  </a:rPr>
                  <a:t>OH</a:t>
                </a:r>
                <a:r>
                  <a:rPr lang="en-US" altLang="zh-CN" b="1">
                    <a:solidFill>
                      <a:srgbClr val="002060"/>
                    </a:solidFill>
                    <a:latin typeface="+mn-ea"/>
                    <a:cs typeface="+mn-ea"/>
                  </a:rPr>
                  <a:t>(</a:t>
                </a:r>
                <a:r>
                  <a:rPr lang="zh-CN" altLang="en-US" b="1">
                    <a:solidFill>
                      <a:srgbClr val="002060"/>
                    </a:solidFill>
                    <a:latin typeface="+mn-ea"/>
                    <a:cs typeface="+mn-ea"/>
                  </a:rPr>
                  <a:t>酒精</a:t>
                </a:r>
                <a:r>
                  <a:rPr lang="en-US" altLang="zh-CN" b="1">
                    <a:solidFill>
                      <a:srgbClr val="002060"/>
                    </a:solidFill>
                    <a:latin typeface="+mn-ea"/>
                    <a:cs typeface="+mn-ea"/>
                  </a:rPr>
                  <a:t>)</a:t>
                </a:r>
                <a:endParaRPr lang="en-US" altLang="zh-CN" b="1">
                  <a:solidFill>
                    <a:srgbClr val="002060"/>
                  </a:solidFill>
                  <a:latin typeface="+mn-ea"/>
                  <a:cs typeface="+mn-ea"/>
                </a:endParaRPr>
              </a:p>
            </p:txBody>
          </p:sp>
          <p:sp>
            <p:nvSpPr>
              <p:cNvPr id="17" name="文本框 16"/>
              <p:cNvSpPr txBox="1"/>
              <p:nvPr>
                <p:custDataLst>
                  <p:tags r:id="rId15"/>
                </p:custDataLst>
              </p:nvPr>
            </p:nvSpPr>
            <p:spPr>
              <a:xfrm>
                <a:off x="8679" y="4395"/>
                <a:ext cx="6522" cy="725"/>
              </a:xfrm>
              <a:prstGeom prst="rect">
                <a:avLst/>
              </a:prstGeom>
              <a:noFill/>
              <a:ln w="9525">
                <a:noFill/>
              </a:ln>
            </p:spPr>
            <p:txBody>
              <a:bodyPr anchor="t">
                <a:spAutoFit/>
              </a:bodyPr>
              <a:p>
                <a:pPr>
                  <a:buClr>
                    <a:schemeClr val="bg1"/>
                  </a:buClr>
                </a:pPr>
                <a:r>
                  <a:rPr lang="en-US" altLang="zh-CN" sz="2400" b="1">
                    <a:solidFill>
                      <a:srgbClr val="002060"/>
                    </a:solidFill>
                    <a:latin typeface="+mn-ea"/>
                    <a:cs typeface="+mn-ea"/>
                  </a:rPr>
                  <a:t>+ 2CO</a:t>
                </a:r>
                <a:r>
                  <a:rPr lang="en-US" altLang="zh-CN" sz="2400" b="1" baseline="-25000">
                    <a:solidFill>
                      <a:srgbClr val="002060"/>
                    </a:solidFill>
                    <a:latin typeface="+mn-ea"/>
                    <a:cs typeface="+mn-ea"/>
                  </a:rPr>
                  <a:t>2</a:t>
                </a:r>
                <a:r>
                  <a:rPr lang="en-US" altLang="zh-CN" sz="2400" b="1">
                    <a:solidFill>
                      <a:srgbClr val="002060"/>
                    </a:solidFill>
                    <a:latin typeface="+mn-ea"/>
                    <a:cs typeface="+mn-ea"/>
                  </a:rPr>
                  <a:t> + </a:t>
                </a:r>
                <a:r>
                  <a:rPr lang="zh-CN" altLang="en-US" sz="2400" b="1">
                    <a:solidFill>
                      <a:srgbClr val="002060"/>
                    </a:solidFill>
                    <a:latin typeface="+mn-ea"/>
                    <a:cs typeface="+mn-ea"/>
                  </a:rPr>
                  <a:t>少量能量</a:t>
                </a:r>
                <a:endParaRPr lang="zh-CN" altLang="en-US" sz="2400" b="1">
                  <a:solidFill>
                    <a:srgbClr val="002060"/>
                  </a:solidFill>
                  <a:latin typeface="+mn-ea"/>
                  <a:cs typeface="+mn-ea"/>
                </a:endParaRPr>
              </a:p>
            </p:txBody>
          </p:sp>
          <p:sp>
            <p:nvSpPr>
              <p:cNvPr id="18" name="直接连接符 17"/>
              <p:cNvSpPr/>
              <p:nvPr>
                <p:custDataLst>
                  <p:tags r:id="rId16"/>
                </p:custDataLst>
              </p:nvPr>
            </p:nvSpPr>
            <p:spPr>
              <a:xfrm>
                <a:off x="3839" y="4983"/>
                <a:ext cx="1435" cy="18"/>
              </a:xfrm>
              <a:prstGeom prst="line">
                <a:avLst/>
              </a:prstGeom>
              <a:ln w="57150" cap="flat" cmpd="sng">
                <a:solidFill>
                  <a:schemeClr val="tx1"/>
                </a:solidFill>
                <a:prstDash val="solid"/>
                <a:round/>
                <a:headEnd type="none" w="med" len="med"/>
                <a:tailEnd type="triangle" w="med" len="med"/>
              </a:ln>
            </p:spPr>
            <p:txBody>
              <a:bodyPr/>
              <a:p/>
            </p:txBody>
          </p:sp>
          <p:sp>
            <p:nvSpPr>
              <p:cNvPr id="19" name="文本框 18"/>
              <p:cNvSpPr txBox="1"/>
              <p:nvPr>
                <p:custDataLst>
                  <p:tags r:id="rId17"/>
                </p:custDataLst>
              </p:nvPr>
            </p:nvSpPr>
            <p:spPr>
              <a:xfrm>
                <a:off x="4069" y="4078"/>
                <a:ext cx="770" cy="725"/>
              </a:xfrm>
              <a:prstGeom prst="rect">
                <a:avLst/>
              </a:prstGeom>
              <a:noFill/>
              <a:ln w="9525">
                <a:noFill/>
              </a:ln>
            </p:spPr>
            <p:txBody>
              <a:bodyPr wrap="none" anchor="t">
                <a:spAutoFit/>
              </a:bodyPr>
              <a:p>
                <a:pPr>
                  <a:buClr>
                    <a:schemeClr val="bg1"/>
                  </a:buClr>
                </a:pPr>
                <a:r>
                  <a:rPr lang="zh-CN" altLang="en-US" sz="2400" b="1">
                    <a:solidFill>
                      <a:srgbClr val="002060"/>
                    </a:solidFill>
                    <a:latin typeface="+mn-ea"/>
                  </a:rPr>
                  <a:t>酶</a:t>
                </a:r>
                <a:endParaRPr lang="zh-CN" altLang="en-US" sz="2400" b="1">
                  <a:solidFill>
                    <a:srgbClr val="002060"/>
                  </a:solidFill>
                  <a:latin typeface="+mn-ea"/>
                </a:endParaRPr>
              </a:p>
            </p:txBody>
          </p:sp>
        </p:grpSp>
        <p:grpSp>
          <p:nvGrpSpPr>
            <p:cNvPr id="63507" name="组合 63506"/>
            <p:cNvGrpSpPr/>
            <p:nvPr>
              <p:custDataLst>
                <p:tags r:id="rId18"/>
              </p:custDataLst>
            </p:nvPr>
          </p:nvGrpSpPr>
          <p:grpSpPr>
            <a:xfrm>
              <a:off x="1412" y="3433"/>
              <a:ext cx="13152" cy="1198"/>
              <a:chOff x="112" y="690"/>
              <a:chExt cx="4992" cy="376"/>
            </a:xfrm>
          </p:grpSpPr>
          <p:sp>
            <p:nvSpPr>
              <p:cNvPr id="31756" name="文本框 63507"/>
              <p:cNvSpPr txBox="1"/>
              <p:nvPr>
                <p:custDataLst>
                  <p:tags r:id="rId19"/>
                </p:custDataLst>
              </p:nvPr>
            </p:nvSpPr>
            <p:spPr>
              <a:xfrm>
                <a:off x="112" y="808"/>
                <a:ext cx="4992" cy="258"/>
              </a:xfrm>
              <a:prstGeom prst="rect">
                <a:avLst/>
              </a:prstGeom>
              <a:noFill/>
              <a:ln w="9525">
                <a:noFill/>
              </a:ln>
            </p:spPr>
            <p:txBody>
              <a:bodyPr anchor="t">
                <a:spAutoFit/>
              </a:bodyPr>
              <a:p>
                <a:pPr>
                  <a:spcBef>
                    <a:spcPct val="50000"/>
                  </a:spcBef>
                  <a:buClr>
                    <a:schemeClr val="bg1"/>
                  </a:buClr>
                </a:pPr>
                <a:r>
                  <a:rPr lang="en-US" altLang="zh-CN" sz="2800" b="1">
                    <a:solidFill>
                      <a:srgbClr val="002060"/>
                    </a:solidFill>
                    <a:latin typeface="+mn-ea"/>
                    <a:cs typeface="+mn-ea"/>
                  </a:rPr>
                  <a:t>C</a:t>
                </a:r>
                <a:r>
                  <a:rPr lang="en-US" altLang="zh-CN" sz="2800" b="1" baseline="-25000">
                    <a:solidFill>
                      <a:srgbClr val="002060"/>
                    </a:solidFill>
                    <a:latin typeface="+mn-ea"/>
                    <a:cs typeface="+mn-ea"/>
                  </a:rPr>
                  <a:t>6</a:t>
                </a:r>
                <a:r>
                  <a:rPr lang="en-US" altLang="zh-CN" sz="2800" b="1">
                    <a:solidFill>
                      <a:srgbClr val="002060"/>
                    </a:solidFill>
                    <a:latin typeface="+mn-ea"/>
                    <a:cs typeface="+mn-ea"/>
                  </a:rPr>
                  <a:t>H</a:t>
                </a:r>
                <a:r>
                  <a:rPr lang="en-US" altLang="zh-CN" sz="2800" b="1" baseline="-25000">
                    <a:solidFill>
                      <a:srgbClr val="002060"/>
                    </a:solidFill>
                    <a:latin typeface="+mn-ea"/>
                    <a:cs typeface="+mn-ea"/>
                  </a:rPr>
                  <a:t>12</a:t>
                </a:r>
                <a:r>
                  <a:rPr lang="en-US" altLang="zh-CN" sz="2800" b="1">
                    <a:solidFill>
                      <a:srgbClr val="002060"/>
                    </a:solidFill>
                    <a:latin typeface="+mn-ea"/>
                    <a:cs typeface="+mn-ea"/>
                  </a:rPr>
                  <a:t>O</a:t>
                </a:r>
                <a:r>
                  <a:rPr lang="en-US" altLang="zh-CN" sz="2800" b="1" baseline="-25000">
                    <a:solidFill>
                      <a:srgbClr val="002060"/>
                    </a:solidFill>
                    <a:latin typeface="+mn-ea"/>
                    <a:cs typeface="+mn-ea"/>
                  </a:rPr>
                  <a:t>6</a:t>
                </a:r>
                <a:r>
                  <a:rPr lang="en-US" altLang="zh-CN" sz="2800" b="1">
                    <a:solidFill>
                      <a:srgbClr val="002060"/>
                    </a:solidFill>
                    <a:latin typeface="+mn-ea"/>
                    <a:cs typeface="+mn-ea"/>
                  </a:rPr>
                  <a:t>+6H</a:t>
                </a:r>
                <a:r>
                  <a:rPr lang="en-US" altLang="zh-CN" sz="2800" b="1" baseline="-25000">
                    <a:solidFill>
                      <a:srgbClr val="002060"/>
                    </a:solidFill>
                    <a:latin typeface="+mn-ea"/>
                    <a:cs typeface="+mn-ea"/>
                  </a:rPr>
                  <a:t>2</a:t>
                </a:r>
                <a:r>
                  <a:rPr lang="en-US" altLang="zh-CN" sz="2800" b="1">
                    <a:solidFill>
                      <a:srgbClr val="002060"/>
                    </a:solidFill>
                    <a:latin typeface="+mn-ea"/>
                    <a:cs typeface="+mn-ea"/>
                  </a:rPr>
                  <a:t>O+6O</a:t>
                </a:r>
                <a:r>
                  <a:rPr lang="en-US" altLang="zh-CN" sz="2800" b="1" baseline="-25000">
                    <a:solidFill>
                      <a:srgbClr val="002060"/>
                    </a:solidFill>
                    <a:latin typeface="+mn-ea"/>
                    <a:cs typeface="+mn-ea"/>
                  </a:rPr>
                  <a:t>2</a:t>
                </a:r>
                <a:r>
                  <a:rPr lang="en-US" altLang="zh-CN" sz="2800" b="1">
                    <a:solidFill>
                      <a:srgbClr val="002060"/>
                    </a:solidFill>
                    <a:latin typeface="+mn-ea"/>
                    <a:cs typeface="+mn-ea"/>
                    <a:sym typeface="Wingdings" panose="05000000000000000000" pitchFamily="2" charset="2"/>
                  </a:rPr>
                  <a:t>      6CO</a:t>
                </a:r>
                <a:r>
                  <a:rPr lang="en-US" altLang="zh-CN" sz="2800" b="1" baseline="-25000">
                    <a:solidFill>
                      <a:srgbClr val="002060"/>
                    </a:solidFill>
                    <a:latin typeface="+mn-ea"/>
                    <a:cs typeface="+mn-ea"/>
                    <a:sym typeface="Wingdings" panose="05000000000000000000" pitchFamily="2" charset="2"/>
                  </a:rPr>
                  <a:t>2</a:t>
                </a:r>
                <a:r>
                  <a:rPr lang="en-US" altLang="zh-CN" sz="2800" b="1">
                    <a:solidFill>
                      <a:srgbClr val="002060"/>
                    </a:solidFill>
                    <a:latin typeface="+mn-ea"/>
                    <a:cs typeface="+mn-ea"/>
                    <a:sym typeface="Wingdings" panose="05000000000000000000" pitchFamily="2" charset="2"/>
                  </a:rPr>
                  <a:t>+12H</a:t>
                </a:r>
                <a:r>
                  <a:rPr lang="en-US" altLang="zh-CN" sz="2800" b="1" baseline="-25000">
                    <a:solidFill>
                      <a:srgbClr val="002060"/>
                    </a:solidFill>
                    <a:latin typeface="+mn-ea"/>
                    <a:cs typeface="+mn-ea"/>
                    <a:sym typeface="Wingdings" panose="05000000000000000000" pitchFamily="2" charset="2"/>
                  </a:rPr>
                  <a:t>2</a:t>
                </a:r>
                <a:r>
                  <a:rPr lang="en-US" altLang="zh-CN" sz="2800" b="1">
                    <a:solidFill>
                      <a:srgbClr val="002060"/>
                    </a:solidFill>
                    <a:latin typeface="+mn-ea"/>
                    <a:cs typeface="+mn-ea"/>
                    <a:sym typeface="Wingdings" panose="05000000000000000000" pitchFamily="2" charset="2"/>
                  </a:rPr>
                  <a:t>O</a:t>
                </a:r>
                <a:r>
                  <a:rPr lang="zh-CN" altLang="zh-CN" sz="2800" b="1">
                    <a:solidFill>
                      <a:srgbClr val="002060"/>
                    </a:solidFill>
                    <a:latin typeface="+mn-ea"/>
                    <a:cs typeface="+mn-ea"/>
                    <a:sym typeface="Wingdings" panose="05000000000000000000" pitchFamily="2" charset="2"/>
                  </a:rPr>
                  <a:t>+能量</a:t>
                </a:r>
                <a:endParaRPr lang="zh-CN" altLang="zh-CN" sz="2800" b="1">
                  <a:solidFill>
                    <a:srgbClr val="002060"/>
                  </a:solidFill>
                  <a:latin typeface="+mn-ea"/>
                  <a:cs typeface="+mn-ea"/>
                  <a:sym typeface="Wingdings" panose="05000000000000000000" pitchFamily="2" charset="2"/>
                </a:endParaRPr>
              </a:p>
            </p:txBody>
          </p:sp>
          <p:sp>
            <p:nvSpPr>
              <p:cNvPr id="31757" name="文本框 63508"/>
              <p:cNvSpPr txBox="1"/>
              <p:nvPr>
                <p:custDataLst>
                  <p:tags r:id="rId20"/>
                </p:custDataLst>
              </p:nvPr>
            </p:nvSpPr>
            <p:spPr>
              <a:xfrm>
                <a:off x="2361" y="690"/>
                <a:ext cx="336" cy="228"/>
              </a:xfrm>
              <a:prstGeom prst="rect">
                <a:avLst/>
              </a:prstGeom>
              <a:noFill/>
              <a:ln w="9525">
                <a:noFill/>
              </a:ln>
            </p:spPr>
            <p:txBody>
              <a:bodyPr anchor="t">
                <a:spAutoFit/>
              </a:bodyPr>
              <a:p>
                <a:pPr>
                  <a:spcBef>
                    <a:spcPct val="50000"/>
                  </a:spcBef>
                  <a:buClr>
                    <a:schemeClr val="bg1"/>
                  </a:buClr>
                </a:pPr>
                <a:r>
                  <a:rPr lang="zh-CN" altLang="en-US" sz="2400" b="1">
                    <a:solidFill>
                      <a:srgbClr val="002060"/>
                    </a:solidFill>
                    <a:latin typeface="+mn-ea"/>
                  </a:rPr>
                  <a:t>酶</a:t>
                </a:r>
                <a:endParaRPr lang="zh-CN" altLang="en-US" sz="2400" b="1">
                  <a:solidFill>
                    <a:srgbClr val="002060"/>
                  </a:solidFill>
                  <a:latin typeface="+mn-ea"/>
                </a:endParaRPr>
              </a:p>
            </p:txBody>
          </p:sp>
          <p:sp>
            <p:nvSpPr>
              <p:cNvPr id="31758" name="直接连接符 63509"/>
              <p:cNvSpPr/>
              <p:nvPr>
                <p:custDataLst>
                  <p:tags r:id="rId21"/>
                </p:custDataLst>
              </p:nvPr>
            </p:nvSpPr>
            <p:spPr>
              <a:xfrm>
                <a:off x="2361" y="967"/>
                <a:ext cx="317" cy="0"/>
              </a:xfrm>
              <a:prstGeom prst="line">
                <a:avLst/>
              </a:prstGeom>
              <a:ln w="38100" cap="flat" cmpd="sng">
                <a:solidFill>
                  <a:schemeClr val="tx1"/>
                </a:solidFill>
                <a:prstDash val="solid"/>
                <a:round/>
                <a:headEnd type="none" w="med" len="med"/>
                <a:tailEnd type="triangle" w="med" len="med"/>
              </a:ln>
            </p:spPr>
            <p:txBody>
              <a:bodyPr/>
              <a:p/>
            </p:txBody>
          </p:sp>
        </p:grpSp>
      </p:grpSp>
      <p:sp>
        <p:nvSpPr>
          <p:cNvPr id="7" name="文本框 6"/>
          <p:cNvSpPr txBox="1"/>
          <p:nvPr>
            <p:custDataLst>
              <p:tags r:id="rId22"/>
            </p:custDataLst>
          </p:nvPr>
        </p:nvSpPr>
        <p:spPr>
          <a:xfrm>
            <a:off x="5374005" y="3418840"/>
            <a:ext cx="2099945" cy="521970"/>
          </a:xfrm>
          <a:prstGeom prst="rect">
            <a:avLst/>
          </a:prstGeom>
          <a:noFill/>
        </p:spPr>
        <p:txBody>
          <a:bodyPr wrap="square" rtlCol="0" anchor="t">
            <a:spAutoFit/>
          </a:bodyPr>
          <a:p>
            <a:r>
              <a:rPr lang="en-US" sz="2800" b="1">
                <a:solidFill>
                  <a:srgbClr val="0000FF"/>
                </a:solidFill>
                <a:latin typeface="微软雅黑" panose="020B0503020204020204" pitchFamily="34" charset="-122"/>
                <a:ea typeface="微软雅黑" panose="020B0503020204020204" pitchFamily="34" charset="-122"/>
                <a:cs typeface="黑体" panose="02010609060101010101" charset="-122"/>
                <a:sym typeface="+mn-ea"/>
              </a:rPr>
              <a:t>1∶6∶6</a:t>
            </a:r>
            <a:endParaRPr lang="en-US" altLang="en-US" sz="2800" b="1">
              <a:solidFill>
                <a:srgbClr val="0000FF"/>
              </a:solidFill>
              <a:latin typeface="微软雅黑" panose="020B0503020204020204" pitchFamily="34" charset="-122"/>
              <a:ea typeface="微软雅黑" panose="020B0503020204020204" pitchFamily="34" charset="-122"/>
              <a:cs typeface="黑体" panose="02010609060101010101" charset="-122"/>
              <a:sym typeface="+mn-ea"/>
            </a:endParaRPr>
          </a:p>
        </p:txBody>
      </p:sp>
      <p:sp>
        <p:nvSpPr>
          <p:cNvPr id="8" name="文本框 7"/>
          <p:cNvSpPr txBox="1"/>
          <p:nvPr>
            <p:custDataLst>
              <p:tags r:id="rId23"/>
            </p:custDataLst>
          </p:nvPr>
        </p:nvSpPr>
        <p:spPr>
          <a:xfrm>
            <a:off x="7094220" y="4074160"/>
            <a:ext cx="2099945" cy="521970"/>
          </a:xfrm>
          <a:prstGeom prst="rect">
            <a:avLst/>
          </a:prstGeom>
          <a:noFill/>
        </p:spPr>
        <p:txBody>
          <a:bodyPr wrap="square" rtlCol="0" anchor="t">
            <a:spAutoFit/>
          </a:bodyPr>
          <a:p>
            <a:r>
              <a:rPr lang="en-US" sz="2800" b="1">
                <a:solidFill>
                  <a:srgbClr val="0000FF"/>
                </a:solidFill>
                <a:latin typeface="微软雅黑" panose="020B0503020204020204" pitchFamily="34" charset="-122"/>
                <a:ea typeface="微软雅黑" panose="020B0503020204020204" pitchFamily="34" charset="-122"/>
                <a:cs typeface="黑体" panose="02010609060101010101" charset="-122"/>
                <a:sym typeface="+mn-ea"/>
              </a:rPr>
              <a:t>1∶2∶2</a:t>
            </a:r>
            <a:endParaRPr lang="en-US" altLang="en-US" sz="2800" b="1">
              <a:solidFill>
                <a:srgbClr val="0000FF"/>
              </a:solidFill>
              <a:latin typeface="微软雅黑" panose="020B0503020204020204" pitchFamily="34" charset="-122"/>
              <a:ea typeface="微软雅黑" panose="020B0503020204020204" pitchFamily="34" charset="-122"/>
              <a:cs typeface="黑体" panose="02010609060101010101" charset="-122"/>
              <a:sym typeface="+mn-ea"/>
            </a:endParaRPr>
          </a:p>
        </p:txBody>
      </p:sp>
      <p:sp>
        <p:nvSpPr>
          <p:cNvPr id="9" name="文本框 8"/>
          <p:cNvSpPr txBox="1"/>
          <p:nvPr>
            <p:custDataLst>
              <p:tags r:id="rId24"/>
            </p:custDataLst>
          </p:nvPr>
        </p:nvSpPr>
        <p:spPr>
          <a:xfrm>
            <a:off x="1094740" y="5083810"/>
            <a:ext cx="1529080" cy="521970"/>
          </a:xfrm>
          <a:prstGeom prst="rect">
            <a:avLst/>
          </a:prstGeom>
          <a:noFill/>
        </p:spPr>
        <p:txBody>
          <a:bodyPr wrap="square" rtlCol="0" anchor="t">
            <a:spAutoFit/>
          </a:bodyPr>
          <a:p>
            <a:r>
              <a:rPr lang="en-US" sz="2800" b="1">
                <a:solidFill>
                  <a:srgbClr val="0000FF"/>
                </a:solidFill>
                <a:latin typeface="微软雅黑" panose="020B0503020204020204" pitchFamily="34" charset="-122"/>
                <a:ea typeface="微软雅黑" panose="020B0503020204020204" pitchFamily="34" charset="-122"/>
                <a:cs typeface="黑体" panose="02010609060101010101" charset="-122"/>
                <a:sym typeface="+mn-ea"/>
              </a:rPr>
              <a:t>1∶3</a:t>
            </a:r>
            <a:endParaRPr lang="en-US" altLang="en-US" sz="2800" b="1">
              <a:solidFill>
                <a:srgbClr val="0000FF"/>
              </a:solidFill>
              <a:latin typeface="微软雅黑" panose="020B0503020204020204" pitchFamily="34" charset="-122"/>
              <a:ea typeface="微软雅黑" panose="020B0503020204020204" pitchFamily="34" charset="-122"/>
              <a:cs typeface="黑体" panose="02010609060101010101" charset="-122"/>
              <a:sym typeface="+mn-ea"/>
            </a:endParaRPr>
          </a:p>
        </p:txBody>
      </p:sp>
      <mc:AlternateContent xmlns:mc="http://schemas.openxmlformats.org/markup-compatibility/2006">
        <mc:Choice xmlns:a14="http://schemas.microsoft.com/office/drawing/2010/main" Requires="a14">
          <p:sp>
            <p:nvSpPr>
              <p:cNvPr id="2" name="文本框 1"/>
              <p:cNvSpPr txBox="1"/>
              <p:nvPr>
                <p:custDataLst>
                  <p:tags r:id="rId25"/>
                </p:custDataLst>
              </p:nvPr>
            </p:nvSpPr>
            <p:spPr>
              <a:xfrm>
                <a:off x="6692265" y="6188075"/>
                <a:ext cx="1821815" cy="521970"/>
              </a:xfrm>
              <a:prstGeom prst="rect">
                <a:avLst/>
              </a:prstGeom>
              <a:noFill/>
            </p:spPr>
            <p:txBody>
              <a:bodyPr wrap="square" rtlCol="0" anchor="t">
                <a:spAutoFit/>
              </a:bodyPr>
              <a:p>
                <a14:m>
                  <m:oMathPara xmlns:m="http://schemas.openxmlformats.org/officeDocument/2006/math">
                    <m:oMathParaPr>
                      <m:jc m:val="centerGroup"/>
                    </m:oMathParaPr>
                    <m:oMath xmlns:m="http://schemas.openxmlformats.org/officeDocument/2006/math">
                      <m:r>
                        <a:rPr lang="en-US" altLang="zh-CN" sz="2800" b="1" i="0">
                          <a:solidFill>
                            <a:srgbClr val="0000FF"/>
                          </a:solidFill>
                          <a:latin typeface="Cambria Math" panose="02040503050406030204" pitchFamily="18" charset="0"/>
                          <a:ea typeface="MS Mincho" panose="02020609040205080304" charset="-128"/>
                          <a:cs typeface="Cambria Math" panose="02040503050406030204" pitchFamily="18" charset="0"/>
                        </a:rPr>
                        <m:t>𝟑</m:t>
                      </m:r>
                      <m:r>
                        <a:rPr lang="en-US" altLang="zh-CN" sz="2800" b="1" i="0">
                          <a:solidFill>
                            <a:srgbClr val="0000FF"/>
                          </a:solidFill>
                          <a:latin typeface="Cambria Math" panose="02040503050406030204" pitchFamily="18" charset="0"/>
                          <a:ea typeface="MS Mincho" panose="02020609040205080304" charset="-128"/>
                          <a:cs typeface="Cambria Math" panose="02040503050406030204" pitchFamily="18" charset="0"/>
                        </a:rPr>
                        <m:t>:</m:t>
                      </m:r>
                      <m:r>
                        <a:rPr lang="en-US" altLang="zh-CN" sz="2800" b="1" i="0">
                          <a:solidFill>
                            <a:srgbClr val="0000FF"/>
                          </a:solidFill>
                          <a:latin typeface="Cambria Math" panose="02040503050406030204" pitchFamily="18" charset="0"/>
                          <a:ea typeface="MS Mincho" panose="02020609040205080304" charset="-128"/>
                          <a:cs typeface="Cambria Math" panose="02040503050406030204" pitchFamily="18" charset="0"/>
                        </a:rPr>
                        <m:t>𝟒</m:t>
                      </m:r>
                    </m:oMath>
                  </m:oMathPara>
                </a14:m>
                <a:endParaRPr lang="en-US" altLang="zh-CN" sz="2800" b="1">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mc:Choice>
        <mc:Fallback>
          <p:sp>
            <p:nvSpPr>
              <p:cNvPr id="2" name="文本框 1"/>
              <p:cNvSpPr txBox="1">
                <a:spLocks noRot="1" noChangeAspect="1" noMove="1" noResize="1" noEditPoints="1" noAdjustHandles="1" noChangeArrowheads="1" noChangeShapeType="1" noTextEdit="1"/>
              </p:cNvSpPr>
              <p:nvPr>
                <p:custDataLst>
                  <p:tags r:id="rId26"/>
                </p:custDataLst>
              </p:nvPr>
            </p:nvSpPr>
            <p:spPr>
              <a:xfrm>
                <a:off x="6692265" y="6188075"/>
                <a:ext cx="1821815" cy="521970"/>
              </a:xfrm>
              <a:prstGeom prst="rect">
                <a:avLst/>
              </a:prstGeom>
              <a:blipFill rotWithShape="1">
                <a:blip r:embed="rId27"/>
                <a:stretch>
                  <a:fillRect/>
                </a:stretch>
              </a:blipFill>
            </p:spPr>
            <p:txBody>
              <a:bodyPr/>
              <a:lstStyle/>
              <a:p>
                <a:r>
                  <a:rPr lang="zh-CN" altLang="en-US">
                    <a:noFill/>
                  </a:rPr>
                  <a:t> </a:t>
                </a:r>
              </a:p>
            </p:txBody>
          </p:sp>
        </mc:Fallback>
      </mc:AlternateContent>
      <p:grpSp>
        <p:nvGrpSpPr>
          <p:cNvPr id="3" name="组合 2"/>
          <p:cNvGrpSpPr/>
          <p:nvPr/>
        </p:nvGrpSpPr>
        <p:grpSpPr>
          <a:xfrm>
            <a:off x="149225" y="81280"/>
            <a:ext cx="5759450" cy="570865"/>
            <a:chOff x="235" y="128"/>
            <a:chExt cx="10309" cy="899"/>
          </a:xfrm>
        </p:grpSpPr>
        <p:grpSp>
          <p:nvGrpSpPr>
            <p:cNvPr id="11" name="组合 10"/>
            <p:cNvGrpSpPr/>
            <p:nvPr>
              <p:custDataLst>
                <p:tags r:id="rId28"/>
              </p:custDataLst>
            </p:nvPr>
          </p:nvGrpSpPr>
          <p:grpSpPr>
            <a:xfrm rot="0">
              <a:off x="235" y="128"/>
              <a:ext cx="10309" cy="899"/>
              <a:chOff x="587375" y="977268"/>
              <a:chExt cx="6546004" cy="570900"/>
            </a:xfrm>
          </p:grpSpPr>
          <p:sp>
            <p:nvSpPr>
              <p:cNvPr id="12" name="任意多边形: 形状 17"/>
              <p:cNvSpPr/>
              <p:nvPr>
                <p:custDataLst>
                  <p:tags r:id="rId29"/>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4" name="文本框 23"/>
              <p:cNvSpPr txBox="1"/>
              <p:nvPr>
                <p:custDataLst>
                  <p:tags r:id="rId30"/>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13" name="任意多边形: 形状 18"/>
              <p:cNvSpPr/>
              <p:nvPr>
                <p:custDataLst>
                  <p:tags r:id="rId31"/>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7" name="文本框 26"/>
              <p:cNvSpPr txBox="1"/>
              <p:nvPr>
                <p:custDataLst>
                  <p:tags r:id="rId32"/>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28" name="图片 27" descr="32303137373532353b32303137393931383bc9faceefcfd4cea2beb5cfb8b0fb"/>
            <p:cNvPicPr>
              <a:picLocks noChangeAspect="1"/>
            </p:cNvPicPr>
            <p:nvPr/>
          </p:nvPicPr>
          <p:blipFill>
            <a:blip r:embed="rId33"/>
            <a:stretch>
              <a:fillRect/>
            </a:stretch>
          </p:blipFill>
          <p:spPr>
            <a:xfrm>
              <a:off x="1119" y="207"/>
              <a:ext cx="719" cy="719"/>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ppt_y</p:attrName>
                                        </p:attrNameLst>
                                      </p:cBhvr>
                                      <p:tavLst>
                                        <p:tav tm="0">
                                          <p:val>
                                            <p:strVal val="#ppt_y+#ppt_h*1.125000"/>
                                          </p:val>
                                        </p:tav>
                                        <p:tav tm="100000">
                                          <p:val>
                                            <p:strVal val="#ppt_y"/>
                                          </p:val>
                                        </p:tav>
                                      </p:tavLst>
                                    </p:anim>
                                    <p:animEffect transition="in" filter="wipe(up)">
                                      <p:cBhvr>
                                        <p:cTn id="8" dur="500"/>
                                        <p:tgtEl>
                                          <p:spTgt spid="7"/>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p:tgtEl>
                                          <p:spTgt spid="8"/>
                                        </p:tgtEl>
                                        <p:attrNameLst>
                                          <p:attrName>ppt_y</p:attrName>
                                        </p:attrNameLst>
                                      </p:cBhvr>
                                      <p:tavLst>
                                        <p:tav tm="0">
                                          <p:val>
                                            <p:strVal val="#ppt_y+#ppt_h*1.125000"/>
                                          </p:val>
                                        </p:tav>
                                        <p:tav tm="100000">
                                          <p:val>
                                            <p:strVal val="#ppt_y"/>
                                          </p:val>
                                        </p:tav>
                                      </p:tavLst>
                                    </p:anim>
                                    <p:animEffect transition="in" filter="wipe(up)">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p:tgtEl>
                                          <p:spTgt spid="9"/>
                                        </p:tgtEl>
                                        <p:attrNameLst>
                                          <p:attrName>ppt_y</p:attrName>
                                        </p:attrNameLst>
                                      </p:cBhvr>
                                      <p:tavLst>
                                        <p:tav tm="0">
                                          <p:val>
                                            <p:strVal val="#ppt_y+#ppt_h*1.125000"/>
                                          </p:val>
                                        </p:tav>
                                        <p:tav tm="100000">
                                          <p:val>
                                            <p:strVal val="#ppt_y"/>
                                          </p:val>
                                        </p:tav>
                                      </p:tavLst>
                                    </p:anim>
                                    <p:animEffect transition="in" filter="wipe(up)">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任意多边形: 形状 58"/>
          <p:cNvSpPr/>
          <p:nvPr/>
        </p:nvSpPr>
        <p:spPr>
          <a:xfrm>
            <a:off x="11442640" y="-1"/>
            <a:ext cx="749359" cy="763989"/>
          </a:xfrm>
          <a:custGeom>
            <a:avLst/>
            <a:gdLst>
              <a:gd name="connsiteX0" fmla="*/ 0 w 749359"/>
              <a:gd name="connsiteY0" fmla="*/ 0 h 763989"/>
              <a:gd name="connsiteX1" fmla="*/ 749359 w 749359"/>
              <a:gd name="connsiteY1" fmla="*/ 0 h 763989"/>
              <a:gd name="connsiteX2" fmla="*/ 749359 w 749359"/>
              <a:gd name="connsiteY2" fmla="*/ 763989 h 763989"/>
              <a:gd name="connsiteX3" fmla="*/ 698474 w 749359"/>
              <a:gd name="connsiteY3" fmla="*/ 745364 h 763989"/>
              <a:gd name="connsiteX4" fmla="*/ 21108 w 749359"/>
              <a:gd name="connsiteY4" fmla="*/ 67999 h 763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359" h="763989">
                <a:moveTo>
                  <a:pt x="0" y="0"/>
                </a:moveTo>
                <a:lnTo>
                  <a:pt x="749359" y="0"/>
                </a:lnTo>
                <a:lnTo>
                  <a:pt x="749359" y="763989"/>
                </a:lnTo>
                <a:lnTo>
                  <a:pt x="698474" y="745364"/>
                </a:lnTo>
                <a:cubicBezTo>
                  <a:pt x="393913" y="616546"/>
                  <a:pt x="149926" y="372559"/>
                  <a:pt x="21108" y="67999"/>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nvSpPr>
        <p:spPr>
          <a:xfrm flipV="1">
            <a:off x="8716245" y="564618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1"/>
            </p:custDataLst>
          </p:nvPr>
        </p:nvSpPr>
        <p:spPr>
          <a:xfrm>
            <a:off x="5561501" y="539111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4" name="任意多边形: 形状 63"/>
          <p:cNvSpPr/>
          <p:nvPr/>
        </p:nvSpPr>
        <p:spPr>
          <a:xfrm>
            <a:off x="5442125" y="2605448"/>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9" name="文本框 8"/>
          <p:cNvSpPr txBox="1"/>
          <p:nvPr/>
        </p:nvSpPr>
        <p:spPr>
          <a:xfrm>
            <a:off x="5561330" y="2883535"/>
            <a:ext cx="5864225" cy="654685"/>
          </a:xfrm>
          <a:prstGeom prst="rect">
            <a:avLst/>
          </a:prstGeom>
          <a:noFill/>
        </p:spPr>
        <p:txBody>
          <a:bodyPr wrap="none" lIns="0" tIns="0" rIns="0" bIns="0" rtlCol="0">
            <a:noAutofit/>
          </a:bodyPr>
          <a:lstStyle/>
          <a:p>
            <a:pPr marL="0" marR="0" lvl="0" indent="0" algn="l" defTabSz="914400" rtl="0" eaLnBrk="1" fontAlgn="auto" latinLnBrk="0" hangingPunct="1">
              <a:lnSpc>
                <a:spcPct val="110000"/>
              </a:lnSpc>
              <a:spcBef>
                <a:spcPct val="0"/>
              </a:spcBef>
              <a:spcAft>
                <a:spcPct val="0"/>
              </a:spcAft>
              <a:buClrTx/>
              <a:buSzTx/>
              <a:buFontTx/>
              <a:buNone/>
              <a:defRPr/>
            </a:pP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01  </a:t>
            </a:r>
            <a:r>
              <a:rPr lang="zh-CN"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考情</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解码</a:t>
            </a: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考点定标</a:t>
            </a: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a:p>
            <a:pPr marL="0" marR="0" lvl="0" indent="0" algn="l" defTabSz="914400" rtl="0" eaLnBrk="1" fontAlgn="auto" latinLnBrk="0" hangingPunct="1">
              <a:lnSpc>
                <a:spcPct val="110000"/>
              </a:lnSpc>
              <a:spcBef>
                <a:spcPct val="0"/>
              </a:spcBef>
              <a:spcAft>
                <a:spcPct val="0"/>
              </a:spcAft>
              <a:buClrTx/>
              <a:buSzTx/>
              <a:buFontTx/>
              <a:buNone/>
              <a:defRPr/>
            </a:pP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4" name="任意多边形 24"/>
          <p:cNvSpPr/>
          <p:nvPr>
            <p:custDataLst>
              <p:tags r:id="rId2"/>
            </p:custDataLst>
          </p:nvPr>
        </p:nvSpPr>
        <p:spPr>
          <a:xfrm>
            <a:off x="2401106" y="42033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grpSp>
        <p:nvGrpSpPr>
          <p:cNvPr id="6" name="组合 5"/>
          <p:cNvGrpSpPr/>
          <p:nvPr/>
        </p:nvGrpSpPr>
        <p:grpSpPr>
          <a:xfrm>
            <a:off x="-635635" y="1909445"/>
            <a:ext cx="5377180" cy="5530850"/>
            <a:chOff x="-1001" y="3007"/>
            <a:chExt cx="8468" cy="8710"/>
          </a:xfrm>
        </p:grpSpPr>
        <p:sp>
          <p:nvSpPr>
            <p:cNvPr id="5" name="椭圆 4"/>
            <p:cNvSpPr/>
            <p:nvPr/>
          </p:nvSpPr>
          <p:spPr>
            <a:xfrm>
              <a:off x="-1001" y="3007"/>
              <a:ext cx="8469" cy="87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F35B0BEE-F18A-47BB-8FCB-E00DA2F2635D-2" descr="C:/Users/hp/AppData/Local/Temp/wpp.GWbXotwpp"/>
            <p:cNvPicPr>
              <a:picLocks noChangeAspect="1"/>
            </p:cNvPicPr>
            <p:nvPr/>
          </p:nvPicPr>
          <p:blipFill>
            <a:blip r:embed="rId3"/>
            <a:stretch>
              <a:fillRect/>
            </a:stretch>
          </p:blipFill>
          <p:spPr>
            <a:xfrm>
              <a:off x="-801" y="3293"/>
              <a:ext cx="7871" cy="8139"/>
            </a:xfrm>
            <a:prstGeom prst="rect">
              <a:avLst/>
            </a:prstGeom>
            <a:noFill/>
          </p:spPr>
        </p:pic>
      </p:gr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文本框 25601"/>
          <p:cNvSpPr txBox="1"/>
          <p:nvPr>
            <p:custDataLst>
              <p:tags r:id="rId1"/>
            </p:custDataLst>
          </p:nvPr>
        </p:nvSpPr>
        <p:spPr>
          <a:xfrm>
            <a:off x="299085" y="1597660"/>
            <a:ext cx="11720830" cy="4831080"/>
          </a:xfrm>
          <a:prstGeom prst="rect">
            <a:avLst/>
          </a:prstGeom>
          <a:noFill/>
          <a:ln w="9525">
            <a:noFill/>
          </a:ln>
        </p:spPr>
        <p:txBody>
          <a:bodyPr wrap="square" anchor="t" anchorCtr="0">
            <a:spAutoFit/>
          </a:bodyPr>
          <a:lstStyle/>
          <a:p>
            <a:pPr marL="514350" indent="-514350" fontAlgn="auto">
              <a:lnSpc>
                <a:spcPct val="100000"/>
              </a:lnSpc>
              <a:buFont typeface="+mj-ea"/>
              <a:buAutoNum type="circleNumDbPlain"/>
            </a:pP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线粒体是真核生物进行有氧呼吸的主要场所，所以生物没有线粒体就无法进行有氧呼吸</a:t>
            </a:r>
            <a:r>
              <a:rPr lang="en-US" altLang="zh-CN"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marL="514350" indent="-514350" fontAlgn="auto">
              <a:lnSpc>
                <a:spcPct val="150000"/>
              </a:lnSpc>
              <a:buFont typeface="+mj-ea"/>
              <a:buAutoNum type="circleNumDbPlain"/>
            </a:pP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线粒体能直接利用葡萄糖进行氧化分解</a:t>
            </a:r>
            <a:r>
              <a:rPr lang="en-US" altLang="zh-CN"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marL="514350" indent="-514350" fontAlgn="auto">
              <a:lnSpc>
                <a:spcPct val="150000"/>
              </a:lnSpc>
              <a:buFont typeface="+mj-ea"/>
              <a:buAutoNum type="circleNumDbPlain"/>
            </a:pP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黑体" panose="02010609060101010101" charset="-122"/>
              </a:rPr>
              <a:t>在线粒体内膜利用的【H】只来自于丙酮酸水解</a:t>
            </a:r>
            <a:r>
              <a:rPr lang="en-US" altLang="zh-CN"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黑体" panose="02010609060101010101" charset="-122"/>
            </a:endParaRPr>
          </a:p>
          <a:p>
            <a:pPr marL="514350" indent="-514350" fontAlgn="auto">
              <a:lnSpc>
                <a:spcPct val="150000"/>
              </a:lnSpc>
              <a:buFont typeface="+mj-ea"/>
              <a:buAutoNum type="circleNumDbPlain"/>
            </a:pP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黑体" panose="02010609060101010101" charset="-122"/>
              </a:rPr>
              <a:t>有氧呼吸中只产生水不消耗水</a:t>
            </a:r>
            <a:r>
              <a:rPr lang="en-US" altLang="zh-CN"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黑体" panose="02010609060101010101" charset="-122"/>
            </a:endParaRPr>
          </a:p>
          <a:p>
            <a:pPr marL="514350" indent="-514350" fontAlgn="auto">
              <a:lnSpc>
                <a:spcPct val="150000"/>
              </a:lnSpc>
              <a:buFont typeface="+mj-ea"/>
              <a:buAutoNum type="circleNumDbPlain"/>
            </a:pP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有氧呼吸三个阶段均产生ATP，第二阶段产生的ATP最多</a:t>
            </a:r>
            <a:r>
              <a:rPr lang="en-US" altLang="zh-CN"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marL="514350" indent="-514350" fontAlgn="auto">
              <a:lnSpc>
                <a:spcPct val="150000"/>
              </a:lnSpc>
              <a:buFont typeface="+mj-ea"/>
              <a:buAutoNum type="circleNumDbPlain"/>
            </a:pPr>
            <a:r>
              <a:rPr lang="zh-CN" altLang="zh-CN"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有氧呼吸过程等同于有机物在体外燃烧</a:t>
            </a:r>
            <a:r>
              <a:rPr lang="en-US" altLang="zh-CN"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zh-CN"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marL="514350" indent="-514350" fontAlgn="auto">
              <a:lnSpc>
                <a:spcPct val="150000"/>
              </a:lnSpc>
              <a:buFont typeface="+mj-ea"/>
              <a:buAutoNum type="circleNumDbPlain"/>
            </a:pP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有水生成的一定是有氧呼吸，有二氧化碳生成的也一定是有氧呼吸</a:t>
            </a:r>
            <a:r>
              <a:rPr lang="en-US" altLang="zh-CN"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en-US" altLang="zh-CN"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5606" name="文本框 25605"/>
          <p:cNvSpPr txBox="1"/>
          <p:nvPr>
            <p:custDataLst>
              <p:tags r:id="rId2"/>
            </p:custDataLst>
          </p:nvPr>
        </p:nvSpPr>
        <p:spPr>
          <a:xfrm>
            <a:off x="7975600" y="2715895"/>
            <a:ext cx="1647825" cy="1337945"/>
          </a:xfrm>
          <a:prstGeom prst="rect">
            <a:avLst/>
          </a:prstGeom>
          <a:noFill/>
          <a:ln w="9525">
            <a:noFill/>
          </a:ln>
        </p:spPr>
        <p:txBody>
          <a:bodyPr wrap="square" anchor="b" anchorCtr="1">
            <a:spAutoFit/>
          </a:bodyPr>
          <a:lstStyle/>
          <a:p>
            <a:pPr>
              <a:lnSpc>
                <a:spcPct val="150000"/>
              </a:lnSpc>
            </a:pPr>
            <a:r>
              <a:rPr lang="en-US" altLang="zh-CN" sz="5400" b="1">
                <a:solidFill>
                  <a:srgbClr val="FF0000"/>
                </a:solidFill>
                <a:latin typeface="微软雅黑" panose="020B0503020204020204" pitchFamily="34" charset="-122"/>
                <a:ea typeface="微软雅黑" panose="020B0503020204020204" pitchFamily="34" charset="-122"/>
              </a:rPr>
              <a:t>×</a:t>
            </a:r>
            <a:endParaRPr lang="en-US" altLang="zh-CN" sz="5400" b="1">
              <a:solidFill>
                <a:srgbClr val="FF0000"/>
              </a:solidFill>
              <a:latin typeface="微软雅黑" panose="020B0503020204020204" pitchFamily="34" charset="-122"/>
              <a:ea typeface="微软雅黑" panose="020B0503020204020204" pitchFamily="34" charset="-122"/>
            </a:endParaRPr>
          </a:p>
        </p:txBody>
      </p:sp>
      <p:sp>
        <p:nvSpPr>
          <p:cNvPr id="25607" name="文本框 25606"/>
          <p:cNvSpPr txBox="1"/>
          <p:nvPr>
            <p:custDataLst>
              <p:tags r:id="rId3"/>
            </p:custDataLst>
          </p:nvPr>
        </p:nvSpPr>
        <p:spPr>
          <a:xfrm>
            <a:off x="5148898" y="3357563"/>
            <a:ext cx="1647825" cy="1337945"/>
          </a:xfrm>
          <a:prstGeom prst="rect">
            <a:avLst/>
          </a:prstGeom>
          <a:noFill/>
          <a:ln w="9525">
            <a:noFill/>
          </a:ln>
        </p:spPr>
        <p:txBody>
          <a:bodyPr wrap="square" anchor="b" anchorCtr="1">
            <a:spAutoFit/>
          </a:bodyPr>
          <a:lstStyle/>
          <a:p>
            <a:pPr>
              <a:lnSpc>
                <a:spcPct val="150000"/>
              </a:lnSpc>
            </a:pPr>
            <a:r>
              <a:rPr lang="en-US" altLang="zh-CN" sz="5400" b="1">
                <a:solidFill>
                  <a:srgbClr val="FF0000"/>
                </a:solidFill>
                <a:latin typeface="微软雅黑" panose="020B0503020204020204" pitchFamily="34" charset="-122"/>
                <a:ea typeface="微软雅黑" panose="020B0503020204020204" pitchFamily="34" charset="-122"/>
              </a:rPr>
              <a:t>×</a:t>
            </a:r>
            <a:endParaRPr lang="en-US" altLang="zh-CN" sz="5400" b="1">
              <a:solidFill>
                <a:srgbClr val="FF0000"/>
              </a:solidFill>
              <a:latin typeface="微软雅黑" panose="020B0503020204020204" pitchFamily="34" charset="-122"/>
              <a:ea typeface="微软雅黑" panose="020B0503020204020204" pitchFamily="34" charset="-122"/>
            </a:endParaRPr>
          </a:p>
        </p:txBody>
      </p:sp>
      <p:sp>
        <p:nvSpPr>
          <p:cNvPr id="2" name="文本框 1"/>
          <p:cNvSpPr txBox="1"/>
          <p:nvPr>
            <p:custDataLst>
              <p:tags r:id="rId4"/>
            </p:custDataLst>
          </p:nvPr>
        </p:nvSpPr>
        <p:spPr>
          <a:xfrm>
            <a:off x="6625273" y="4730115"/>
            <a:ext cx="1647825" cy="1337945"/>
          </a:xfrm>
          <a:prstGeom prst="rect">
            <a:avLst/>
          </a:prstGeom>
          <a:noFill/>
          <a:ln w="9525">
            <a:noFill/>
          </a:ln>
        </p:spPr>
        <p:txBody>
          <a:bodyPr wrap="square" anchor="b" anchorCtr="1">
            <a:spAutoFit/>
          </a:bodyPr>
          <a:lstStyle/>
          <a:p>
            <a:pPr>
              <a:lnSpc>
                <a:spcPct val="150000"/>
              </a:lnSpc>
            </a:pPr>
            <a:r>
              <a:rPr lang="en-US" altLang="zh-CN" sz="5400" b="1">
                <a:solidFill>
                  <a:srgbClr val="FF0000"/>
                </a:solidFill>
                <a:latin typeface="微软雅黑" panose="020B0503020204020204" pitchFamily="34" charset="-122"/>
                <a:ea typeface="微软雅黑" panose="020B0503020204020204" pitchFamily="34" charset="-122"/>
              </a:rPr>
              <a:t>×</a:t>
            </a:r>
            <a:endParaRPr lang="en-US" altLang="zh-CN" sz="5400" b="1">
              <a:solidFill>
                <a:srgbClr val="FF0000"/>
              </a:solidFill>
              <a:latin typeface="微软雅黑" panose="020B0503020204020204" pitchFamily="34" charset="-122"/>
              <a:ea typeface="微软雅黑" panose="020B0503020204020204" pitchFamily="34" charset="-122"/>
            </a:endParaRPr>
          </a:p>
        </p:txBody>
      </p:sp>
      <p:sp>
        <p:nvSpPr>
          <p:cNvPr id="4" name="文本框 3"/>
          <p:cNvSpPr txBox="1"/>
          <p:nvPr>
            <p:custDataLst>
              <p:tags r:id="rId5"/>
            </p:custDataLst>
          </p:nvPr>
        </p:nvSpPr>
        <p:spPr>
          <a:xfrm>
            <a:off x="8183245" y="5005070"/>
            <a:ext cx="3917950" cy="829945"/>
          </a:xfrm>
          <a:prstGeom prst="rect">
            <a:avLst/>
          </a:prstGeom>
          <a:noFill/>
          <a:ln w="9525">
            <a:noFill/>
          </a:ln>
          <a:extLst>
            <a:ext uri="{909E8E84-426E-40DD-AFC4-6F175D3DCCD1}">
              <a14:hiddenFill xmlns:a14="http://schemas.microsoft.com/office/drawing/2010/main">
                <a:solidFill>
                  <a:srgbClr val="F2F2F2"/>
                </a:solidFill>
              </a14:hiddenFill>
            </a:ext>
          </a:extLst>
        </p:spPr>
        <p:txBody>
          <a:bodyPr wrap="square" anchor="t" anchorCtr="0">
            <a:spAutoFit/>
          </a:bodyPr>
          <a:lstStyle/>
          <a:p>
            <a:r>
              <a:rPr lang="zh-CN" altLang="en-US"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有氧呼吸条件温和，能量逐渐释放，部分储存在</a:t>
            </a:r>
            <a:r>
              <a:rPr lang="en-US" altLang="zh-CN"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ATP</a:t>
            </a:r>
            <a:r>
              <a:rPr lang="zh-CN" altLang="en-US"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中。</a:t>
            </a:r>
            <a:endParaRPr lang="zh-CN" altLang="en-US"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endParaRPr>
          </a:p>
        </p:txBody>
      </p:sp>
      <p:sp>
        <p:nvSpPr>
          <p:cNvPr id="3" name="文本框 2"/>
          <p:cNvSpPr txBox="1"/>
          <p:nvPr>
            <p:custDataLst>
              <p:tags r:id="rId6"/>
            </p:custDataLst>
          </p:nvPr>
        </p:nvSpPr>
        <p:spPr>
          <a:xfrm>
            <a:off x="2844165" y="1350328"/>
            <a:ext cx="1647825" cy="1337945"/>
          </a:xfrm>
          <a:prstGeom prst="rect">
            <a:avLst/>
          </a:prstGeom>
          <a:noFill/>
          <a:ln w="9525">
            <a:noFill/>
          </a:ln>
        </p:spPr>
        <p:txBody>
          <a:bodyPr wrap="square" anchor="b" anchorCtr="1">
            <a:spAutoFit/>
          </a:bodyPr>
          <a:lstStyle/>
          <a:p>
            <a:pPr>
              <a:lnSpc>
                <a:spcPct val="150000"/>
              </a:lnSpc>
            </a:pPr>
            <a:r>
              <a:rPr lang="en-US" altLang="zh-CN" sz="5400" b="1">
                <a:solidFill>
                  <a:srgbClr val="FF0000"/>
                </a:solidFill>
                <a:latin typeface="微软雅黑" panose="020B0503020204020204" pitchFamily="34" charset="-122"/>
                <a:ea typeface="微软雅黑" panose="020B0503020204020204" pitchFamily="34" charset="-122"/>
              </a:rPr>
              <a:t>×</a:t>
            </a:r>
            <a:endParaRPr lang="en-US" altLang="zh-CN" sz="5400" b="1">
              <a:solidFill>
                <a:srgbClr val="FF0000"/>
              </a:solidFill>
              <a:latin typeface="微软雅黑" panose="020B0503020204020204" pitchFamily="34" charset="-122"/>
              <a:ea typeface="微软雅黑" panose="020B0503020204020204" pitchFamily="34" charset="-122"/>
            </a:endParaRPr>
          </a:p>
        </p:txBody>
      </p:sp>
      <p:sp>
        <p:nvSpPr>
          <p:cNvPr id="5" name="文本框 4"/>
          <p:cNvSpPr txBox="1"/>
          <p:nvPr>
            <p:custDataLst>
              <p:tags r:id="rId7"/>
            </p:custDataLst>
          </p:nvPr>
        </p:nvSpPr>
        <p:spPr>
          <a:xfrm>
            <a:off x="6562090" y="2080895"/>
            <a:ext cx="1647825" cy="1198880"/>
          </a:xfrm>
          <a:prstGeom prst="rect">
            <a:avLst/>
          </a:prstGeom>
          <a:noFill/>
          <a:ln w="9525">
            <a:noFill/>
          </a:ln>
        </p:spPr>
        <p:txBody>
          <a:bodyPr wrap="square" anchor="b" anchorCtr="1">
            <a:spAutoFit/>
          </a:bodyPr>
          <a:lstStyle/>
          <a:p>
            <a:pPr>
              <a:lnSpc>
                <a:spcPct val="150000"/>
              </a:lnSpc>
            </a:pPr>
            <a:r>
              <a:rPr lang="en-US" altLang="zh-CN" sz="4800" b="1">
                <a:solidFill>
                  <a:srgbClr val="FF0000"/>
                </a:solidFill>
                <a:latin typeface="微软雅黑" panose="020B0503020204020204" pitchFamily="34" charset="-122"/>
                <a:ea typeface="微软雅黑" panose="020B0503020204020204" pitchFamily="34" charset="-122"/>
              </a:rPr>
              <a:t>×</a:t>
            </a:r>
            <a:endParaRPr lang="en-US" altLang="zh-CN" sz="4800" b="1">
              <a:solidFill>
                <a:srgbClr val="FF0000"/>
              </a:solidFill>
              <a:latin typeface="微软雅黑" panose="020B0503020204020204" pitchFamily="34" charset="-122"/>
              <a:ea typeface="微软雅黑" panose="020B0503020204020204" pitchFamily="34" charset="-122"/>
            </a:endParaRPr>
          </a:p>
        </p:txBody>
      </p:sp>
      <p:sp>
        <p:nvSpPr>
          <p:cNvPr id="6" name="文本框 5"/>
          <p:cNvSpPr txBox="1"/>
          <p:nvPr>
            <p:custDataLst>
              <p:tags r:id="rId8"/>
            </p:custDataLst>
          </p:nvPr>
        </p:nvSpPr>
        <p:spPr>
          <a:xfrm>
            <a:off x="9312275" y="3967480"/>
            <a:ext cx="1186815" cy="1337945"/>
          </a:xfrm>
          <a:prstGeom prst="rect">
            <a:avLst/>
          </a:prstGeom>
          <a:noFill/>
          <a:ln w="9525">
            <a:noFill/>
          </a:ln>
        </p:spPr>
        <p:txBody>
          <a:bodyPr wrap="square" anchor="b" anchorCtr="1">
            <a:spAutoFit/>
          </a:bodyPr>
          <a:lstStyle/>
          <a:p>
            <a:pPr>
              <a:lnSpc>
                <a:spcPct val="150000"/>
              </a:lnSpc>
            </a:pPr>
            <a:r>
              <a:rPr lang="en-US" altLang="zh-CN" sz="5400" b="1">
                <a:solidFill>
                  <a:srgbClr val="FF0000"/>
                </a:solidFill>
                <a:latin typeface="微软雅黑" panose="020B0503020204020204" pitchFamily="34" charset="-122"/>
                <a:ea typeface="微软雅黑" panose="020B0503020204020204" pitchFamily="34" charset="-122"/>
              </a:rPr>
              <a:t>×</a:t>
            </a:r>
            <a:endParaRPr lang="en-US" altLang="zh-CN" sz="5400" b="1">
              <a:solidFill>
                <a:srgbClr val="FF0000"/>
              </a:solidFill>
              <a:latin typeface="微软雅黑" panose="020B0503020204020204" pitchFamily="34" charset="-122"/>
              <a:ea typeface="微软雅黑" panose="020B0503020204020204" pitchFamily="34" charset="-122"/>
            </a:endParaRPr>
          </a:p>
        </p:txBody>
      </p:sp>
      <p:sp>
        <p:nvSpPr>
          <p:cNvPr id="7" name="文本框 6"/>
          <p:cNvSpPr txBox="1"/>
          <p:nvPr>
            <p:custDataLst>
              <p:tags r:id="rId9"/>
            </p:custDataLst>
          </p:nvPr>
        </p:nvSpPr>
        <p:spPr>
          <a:xfrm>
            <a:off x="10836910" y="5227320"/>
            <a:ext cx="1288415" cy="1337945"/>
          </a:xfrm>
          <a:prstGeom prst="rect">
            <a:avLst/>
          </a:prstGeom>
          <a:noFill/>
          <a:ln w="9525">
            <a:noFill/>
          </a:ln>
        </p:spPr>
        <p:txBody>
          <a:bodyPr wrap="square" anchor="b" anchorCtr="1">
            <a:spAutoFit/>
          </a:bodyPr>
          <a:lstStyle/>
          <a:p>
            <a:pPr>
              <a:lnSpc>
                <a:spcPct val="150000"/>
              </a:lnSpc>
            </a:pPr>
            <a:r>
              <a:rPr lang="en-US" altLang="zh-CN" sz="5400" b="1">
                <a:solidFill>
                  <a:srgbClr val="FF0000"/>
                </a:solidFill>
                <a:latin typeface="微软雅黑" panose="020B0503020204020204" pitchFamily="34" charset="-122"/>
                <a:ea typeface="微软雅黑" panose="020B0503020204020204" pitchFamily="34" charset="-122"/>
              </a:rPr>
              <a:t>×</a:t>
            </a:r>
            <a:endParaRPr lang="en-US" altLang="zh-CN" sz="5400" b="1">
              <a:solidFill>
                <a:srgbClr val="FF0000"/>
              </a:solidFill>
              <a:latin typeface="微软雅黑" panose="020B0503020204020204" pitchFamily="34" charset="-122"/>
              <a:ea typeface="微软雅黑" panose="020B0503020204020204" pitchFamily="34" charset="-122"/>
            </a:endParaRPr>
          </a:p>
        </p:txBody>
      </p:sp>
      <p:grpSp>
        <p:nvGrpSpPr>
          <p:cNvPr id="12" name="组合 11"/>
          <p:cNvGrpSpPr/>
          <p:nvPr>
            <p:custDataLst>
              <p:tags r:id="rId10"/>
            </p:custDataLst>
          </p:nvPr>
        </p:nvGrpSpPr>
        <p:grpSpPr>
          <a:xfrm>
            <a:off x="3809365" y="1216025"/>
            <a:ext cx="8105140" cy="609600"/>
            <a:chOff x="5771" y="995"/>
            <a:chExt cx="12764" cy="960"/>
          </a:xfrm>
        </p:grpSpPr>
        <p:sp>
          <p:nvSpPr>
            <p:cNvPr id="10" name="文本框 9"/>
            <p:cNvSpPr txBox="1"/>
            <p:nvPr>
              <p:custDataLst>
                <p:tags r:id="rId11"/>
              </p:custDataLst>
            </p:nvPr>
          </p:nvSpPr>
          <p:spPr>
            <a:xfrm>
              <a:off x="5771" y="995"/>
              <a:ext cx="12704" cy="725"/>
            </a:xfrm>
            <a:prstGeom prst="rect">
              <a:avLst/>
            </a:prstGeom>
            <a:noFill/>
            <a:ln w="9525">
              <a:noFill/>
            </a:ln>
            <a:extLst>
              <a:ext uri="{909E8E84-426E-40DD-AFC4-6F175D3DCCD1}">
                <a14:hiddenFill xmlns:a14="http://schemas.microsoft.com/office/drawing/2010/main">
                  <a:solidFill>
                    <a:srgbClr val="F2F2F2"/>
                  </a:solidFill>
                </a14:hiddenFill>
              </a:ext>
            </a:extLst>
          </p:spPr>
          <p:txBody>
            <a:bodyPr wrap="square" anchor="t" anchorCtr="0">
              <a:spAutoFit/>
            </a:bodyPr>
            <a:lstStyle/>
            <a:p>
              <a:r>
                <a:rPr lang="zh-CN" altLang="en-US"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原核生物进行有氧呼吸</a:t>
              </a:r>
              <a:r>
                <a:rPr lang="zh-CN"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的场所：细胞膜内侧，细胞质基质</a:t>
              </a:r>
              <a:endParaRPr lang="zh-CN"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endParaRPr>
            </a:p>
          </p:txBody>
        </p:sp>
        <p:cxnSp>
          <p:nvCxnSpPr>
            <p:cNvPr id="11" name="直接连接符 10"/>
            <p:cNvCxnSpPr/>
            <p:nvPr>
              <p:custDataLst>
                <p:tags r:id="rId12"/>
              </p:custDataLst>
            </p:nvPr>
          </p:nvCxnSpPr>
          <p:spPr>
            <a:xfrm>
              <a:off x="12573" y="1939"/>
              <a:ext cx="5962" cy="1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5" name="组合 14"/>
          <p:cNvGrpSpPr/>
          <p:nvPr>
            <p:custDataLst>
              <p:tags r:id="rId13"/>
            </p:custDataLst>
          </p:nvPr>
        </p:nvGrpSpPr>
        <p:grpSpPr>
          <a:xfrm>
            <a:off x="1908810" y="2361565"/>
            <a:ext cx="8850630" cy="747395"/>
            <a:chOff x="2841" y="2769"/>
            <a:chExt cx="13938" cy="1177"/>
          </a:xfrm>
        </p:grpSpPr>
        <p:sp>
          <p:nvSpPr>
            <p:cNvPr id="13" name="圆角矩形 12"/>
            <p:cNvSpPr/>
            <p:nvPr>
              <p:custDataLst>
                <p:tags r:id="rId14"/>
              </p:custDataLst>
            </p:nvPr>
          </p:nvSpPr>
          <p:spPr>
            <a:xfrm>
              <a:off x="2841" y="3314"/>
              <a:ext cx="1607" cy="633"/>
            </a:xfrm>
            <a:prstGeom prst="roundRect">
              <a:avLst/>
            </a:prstGeom>
            <a:noFill/>
            <a:ln w="3810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custDataLst>
                <p:tags r:id="rId15"/>
              </p:custDataLst>
            </p:nvPr>
          </p:nvSpPr>
          <p:spPr>
            <a:xfrm>
              <a:off x="2841" y="2769"/>
              <a:ext cx="13938" cy="725"/>
            </a:xfrm>
            <a:prstGeom prst="rect">
              <a:avLst/>
            </a:prstGeom>
            <a:noFill/>
            <a:ln w="9525">
              <a:noFill/>
            </a:ln>
            <a:extLst>
              <a:ext uri="{909E8E84-426E-40DD-AFC4-6F175D3DCCD1}">
                <a14:hiddenFill xmlns:a14="http://schemas.microsoft.com/office/drawing/2010/main">
                  <a:solidFill>
                    <a:srgbClr val="F2F2F2"/>
                  </a:solidFill>
                </a14:hiddenFill>
              </a:ext>
            </a:extLst>
          </p:spPr>
          <p:txBody>
            <a:bodyPr wrap="square" anchor="t" anchorCtr="0">
              <a:spAutoFit/>
            </a:bodyPr>
            <a:lstStyle/>
            <a:p>
              <a:r>
                <a:rPr lang="zh-CN"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葡萄糖在细胞质基质中分解为丙酮酸后，才被线粒体利用</a:t>
              </a:r>
              <a:endParaRPr lang="zh-CN"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endParaRPr>
            </a:p>
          </p:txBody>
        </p:sp>
      </p:grpSp>
      <p:grpSp>
        <p:nvGrpSpPr>
          <p:cNvPr id="16" name="组合 15"/>
          <p:cNvGrpSpPr/>
          <p:nvPr>
            <p:custDataLst>
              <p:tags r:id="rId16"/>
            </p:custDataLst>
          </p:nvPr>
        </p:nvGrpSpPr>
        <p:grpSpPr>
          <a:xfrm>
            <a:off x="2500630" y="2973070"/>
            <a:ext cx="9763125" cy="786765"/>
            <a:chOff x="-1040" y="2708"/>
            <a:chExt cx="15375" cy="1239"/>
          </a:xfrm>
        </p:grpSpPr>
        <p:sp>
          <p:nvSpPr>
            <p:cNvPr id="17" name="圆角矩形 16"/>
            <p:cNvSpPr/>
            <p:nvPr>
              <p:custDataLst>
                <p:tags r:id="rId17"/>
              </p:custDataLst>
            </p:nvPr>
          </p:nvSpPr>
          <p:spPr>
            <a:xfrm>
              <a:off x="2841" y="3314"/>
              <a:ext cx="1607" cy="633"/>
            </a:xfrm>
            <a:prstGeom prst="roundRect">
              <a:avLst/>
            </a:prstGeom>
            <a:noFill/>
            <a:ln w="38100">
              <a:gradFill>
                <a:gsLst>
                  <a:gs pos="0">
                    <a:srgbClr val="7B32B2"/>
                  </a:gs>
                  <a:gs pos="100000">
                    <a:srgbClr val="401A5D"/>
                  </a:gs>
                </a:gsLst>
              </a:gra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7"/>
            <p:cNvSpPr txBox="1"/>
            <p:nvPr>
              <p:custDataLst>
                <p:tags r:id="rId18"/>
              </p:custDataLst>
            </p:nvPr>
          </p:nvSpPr>
          <p:spPr>
            <a:xfrm>
              <a:off x="-1040" y="2708"/>
              <a:ext cx="15375" cy="725"/>
            </a:xfrm>
            <a:prstGeom prst="rect">
              <a:avLst/>
            </a:prstGeom>
            <a:noFill/>
            <a:ln w="9525">
              <a:noFill/>
            </a:ln>
            <a:extLst>
              <a:ext uri="{909E8E84-426E-40DD-AFC4-6F175D3DCCD1}">
                <a14:hiddenFill xmlns:a14="http://schemas.microsoft.com/office/drawing/2010/main">
                  <a:solidFill>
                    <a:srgbClr val="F2F2F2"/>
                  </a:solidFill>
                </a14:hiddenFill>
              </a:ext>
            </a:extLst>
          </p:spPr>
          <p:txBody>
            <a:bodyPr wrap="square" anchor="t" anchorCtr="0">
              <a:spAutoFit/>
            </a:bodyPr>
            <a:lstStyle/>
            <a:p>
              <a:r>
                <a:rPr lang="zh-CN" sz="2400" b="1">
                  <a:solidFill>
                    <a:srgbClr val="7030A0"/>
                  </a:solidFill>
                  <a:latin typeface="楷体" panose="02010609060101010101" charset="-122"/>
                  <a:ea typeface="楷体" panose="02010609060101010101" charset="-122"/>
                  <a:cs typeface="楷体" panose="02010609060101010101" charset="-122"/>
                  <a:sym typeface="宋体" panose="02010600030101010101" pitchFamily="2" charset="-122"/>
                </a:rPr>
                <a:t>有氧呼吸【</a:t>
              </a:r>
              <a:r>
                <a:rPr lang="en-US" altLang="zh-CN" sz="2400" b="1">
                  <a:solidFill>
                    <a:srgbClr val="7030A0"/>
                  </a:solidFill>
                  <a:latin typeface="楷体" panose="02010609060101010101" charset="-122"/>
                  <a:ea typeface="楷体" panose="02010609060101010101" charset="-122"/>
                  <a:cs typeface="楷体" panose="02010609060101010101" charset="-122"/>
                  <a:sym typeface="宋体" panose="02010600030101010101" pitchFamily="2" charset="-122"/>
                </a:rPr>
                <a:t>H</a:t>
              </a:r>
              <a:r>
                <a:rPr lang="zh-CN" sz="2400" b="1">
                  <a:solidFill>
                    <a:srgbClr val="7030A0"/>
                  </a:solidFill>
                  <a:latin typeface="楷体" panose="02010609060101010101" charset="-122"/>
                  <a:ea typeface="楷体" panose="02010609060101010101" charset="-122"/>
                  <a:cs typeface="楷体" panose="02010609060101010101" charset="-122"/>
                  <a:sym typeface="宋体" panose="02010600030101010101" pitchFamily="2" charset="-122"/>
                </a:rPr>
                <a:t>】来自于第一阶段葡萄糖的分解和第二阶段丙酮酸的水解</a:t>
              </a:r>
              <a:endParaRPr lang="zh-CN" sz="2400" b="1">
                <a:solidFill>
                  <a:srgbClr val="7030A0"/>
                </a:solidFill>
                <a:latin typeface="楷体" panose="02010609060101010101" charset="-122"/>
                <a:ea typeface="楷体" panose="02010609060101010101" charset="-122"/>
                <a:cs typeface="楷体" panose="02010609060101010101" charset="-122"/>
                <a:sym typeface="宋体" panose="02010600030101010101" pitchFamily="2" charset="-122"/>
              </a:endParaRPr>
            </a:p>
          </p:txBody>
        </p:sp>
      </p:grpSp>
      <p:sp>
        <p:nvSpPr>
          <p:cNvPr id="19" name="文本框 18"/>
          <p:cNvSpPr txBox="1"/>
          <p:nvPr>
            <p:custDataLst>
              <p:tags r:id="rId19"/>
            </p:custDataLst>
          </p:nvPr>
        </p:nvSpPr>
        <p:spPr>
          <a:xfrm>
            <a:off x="6920865" y="3717925"/>
            <a:ext cx="3917950" cy="829945"/>
          </a:xfrm>
          <a:prstGeom prst="rect">
            <a:avLst/>
          </a:prstGeom>
          <a:noFill/>
          <a:ln w="9525">
            <a:noFill/>
          </a:ln>
          <a:extLst>
            <a:ext uri="{909E8E84-426E-40DD-AFC4-6F175D3DCCD1}">
              <a14:hiddenFill xmlns:a14="http://schemas.microsoft.com/office/drawing/2010/main">
                <a:solidFill>
                  <a:srgbClr val="F2F2F2"/>
                </a:solidFill>
              </a14:hiddenFill>
            </a:ext>
          </a:extLst>
        </p:spPr>
        <p:txBody>
          <a:bodyPr wrap="square" anchor="t" anchorCtr="0">
            <a:spAutoFit/>
          </a:bodyPr>
          <a:lstStyle/>
          <a:p>
            <a:r>
              <a:rPr lang="zh-CN" altLang="en-US"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有氧呼吸</a:t>
            </a:r>
            <a:r>
              <a:rPr lang="zh-CN"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水在第二阶段参与</a:t>
            </a:r>
            <a:r>
              <a:rPr lang="zh-CN" sz="2400" b="1">
                <a:solidFill>
                  <a:srgbClr val="7030A0"/>
                </a:solidFill>
                <a:latin typeface="楷体" panose="02010609060101010101" charset="-122"/>
                <a:ea typeface="楷体" panose="02010609060101010101" charset="-122"/>
                <a:cs typeface="楷体" panose="02010609060101010101" charset="-122"/>
                <a:sym typeface="宋体" panose="02010600030101010101" pitchFamily="2" charset="-122"/>
              </a:rPr>
              <a:t>反应</a:t>
            </a:r>
            <a:r>
              <a:rPr lang="zh-CN"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，在第三阶段</a:t>
            </a:r>
            <a:r>
              <a:rPr lang="zh-CN" sz="2400" b="1">
                <a:solidFill>
                  <a:srgbClr val="7030A0"/>
                </a:solidFill>
                <a:latin typeface="楷体" panose="02010609060101010101" charset="-122"/>
                <a:ea typeface="楷体" panose="02010609060101010101" charset="-122"/>
                <a:cs typeface="楷体" panose="02010609060101010101" charset="-122"/>
                <a:sym typeface="宋体" panose="02010600030101010101" pitchFamily="2" charset="-122"/>
              </a:rPr>
              <a:t>生成</a:t>
            </a:r>
            <a:r>
              <a:rPr lang="zh-CN"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a:t>
            </a:r>
            <a:endParaRPr lang="zh-CN"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endParaRPr>
          </a:p>
        </p:txBody>
      </p:sp>
      <p:sp>
        <p:nvSpPr>
          <p:cNvPr id="20" name="文本框 19"/>
          <p:cNvSpPr txBox="1"/>
          <p:nvPr>
            <p:custDataLst>
              <p:tags r:id="rId20"/>
            </p:custDataLst>
          </p:nvPr>
        </p:nvSpPr>
        <p:spPr>
          <a:xfrm>
            <a:off x="10289540" y="4543425"/>
            <a:ext cx="1730375" cy="521970"/>
          </a:xfrm>
          <a:prstGeom prst="rect">
            <a:avLst/>
          </a:prstGeom>
          <a:noFill/>
          <a:ln w="9525">
            <a:noFill/>
          </a:ln>
          <a:extLst>
            <a:ext uri="{909E8E84-426E-40DD-AFC4-6F175D3DCCD1}">
              <a14:hiddenFill xmlns:a14="http://schemas.microsoft.com/office/drawing/2010/main">
                <a:solidFill>
                  <a:srgbClr val="F2F2F2"/>
                </a:solidFill>
              </a14:hiddenFill>
            </a:ext>
          </a:extLst>
        </p:spPr>
        <p:txBody>
          <a:bodyPr wrap="square" anchor="t" anchorCtr="0">
            <a:spAutoFit/>
          </a:bodyPr>
          <a:lstStyle/>
          <a:p>
            <a:r>
              <a:rPr lang="zh-CN" sz="2800" b="1">
                <a:solidFill>
                  <a:srgbClr val="00B050"/>
                </a:solidFill>
                <a:latin typeface="楷体" panose="02010609060101010101" charset="-122"/>
                <a:ea typeface="楷体" panose="02010609060101010101" charset="-122"/>
                <a:cs typeface="楷体" panose="02010609060101010101" charset="-122"/>
                <a:sym typeface="宋体" panose="02010600030101010101" pitchFamily="2" charset="-122"/>
              </a:rPr>
              <a:t>第三阶段</a:t>
            </a:r>
            <a:endParaRPr lang="zh-CN" sz="2800" b="1">
              <a:solidFill>
                <a:srgbClr val="00B050"/>
              </a:solidFill>
              <a:latin typeface="楷体" panose="02010609060101010101" charset="-122"/>
              <a:ea typeface="楷体" panose="02010609060101010101" charset="-122"/>
              <a:cs typeface="楷体" panose="02010609060101010101" charset="-122"/>
              <a:sym typeface="宋体" panose="02010600030101010101" pitchFamily="2" charset="-122"/>
            </a:endParaRPr>
          </a:p>
        </p:txBody>
      </p:sp>
      <p:grpSp>
        <p:nvGrpSpPr>
          <p:cNvPr id="21" name="组合 20"/>
          <p:cNvGrpSpPr/>
          <p:nvPr>
            <p:custDataLst>
              <p:tags r:id="rId21"/>
            </p:custDataLst>
          </p:nvPr>
        </p:nvGrpSpPr>
        <p:grpSpPr>
          <a:xfrm>
            <a:off x="5587365" y="6072505"/>
            <a:ext cx="6086475" cy="680085"/>
            <a:chOff x="9957" y="270"/>
            <a:chExt cx="9585" cy="1071"/>
          </a:xfrm>
        </p:grpSpPr>
        <p:sp>
          <p:nvSpPr>
            <p:cNvPr id="22" name="文本框 21"/>
            <p:cNvSpPr txBox="1"/>
            <p:nvPr>
              <p:custDataLst>
                <p:tags r:id="rId22"/>
              </p:custDataLst>
            </p:nvPr>
          </p:nvSpPr>
          <p:spPr>
            <a:xfrm>
              <a:off x="9957" y="616"/>
              <a:ext cx="9585" cy="725"/>
            </a:xfrm>
            <a:prstGeom prst="rect">
              <a:avLst/>
            </a:prstGeom>
            <a:noFill/>
            <a:ln w="9525">
              <a:noFill/>
            </a:ln>
            <a:extLst>
              <a:ext uri="{909E8E84-426E-40DD-AFC4-6F175D3DCCD1}">
                <a14:hiddenFill xmlns:a14="http://schemas.microsoft.com/office/drawing/2010/main">
                  <a:solidFill>
                    <a:srgbClr val="F2F2F2"/>
                  </a:solidFill>
                </a14:hiddenFill>
              </a:ext>
            </a:extLst>
          </p:spPr>
          <p:txBody>
            <a:bodyPr wrap="square" anchor="t" anchorCtr="0">
              <a:spAutoFit/>
            </a:bodyPr>
            <a:lstStyle/>
            <a:p>
              <a:r>
                <a:rPr lang="zh-CN" altLang="en-US"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无氧呼吸</a:t>
              </a:r>
              <a:r>
                <a:rPr lang="en-US" altLang="zh-CN"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a:t>
              </a:r>
              <a:r>
                <a:rPr lang="zh-CN" altLang="en-US"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酒精发酵的产物有二氧化碳。</a:t>
              </a:r>
              <a:endParaRPr lang="zh-CN"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endParaRPr>
            </a:p>
          </p:txBody>
        </p:sp>
        <p:cxnSp>
          <p:nvCxnSpPr>
            <p:cNvPr id="23" name="直接连接符 22"/>
            <p:cNvCxnSpPr/>
            <p:nvPr>
              <p:custDataLst>
                <p:tags r:id="rId23"/>
              </p:custDataLst>
            </p:nvPr>
          </p:nvCxnSpPr>
          <p:spPr>
            <a:xfrm>
              <a:off x="10584" y="270"/>
              <a:ext cx="5962" cy="1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8" name="组合 7"/>
          <p:cNvGrpSpPr/>
          <p:nvPr/>
        </p:nvGrpSpPr>
        <p:grpSpPr>
          <a:xfrm>
            <a:off x="149225" y="81280"/>
            <a:ext cx="6584623" cy="1133475"/>
            <a:chOff x="235" y="128"/>
            <a:chExt cx="11786" cy="1785"/>
          </a:xfrm>
        </p:grpSpPr>
        <p:sp>
          <p:nvSpPr>
            <p:cNvPr id="24" name="文本框 23"/>
            <p:cNvSpPr txBox="1"/>
            <p:nvPr>
              <p:custDataLst>
                <p:tags r:id="rId24"/>
              </p:custDataLst>
            </p:nvPr>
          </p:nvSpPr>
          <p:spPr>
            <a:xfrm>
              <a:off x="503" y="897"/>
              <a:ext cx="11518"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有氧呼吸</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和无氧呼吸过程的分析</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25"/>
              </p:custDataLst>
            </p:nvPr>
          </p:nvGrpSpPr>
          <p:grpSpPr>
            <a:xfrm rot="0">
              <a:off x="235" y="128"/>
              <a:ext cx="10309" cy="899"/>
              <a:chOff x="587375" y="977268"/>
              <a:chExt cx="6546004" cy="570900"/>
            </a:xfrm>
          </p:grpSpPr>
          <p:sp>
            <p:nvSpPr>
              <p:cNvPr id="26" name="任意多边形: 形状 17"/>
              <p:cNvSpPr/>
              <p:nvPr>
                <p:custDataLst>
                  <p:tags r:id="rId26"/>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7" name="文本框 26"/>
              <p:cNvSpPr txBox="1"/>
              <p:nvPr>
                <p:custDataLst>
                  <p:tags r:id="rId27"/>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28" name="任意多边形: 形状 18"/>
              <p:cNvSpPr/>
              <p:nvPr>
                <p:custDataLst>
                  <p:tags r:id="rId28"/>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9" name="文本框 28"/>
              <p:cNvSpPr txBox="1"/>
              <p:nvPr>
                <p:custDataLst>
                  <p:tags r:id="rId29"/>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30" name="图片 29" descr="32303137373532353b32303137393931383bc9faceefcfd4cea2beb5cfb8b0fb"/>
            <p:cNvPicPr>
              <a:picLocks noChangeAspect="1"/>
            </p:cNvPicPr>
            <p:nvPr/>
          </p:nvPicPr>
          <p:blipFill>
            <a:blip r:embed="rId30"/>
            <a:stretch>
              <a:fillRect/>
            </a:stretch>
          </p:blipFill>
          <p:spPr>
            <a:xfrm>
              <a:off x="1119" y="207"/>
              <a:ext cx="719" cy="719"/>
            </a:xfrm>
            <a:prstGeom prst="rect">
              <a:avLst/>
            </a:prstGeom>
          </p:spPr>
        </p:pic>
      </p:grpSp>
      <p:sp>
        <p:nvSpPr>
          <p:cNvPr id="31" name="文本框 30"/>
          <p:cNvSpPr txBox="1"/>
          <p:nvPr/>
        </p:nvSpPr>
        <p:spPr>
          <a:xfrm>
            <a:off x="6348095" y="309245"/>
            <a:ext cx="2240915" cy="567690"/>
          </a:xfrm>
          <a:prstGeom prst="rect">
            <a:avLst/>
          </a:prstGeom>
          <a:noFill/>
        </p:spPr>
        <p:txBody>
          <a:bodyPr vert="horz" wrap="square" rtlCol="0">
            <a:noAutofit/>
          </a:bodyPr>
          <a:p>
            <a:r>
              <a:rPr lang="zh-CN" altLang="en-US" sz="3200" b="1">
                <a:highlight>
                  <a:srgbClr val="FFFF00"/>
                </a:highlight>
                <a:latin typeface="微软雅黑" panose="020B0503020204020204" pitchFamily="34" charset="-122"/>
                <a:ea typeface="微软雅黑" panose="020B0503020204020204" pitchFamily="34" charset="-122"/>
                <a:cs typeface="微软雅黑" panose="020B0503020204020204" pitchFamily="34" charset="-122"/>
              </a:rPr>
              <a:t>易错辨析</a:t>
            </a:r>
            <a:endParaRPr lang="zh-CN" altLang="en-US" sz="3200" b="1">
              <a:highlight>
                <a:srgbClr val="FFFF00"/>
              </a:highlight>
              <a:latin typeface="微软雅黑" panose="020B0503020204020204" pitchFamily="34" charset="-122"/>
              <a:ea typeface="微软雅黑" panose="020B0503020204020204" pitchFamily="34" charset="-122"/>
              <a:cs typeface="微软雅黑" panose="020B0503020204020204" pitchFamily="34" charset="-122"/>
            </a:endParaRPr>
          </a:p>
        </p:txBody>
      </p:sp>
      <mc:AlternateContent xmlns:mc="http://schemas.openxmlformats.org/markup-compatibility/2006" xmlns:p14="http://schemas.microsoft.com/office/powerpoint/2010/main">
        <mc:Choice Requires="p14">
          <p:contentPart r:id="rId31" p14:bwMode="auto">
            <p14:nvContentPartPr>
              <p14:cNvPr id="9" name="墨迹 8"/>
              <p14:cNvContentPartPr/>
              <p14:nvPr/>
            </p14:nvContentPartPr>
            <p14:xfrm>
              <a:off x="1371600" y="3752850"/>
              <a:ext cx="1619250" cy="82550"/>
            </p14:xfrm>
          </p:contentPart>
        </mc:Choice>
        <mc:Fallback xmlns="">
          <p:pic>
            <p:nvPicPr>
              <p:cNvPr id="9" name="墨迹 8"/>
            </p:nvPicPr>
            <p:blipFill>
              <a:blip r:embed="rId32"/>
            </p:blipFill>
            <p:spPr>
              <a:xfrm>
                <a:off x="1371600" y="3752850"/>
                <a:ext cx="1619250" cy="82550"/>
              </a:xfrm>
              <a:prstGeom prst="rect"/>
            </p:spPr>
          </p:pic>
        </mc:Fallback>
      </mc:AlternateContent>
    </p:spTree>
    <p:custDataLst>
      <p:tags r:id="rId3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2"/>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par>
                          <p:cTn id="14" fill="hold">
                            <p:stCondLst>
                              <p:cond delay="0"/>
                            </p:stCondLst>
                            <p:childTnLst>
                              <p:par>
                                <p:cTn id="15" presetID="22" presetClass="entr" presetSubtype="4" fill="hold" nodeType="after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5606"/>
                                        </p:tgtEl>
                                        <p:attrNameLst>
                                          <p:attrName>style.visibility</p:attrName>
                                        </p:attrNameLst>
                                      </p:cBhvr>
                                      <p:to>
                                        <p:strVal val="visible"/>
                                      </p:to>
                                    </p:set>
                                  </p:childTnLst>
                                </p:cTn>
                              </p:par>
                            </p:childTnLst>
                          </p:cTn>
                        </p:par>
                        <p:par>
                          <p:cTn id="22" fill="hold">
                            <p:stCondLst>
                              <p:cond delay="0"/>
                            </p:stCondLst>
                            <p:childTnLst>
                              <p:par>
                                <p:cTn id="23" presetID="22" presetClass="entr" presetSubtype="4" fill="hold"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down)">
                                      <p:cBhvr>
                                        <p:cTn id="25" dur="500"/>
                                        <p:tgtEl>
                                          <p:spTgt spid="16"/>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5607"/>
                                        </p:tgtEl>
                                        <p:attrNameLst>
                                          <p:attrName>style.visibility</p:attrName>
                                        </p:attrNameLst>
                                      </p:cBhvr>
                                      <p:to>
                                        <p:strVal val="visible"/>
                                      </p:to>
                                    </p:set>
                                  </p:childTnLst>
                                </p:cTn>
                              </p:par>
                            </p:childTnLst>
                          </p:cTn>
                        </p:par>
                        <p:par>
                          <p:cTn id="30" fill="hold">
                            <p:stCondLst>
                              <p:cond delay="0"/>
                            </p:stCondLst>
                            <p:childTnLst>
                              <p:par>
                                <p:cTn id="31" presetID="2" presetClass="entr" presetSubtype="4" fill="hold" grpId="0" nodeType="after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p:cTn id="33" dur="500" fill="hold"/>
                                        <p:tgtEl>
                                          <p:spTgt spid="19"/>
                                        </p:tgtEl>
                                        <p:attrNameLst>
                                          <p:attrName>ppt_x</p:attrName>
                                        </p:attrNameLst>
                                      </p:cBhvr>
                                      <p:tavLst>
                                        <p:tav tm="0">
                                          <p:val>
                                            <p:strVal val="#ppt_x"/>
                                          </p:val>
                                        </p:tav>
                                        <p:tav tm="100000">
                                          <p:val>
                                            <p:strVal val="#ppt_x"/>
                                          </p:val>
                                        </p:tav>
                                      </p:tavLst>
                                    </p:anim>
                                    <p:anim calcmode="lin" valueType="num">
                                      <p:cBhvr>
                                        <p:cTn id="3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childTnLst>
                                </p:cTn>
                              </p:par>
                            </p:childTnLst>
                          </p:cTn>
                        </p:par>
                        <p:par>
                          <p:cTn id="39" fill="hold">
                            <p:stCondLst>
                              <p:cond delay="0"/>
                            </p:stCondLst>
                            <p:childTnLst>
                              <p:par>
                                <p:cTn id="40" presetID="2" presetClass="entr" presetSubtype="4" fill="hold" grpId="0" nodeType="afterEffect">
                                  <p:stCondLst>
                                    <p:cond delay="0"/>
                                  </p:stCondLst>
                                  <p:childTnLst>
                                    <p:set>
                                      <p:cBhvr>
                                        <p:cTn id="41" dur="1" fill="hold">
                                          <p:stCondLst>
                                            <p:cond delay="0"/>
                                          </p:stCondLst>
                                        </p:cTn>
                                        <p:tgtEl>
                                          <p:spTgt spid="20"/>
                                        </p:tgtEl>
                                        <p:attrNameLst>
                                          <p:attrName>style.visibility</p:attrName>
                                        </p:attrNameLst>
                                      </p:cBhvr>
                                      <p:to>
                                        <p:strVal val="visible"/>
                                      </p:to>
                                    </p:set>
                                    <p:anim calcmode="lin" valueType="num">
                                      <p:cBhvr>
                                        <p:cTn id="42" dur="500" fill="hold"/>
                                        <p:tgtEl>
                                          <p:spTgt spid="20"/>
                                        </p:tgtEl>
                                        <p:attrNameLst>
                                          <p:attrName>ppt_x</p:attrName>
                                        </p:attrNameLst>
                                      </p:cBhvr>
                                      <p:tavLst>
                                        <p:tav tm="0">
                                          <p:val>
                                            <p:strVal val="#ppt_x"/>
                                          </p:val>
                                        </p:tav>
                                        <p:tav tm="100000">
                                          <p:val>
                                            <p:strVal val="#ppt_x"/>
                                          </p:val>
                                        </p:tav>
                                      </p:tavLst>
                                    </p:anim>
                                    <p:anim calcmode="lin" valueType="num">
                                      <p:cBhvr>
                                        <p:cTn id="43"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2"/>
                                        </p:tgtEl>
                                        <p:attrNameLst>
                                          <p:attrName>style.visibility</p:attrName>
                                        </p:attrNameLst>
                                      </p:cBhvr>
                                      <p:to>
                                        <p:strVal val="visible"/>
                                      </p:to>
                                    </p:set>
                                  </p:childTnLst>
                                </p:cTn>
                              </p:par>
                            </p:childTnLst>
                          </p:cTn>
                        </p:par>
                        <p:par>
                          <p:cTn id="48" fill="hold">
                            <p:stCondLst>
                              <p:cond delay="0"/>
                            </p:stCondLst>
                            <p:childTnLst>
                              <p:par>
                                <p:cTn id="49" presetID="2" presetClass="entr" presetSubtype="4" fill="hold" grpId="0" nodeType="afterEffect">
                                  <p:stCondLst>
                                    <p:cond delay="0"/>
                                  </p:stCondLst>
                                  <p:childTnLst>
                                    <p:set>
                                      <p:cBhvr>
                                        <p:cTn id="50" dur="1" fill="hold">
                                          <p:stCondLst>
                                            <p:cond delay="0"/>
                                          </p:stCondLst>
                                        </p:cTn>
                                        <p:tgtEl>
                                          <p:spTgt spid="4"/>
                                        </p:tgtEl>
                                        <p:attrNameLst>
                                          <p:attrName>style.visibility</p:attrName>
                                        </p:attrNameLst>
                                      </p:cBhvr>
                                      <p:to>
                                        <p:strVal val="visible"/>
                                      </p:to>
                                    </p:set>
                                    <p:anim calcmode="lin" valueType="num">
                                      <p:cBhvr>
                                        <p:cTn id="51" dur="500" fill="hold"/>
                                        <p:tgtEl>
                                          <p:spTgt spid="4"/>
                                        </p:tgtEl>
                                        <p:attrNameLst>
                                          <p:attrName>ppt_x</p:attrName>
                                        </p:attrNameLst>
                                      </p:cBhvr>
                                      <p:tavLst>
                                        <p:tav tm="0">
                                          <p:val>
                                            <p:strVal val="#ppt_x"/>
                                          </p:val>
                                        </p:tav>
                                        <p:tav tm="100000">
                                          <p:val>
                                            <p:strVal val="#ppt_x"/>
                                          </p:val>
                                        </p:tav>
                                      </p:tavLst>
                                    </p:anim>
                                    <p:anim calcmode="lin" valueType="num">
                                      <p:cBhvr>
                                        <p:cTn id="5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7"/>
                                        </p:tgtEl>
                                        <p:attrNameLst>
                                          <p:attrName>style.visibility</p:attrName>
                                        </p:attrNameLst>
                                      </p:cBhvr>
                                      <p:to>
                                        <p:strVal val="visible"/>
                                      </p:to>
                                    </p:set>
                                  </p:childTnLst>
                                </p:cTn>
                              </p:par>
                            </p:childTnLst>
                          </p:cTn>
                        </p:par>
                        <p:par>
                          <p:cTn id="57" fill="hold">
                            <p:stCondLst>
                              <p:cond delay="0"/>
                            </p:stCondLst>
                            <p:childTnLst>
                              <p:par>
                                <p:cTn id="58" presetID="1" presetClass="entr" presetSubtype="0" fill="hold" nodeType="afterEffect">
                                  <p:stCondLst>
                                    <p:cond delay="0"/>
                                  </p:stCondLst>
                                  <p:childTnLst>
                                    <p:set>
                                      <p:cBhvr>
                                        <p:cTn id="59"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6" grpId="0"/>
      <p:bldP spid="25607" grpId="0"/>
      <p:bldP spid="2" grpId="0"/>
      <p:bldP spid="4" grpId="0"/>
      <p:bldP spid="3" grpId="0"/>
      <p:bldP spid="5" grpId="0"/>
      <p:bldP spid="6" grpId="0"/>
      <p:bldP spid="7" grpId="0"/>
      <p:bldP spid="19" grpId="0"/>
      <p:bldP spid="2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文本框 25601"/>
          <p:cNvSpPr txBox="1"/>
          <p:nvPr>
            <p:custDataLst>
              <p:tags r:id="rId1"/>
            </p:custDataLst>
          </p:nvPr>
        </p:nvSpPr>
        <p:spPr>
          <a:xfrm>
            <a:off x="236220" y="1215390"/>
            <a:ext cx="11720830" cy="5477510"/>
          </a:xfrm>
          <a:prstGeom prst="rect">
            <a:avLst/>
          </a:prstGeom>
          <a:noFill/>
          <a:ln w="9525">
            <a:noFill/>
          </a:ln>
        </p:spPr>
        <p:txBody>
          <a:bodyPr wrap="square" anchor="t" anchorCtr="0">
            <a:spAutoFit/>
          </a:bodyPr>
          <a:lstStyle/>
          <a:p>
            <a:pPr fontAlgn="auto">
              <a:lnSpc>
                <a:spcPct val="150000"/>
              </a:lnSpc>
            </a:pP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⑧</a:t>
            </a:r>
            <a:r>
              <a:rPr lang="zh-CN" altLang="en-US"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有氧呼吸和无氧呼吸第一阶段反应完全相同</a:t>
            </a:r>
            <a:r>
              <a:rPr lang="en-US" altLang="zh-CN"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fontAlgn="auto">
              <a:lnSpc>
                <a:spcPct val="150000"/>
              </a:lnSpc>
            </a:pPr>
            <a:r>
              <a:rPr lang="zh-CN" altLang="en-US"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⑨无氧呼吸的第一阶段和第二阶段两个阶段都可以释放出能量</a:t>
            </a:r>
            <a:r>
              <a:rPr lang="en-US" altLang="zh-CN"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en-US" altLang="zh-CN"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fontAlgn="auto">
              <a:lnSpc>
                <a:spcPct val="150000"/>
              </a:lnSpc>
            </a:pP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⑩呼吸作用分解葡萄糖所释放的能量，在有氧呼吸中有两个去向，在无氧呼吸中有三个去向（</a:t>
            </a:r>
            <a:r>
              <a:rPr lang="en-US" altLang="zh-CN"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fontAlgn="auto">
              <a:lnSpc>
                <a:spcPct val="150000"/>
              </a:lnSpc>
            </a:pP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⑪无氧呼吸不需要氧气的参与，该过程最终有【</a:t>
            </a:r>
            <a:r>
              <a:rPr lang="en-US" altLang="zh-CN"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H</a:t>
            </a: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】的积累（</a:t>
            </a:r>
            <a:r>
              <a:rPr lang="en-US" altLang="zh-CN"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fontAlgn="auto">
              <a:lnSpc>
                <a:spcPct val="150000"/>
              </a:lnSpc>
            </a:pP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⑫人体骨骼肌细胞在缺氧条件下，细胞呼吸产生的CO</a:t>
            </a:r>
            <a:r>
              <a:rPr lang="zh-CN" altLang="en-US" sz="2800" baseline="-2500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体积多于吸收的O</a:t>
            </a:r>
            <a:r>
              <a:rPr lang="zh-CN" altLang="en-US" sz="2800" baseline="-2500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的体积(      )</a:t>
            </a:r>
            <a:endPar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fontAlgn="auto">
              <a:lnSpc>
                <a:spcPct val="100000"/>
              </a:lnSpc>
            </a:pP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⑬无氧呼吸只释放少量能量，其余能量储存在分解不彻底的氧化产物——酒精或乳酸中（</a:t>
            </a:r>
            <a:r>
              <a:rPr lang="en-US" altLang="zh-CN"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5606" name="文本框 25605"/>
          <p:cNvSpPr txBox="1"/>
          <p:nvPr>
            <p:custDataLst>
              <p:tags r:id="rId2"/>
            </p:custDataLst>
          </p:nvPr>
        </p:nvSpPr>
        <p:spPr>
          <a:xfrm>
            <a:off x="2846070" y="2818765"/>
            <a:ext cx="1647825" cy="1337945"/>
          </a:xfrm>
          <a:prstGeom prst="rect">
            <a:avLst/>
          </a:prstGeom>
          <a:noFill/>
          <a:ln w="9525">
            <a:noFill/>
          </a:ln>
        </p:spPr>
        <p:txBody>
          <a:bodyPr wrap="square" anchor="b" anchorCtr="1">
            <a:spAutoFit/>
          </a:bodyPr>
          <a:lstStyle/>
          <a:p>
            <a:pPr>
              <a:lnSpc>
                <a:spcPct val="150000"/>
              </a:lnSpc>
            </a:pPr>
            <a:r>
              <a:rPr lang="en-US" altLang="zh-CN" sz="5400" b="1">
                <a:solidFill>
                  <a:srgbClr val="FF0000"/>
                </a:solidFill>
                <a:latin typeface="微软雅黑" panose="020B0503020204020204" pitchFamily="34" charset="-122"/>
                <a:ea typeface="微软雅黑" panose="020B0503020204020204" pitchFamily="34" charset="-122"/>
              </a:rPr>
              <a:t>×</a:t>
            </a:r>
            <a:endParaRPr lang="en-US" altLang="zh-CN" sz="5400" b="1">
              <a:solidFill>
                <a:srgbClr val="FF0000"/>
              </a:solidFill>
              <a:latin typeface="微软雅黑" panose="020B0503020204020204" pitchFamily="34" charset="-122"/>
              <a:ea typeface="微软雅黑" panose="020B0503020204020204" pitchFamily="34" charset="-122"/>
            </a:endParaRPr>
          </a:p>
        </p:txBody>
      </p:sp>
      <p:sp>
        <p:nvSpPr>
          <p:cNvPr id="25607" name="文本框 25606"/>
          <p:cNvSpPr txBox="1"/>
          <p:nvPr>
            <p:custDataLst>
              <p:tags r:id="rId3"/>
            </p:custDataLst>
          </p:nvPr>
        </p:nvSpPr>
        <p:spPr>
          <a:xfrm>
            <a:off x="9346248" y="3428683"/>
            <a:ext cx="1647825" cy="1337945"/>
          </a:xfrm>
          <a:prstGeom prst="rect">
            <a:avLst/>
          </a:prstGeom>
          <a:noFill/>
          <a:ln w="9525">
            <a:noFill/>
          </a:ln>
        </p:spPr>
        <p:txBody>
          <a:bodyPr wrap="square" anchor="b" anchorCtr="1">
            <a:spAutoFit/>
          </a:bodyPr>
          <a:lstStyle/>
          <a:p>
            <a:pPr>
              <a:lnSpc>
                <a:spcPct val="150000"/>
              </a:lnSpc>
            </a:pPr>
            <a:r>
              <a:rPr lang="en-US" altLang="zh-CN" sz="5400" b="1">
                <a:solidFill>
                  <a:srgbClr val="FF0000"/>
                </a:solidFill>
                <a:latin typeface="微软雅黑" panose="020B0503020204020204" pitchFamily="34" charset="-122"/>
                <a:ea typeface="微软雅黑" panose="020B0503020204020204" pitchFamily="34" charset="-122"/>
              </a:rPr>
              <a:t>×</a:t>
            </a:r>
            <a:endParaRPr lang="en-US" altLang="zh-CN" sz="5400" b="1">
              <a:solidFill>
                <a:srgbClr val="FF0000"/>
              </a:solidFill>
              <a:latin typeface="微软雅黑" panose="020B0503020204020204" pitchFamily="34" charset="-122"/>
              <a:ea typeface="微软雅黑" panose="020B0503020204020204" pitchFamily="34" charset="-122"/>
            </a:endParaRPr>
          </a:p>
        </p:txBody>
      </p:sp>
      <p:sp>
        <p:nvSpPr>
          <p:cNvPr id="5" name="文本框 4"/>
          <p:cNvSpPr txBox="1"/>
          <p:nvPr>
            <p:custDataLst>
              <p:tags r:id="rId4"/>
            </p:custDataLst>
          </p:nvPr>
        </p:nvSpPr>
        <p:spPr>
          <a:xfrm>
            <a:off x="9509760" y="1480820"/>
            <a:ext cx="1647825" cy="1337945"/>
          </a:xfrm>
          <a:prstGeom prst="rect">
            <a:avLst/>
          </a:prstGeom>
          <a:noFill/>
          <a:ln w="9525">
            <a:noFill/>
          </a:ln>
        </p:spPr>
        <p:txBody>
          <a:bodyPr wrap="square" anchor="b" anchorCtr="1">
            <a:spAutoFit/>
          </a:bodyPr>
          <a:lstStyle/>
          <a:p>
            <a:pPr>
              <a:lnSpc>
                <a:spcPct val="150000"/>
              </a:lnSpc>
            </a:pPr>
            <a:r>
              <a:rPr lang="en-US" altLang="zh-CN" sz="5400" b="1">
                <a:solidFill>
                  <a:srgbClr val="FF0000"/>
                </a:solidFill>
                <a:latin typeface="微软雅黑" panose="020B0503020204020204" pitchFamily="34" charset="-122"/>
                <a:ea typeface="微软雅黑" panose="020B0503020204020204" pitchFamily="34" charset="-122"/>
              </a:rPr>
              <a:t>×</a:t>
            </a:r>
            <a:endParaRPr lang="en-US" altLang="zh-CN" sz="5400" b="1">
              <a:solidFill>
                <a:srgbClr val="FF0000"/>
              </a:solidFill>
              <a:latin typeface="微软雅黑" panose="020B0503020204020204" pitchFamily="34" charset="-122"/>
              <a:ea typeface="微软雅黑" panose="020B0503020204020204" pitchFamily="34" charset="-122"/>
            </a:endParaRPr>
          </a:p>
        </p:txBody>
      </p:sp>
      <p:sp>
        <p:nvSpPr>
          <p:cNvPr id="6" name="文本框 5"/>
          <p:cNvSpPr txBox="1"/>
          <p:nvPr>
            <p:custDataLst>
              <p:tags r:id="rId5"/>
            </p:custDataLst>
          </p:nvPr>
        </p:nvSpPr>
        <p:spPr>
          <a:xfrm>
            <a:off x="1049973" y="4653915"/>
            <a:ext cx="1647825" cy="1337945"/>
          </a:xfrm>
          <a:prstGeom prst="rect">
            <a:avLst/>
          </a:prstGeom>
          <a:noFill/>
          <a:ln w="9525">
            <a:noFill/>
          </a:ln>
        </p:spPr>
        <p:txBody>
          <a:bodyPr wrap="square" anchor="b" anchorCtr="1">
            <a:spAutoFit/>
          </a:bodyPr>
          <a:lstStyle/>
          <a:p>
            <a:pPr>
              <a:lnSpc>
                <a:spcPct val="150000"/>
              </a:lnSpc>
            </a:pPr>
            <a:r>
              <a:rPr lang="en-US" altLang="zh-CN" sz="5400" b="1">
                <a:solidFill>
                  <a:srgbClr val="FF0000"/>
                </a:solidFill>
                <a:latin typeface="微软雅黑" panose="020B0503020204020204" pitchFamily="34" charset="-122"/>
                <a:ea typeface="微软雅黑" panose="020B0503020204020204" pitchFamily="34" charset="-122"/>
              </a:rPr>
              <a:t>×</a:t>
            </a:r>
            <a:endParaRPr lang="en-US" altLang="zh-CN" sz="5400" b="1">
              <a:solidFill>
                <a:srgbClr val="FF0000"/>
              </a:solidFill>
              <a:latin typeface="微软雅黑" panose="020B0503020204020204" pitchFamily="34" charset="-122"/>
              <a:ea typeface="微软雅黑" panose="020B0503020204020204" pitchFamily="34" charset="-122"/>
            </a:endParaRPr>
          </a:p>
        </p:txBody>
      </p:sp>
      <p:sp>
        <p:nvSpPr>
          <p:cNvPr id="8" name="TextBox 34"/>
          <p:cNvSpPr txBox="1"/>
          <p:nvPr>
            <p:custDataLst>
              <p:tags r:id="rId6"/>
            </p:custDataLst>
          </p:nvPr>
        </p:nvSpPr>
        <p:spPr>
          <a:xfrm>
            <a:off x="7579063" y="1204734"/>
            <a:ext cx="720725" cy="753110"/>
          </a:xfrm>
          <a:prstGeom prst="rect">
            <a:avLst/>
          </a:prstGeom>
          <a:noFill/>
        </p:spPr>
        <p:txBody>
          <a:bodyPr>
            <a:spAutoFit/>
          </a:bodyPr>
          <a:lstStyle/>
          <a:p>
            <a:pPr>
              <a:defRPr/>
            </a:pPr>
            <a:r>
              <a:rPr lang="zh-CN" altLang="en-US" sz="4300" b="1">
                <a:solidFill>
                  <a:srgbClr val="FF0000"/>
                </a:solidFill>
                <a:latin typeface="华文细黑" panose="02010600040101010101" pitchFamily="2" charset="-122"/>
                <a:ea typeface="华文细黑" panose="02010600040101010101" pitchFamily="2" charset="-122"/>
              </a:rPr>
              <a:t>√</a:t>
            </a:r>
            <a:endParaRPr lang="zh-CN" altLang="en-US" sz="4300" b="1">
              <a:solidFill>
                <a:srgbClr val="FF0000"/>
              </a:solidFill>
              <a:latin typeface="华文细黑" panose="02010600040101010101" pitchFamily="2" charset="-122"/>
              <a:ea typeface="华文细黑" panose="02010600040101010101" pitchFamily="2" charset="-122"/>
            </a:endParaRPr>
          </a:p>
        </p:txBody>
      </p:sp>
      <p:grpSp>
        <p:nvGrpSpPr>
          <p:cNvPr id="21" name="组合 20"/>
          <p:cNvGrpSpPr/>
          <p:nvPr>
            <p:custDataLst>
              <p:tags r:id="rId7"/>
            </p:custDataLst>
          </p:nvPr>
        </p:nvGrpSpPr>
        <p:grpSpPr>
          <a:xfrm>
            <a:off x="3053080" y="1736090"/>
            <a:ext cx="6086475" cy="575310"/>
            <a:chOff x="10868" y="786"/>
            <a:chExt cx="9585" cy="906"/>
          </a:xfrm>
        </p:grpSpPr>
        <p:sp>
          <p:nvSpPr>
            <p:cNvPr id="22" name="文本框 21"/>
            <p:cNvSpPr txBox="1"/>
            <p:nvPr>
              <p:custDataLst>
                <p:tags r:id="rId8"/>
              </p:custDataLst>
            </p:nvPr>
          </p:nvSpPr>
          <p:spPr>
            <a:xfrm>
              <a:off x="10868" y="786"/>
              <a:ext cx="9585" cy="725"/>
            </a:xfrm>
            <a:prstGeom prst="rect">
              <a:avLst/>
            </a:prstGeom>
            <a:noFill/>
            <a:ln w="9525">
              <a:noFill/>
            </a:ln>
            <a:extLst>
              <a:ext uri="{909E8E84-426E-40DD-AFC4-6F175D3DCCD1}">
                <a14:hiddenFill xmlns:a14="http://schemas.microsoft.com/office/drawing/2010/main">
                  <a:solidFill>
                    <a:srgbClr val="F2F2F2"/>
                  </a:solidFill>
                </a14:hiddenFill>
              </a:ext>
            </a:extLst>
          </p:spPr>
          <p:txBody>
            <a:bodyPr wrap="square" anchor="t" anchorCtr="0">
              <a:spAutoFit/>
            </a:bodyPr>
            <a:lstStyle/>
            <a:p>
              <a:r>
                <a:rPr lang="zh-CN" altLang="en-US"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无氧呼吸</a:t>
              </a:r>
              <a:r>
                <a:rPr lang="zh-CN"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唯有第一阶段释放少量能量</a:t>
              </a:r>
              <a:endParaRPr lang="zh-CN"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endParaRPr>
            </a:p>
          </p:txBody>
        </p:sp>
        <p:cxnSp>
          <p:nvCxnSpPr>
            <p:cNvPr id="23" name="直接连接符 22"/>
            <p:cNvCxnSpPr/>
            <p:nvPr>
              <p:custDataLst>
                <p:tags r:id="rId9"/>
              </p:custDataLst>
            </p:nvPr>
          </p:nvCxnSpPr>
          <p:spPr>
            <a:xfrm>
              <a:off x="12475" y="1676"/>
              <a:ext cx="5962" cy="1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1" name="圆角矩形 10"/>
          <p:cNvSpPr/>
          <p:nvPr>
            <p:custDataLst>
              <p:tags r:id="rId10"/>
            </p:custDataLst>
          </p:nvPr>
        </p:nvSpPr>
        <p:spPr>
          <a:xfrm>
            <a:off x="4413250" y="2693035"/>
            <a:ext cx="755650" cy="450850"/>
          </a:xfrm>
          <a:prstGeom prst="roundRect">
            <a:avLst/>
          </a:prstGeom>
          <a:noFill/>
          <a:ln w="38100">
            <a:solidFill>
              <a:srgbClr val="00B05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 name="组合 11"/>
          <p:cNvGrpSpPr/>
          <p:nvPr>
            <p:custDataLst>
              <p:tags r:id="rId11"/>
            </p:custDataLst>
          </p:nvPr>
        </p:nvGrpSpPr>
        <p:grpSpPr>
          <a:xfrm>
            <a:off x="404495" y="3115310"/>
            <a:ext cx="11264900" cy="470535"/>
            <a:chOff x="12475" y="935"/>
            <a:chExt cx="17740" cy="741"/>
          </a:xfrm>
        </p:grpSpPr>
        <p:sp>
          <p:nvSpPr>
            <p:cNvPr id="13" name="文本框 12"/>
            <p:cNvSpPr txBox="1"/>
            <p:nvPr>
              <p:custDataLst>
                <p:tags r:id="rId12"/>
              </p:custDataLst>
            </p:nvPr>
          </p:nvSpPr>
          <p:spPr>
            <a:xfrm>
              <a:off x="12876" y="935"/>
              <a:ext cx="17339" cy="725"/>
            </a:xfrm>
            <a:prstGeom prst="rect">
              <a:avLst/>
            </a:prstGeom>
            <a:noFill/>
            <a:ln w="9525">
              <a:noFill/>
            </a:ln>
            <a:extLst>
              <a:ext uri="{909E8E84-426E-40DD-AFC4-6F175D3DCCD1}">
                <a14:hiddenFill xmlns:a14="http://schemas.microsoft.com/office/drawing/2010/main">
                  <a:solidFill>
                    <a:srgbClr val="F2F2F2"/>
                  </a:solidFill>
                </a14:hiddenFill>
              </a:ext>
            </a:extLst>
          </p:spPr>
          <p:txBody>
            <a:bodyPr wrap="square" anchor="t" anchorCtr="0">
              <a:spAutoFit/>
            </a:bodyPr>
            <a:lstStyle/>
            <a:p>
              <a:r>
                <a:rPr lang="zh-CN" altLang="en-US"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无氧呼吸</a:t>
              </a:r>
              <a:r>
                <a:rPr lang="zh-CN"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第一阶段释放少量能量，大部分以热能形式散失，少部分用于合成</a:t>
              </a:r>
              <a:r>
                <a:rPr lang="en-US" altLang="zh-CN"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ATP</a:t>
              </a:r>
              <a:r>
                <a:rPr lang="zh-CN" altLang="en-US"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rPr>
                <a:t>。</a:t>
              </a:r>
              <a:endParaRPr lang="zh-CN" altLang="en-US" sz="2400" b="1">
                <a:solidFill>
                  <a:srgbClr val="FF0000"/>
                </a:solidFill>
                <a:latin typeface="楷体" panose="02010609060101010101" charset="-122"/>
                <a:ea typeface="楷体" panose="02010609060101010101" charset="-122"/>
                <a:cs typeface="楷体" panose="02010609060101010101" charset="-122"/>
                <a:sym typeface="宋体" panose="02010600030101010101" pitchFamily="2" charset="-122"/>
              </a:endParaRPr>
            </a:p>
          </p:txBody>
        </p:sp>
        <p:cxnSp>
          <p:nvCxnSpPr>
            <p:cNvPr id="14" name="直接连接符 13"/>
            <p:cNvCxnSpPr/>
            <p:nvPr>
              <p:custDataLst>
                <p:tags r:id="rId13"/>
              </p:custDataLst>
            </p:nvPr>
          </p:nvCxnSpPr>
          <p:spPr>
            <a:xfrm flipV="1">
              <a:off x="12475" y="1660"/>
              <a:ext cx="5019" cy="1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5" name="组合 14"/>
          <p:cNvGrpSpPr/>
          <p:nvPr>
            <p:custDataLst>
              <p:tags r:id="rId14"/>
            </p:custDataLst>
          </p:nvPr>
        </p:nvGrpSpPr>
        <p:grpSpPr>
          <a:xfrm>
            <a:off x="4157345" y="3666490"/>
            <a:ext cx="8034655" cy="575310"/>
            <a:chOff x="9164" y="786"/>
            <a:chExt cx="12653" cy="906"/>
          </a:xfrm>
        </p:grpSpPr>
        <p:sp>
          <p:nvSpPr>
            <p:cNvPr id="16" name="文本框 15"/>
            <p:cNvSpPr txBox="1"/>
            <p:nvPr>
              <p:custDataLst>
                <p:tags r:id="rId15"/>
              </p:custDataLst>
            </p:nvPr>
          </p:nvSpPr>
          <p:spPr>
            <a:xfrm>
              <a:off x="9164" y="786"/>
              <a:ext cx="12653" cy="725"/>
            </a:xfrm>
            <a:prstGeom prst="rect">
              <a:avLst/>
            </a:prstGeom>
            <a:noFill/>
            <a:ln w="9525">
              <a:noFill/>
            </a:ln>
            <a:extLst>
              <a:ext uri="{909E8E84-426E-40DD-AFC4-6F175D3DCCD1}">
                <a14:hiddenFill xmlns:a14="http://schemas.microsoft.com/office/drawing/2010/main">
                  <a:solidFill>
                    <a:srgbClr val="F2F2F2"/>
                  </a:solidFill>
                </a14:hiddenFill>
              </a:ext>
            </a:extLst>
          </p:spPr>
          <p:txBody>
            <a:bodyPr wrap="square" anchor="t" anchorCtr="0">
              <a:spAutoFit/>
            </a:bodyPr>
            <a:lstStyle/>
            <a:p>
              <a:r>
                <a:rPr lang="zh-CN" altLang="en-US" sz="2400" b="1">
                  <a:solidFill>
                    <a:srgbClr val="7030A0"/>
                  </a:solidFill>
                  <a:latin typeface="黑体" panose="02010609060101010101" charset="-122"/>
                  <a:ea typeface="黑体" panose="02010609060101010101" charset="-122"/>
                  <a:cs typeface="黑体" panose="02010609060101010101" charset="-122"/>
                  <a:sym typeface="宋体" panose="02010600030101010101" pitchFamily="2" charset="-122"/>
                </a:rPr>
                <a:t>无氧呼吸</a:t>
              </a:r>
              <a:r>
                <a:rPr lang="zh-CN" sz="2400" b="1">
                  <a:solidFill>
                    <a:srgbClr val="7030A0"/>
                  </a:solidFill>
                  <a:latin typeface="黑体" panose="02010609060101010101" charset="-122"/>
                  <a:ea typeface="黑体" panose="02010609060101010101" charset="-122"/>
                  <a:cs typeface="黑体" panose="02010609060101010101" charset="-122"/>
                  <a:sym typeface="宋体" panose="02010600030101010101" pitchFamily="2" charset="-122"/>
                </a:rPr>
                <a:t>第一阶段产生的【</a:t>
              </a:r>
              <a:r>
                <a:rPr lang="en-US" altLang="zh-CN" sz="2400" b="1">
                  <a:solidFill>
                    <a:srgbClr val="7030A0"/>
                  </a:solidFill>
                  <a:latin typeface="黑体" panose="02010609060101010101" charset="-122"/>
                  <a:ea typeface="黑体" panose="02010609060101010101" charset="-122"/>
                  <a:cs typeface="黑体" panose="02010609060101010101" charset="-122"/>
                  <a:sym typeface="宋体" panose="02010600030101010101" pitchFamily="2" charset="-122"/>
                </a:rPr>
                <a:t>H</a:t>
              </a:r>
              <a:r>
                <a:rPr lang="zh-CN" sz="2400" b="1">
                  <a:solidFill>
                    <a:srgbClr val="7030A0"/>
                  </a:solidFill>
                  <a:latin typeface="黑体" panose="02010609060101010101" charset="-122"/>
                  <a:ea typeface="黑体" panose="02010609060101010101" charset="-122"/>
                  <a:cs typeface="黑体" panose="02010609060101010101" charset="-122"/>
                  <a:sym typeface="宋体" panose="02010600030101010101" pitchFamily="2" charset="-122"/>
                </a:rPr>
                <a:t>】用于第二阶段丙酮酸的还原</a:t>
              </a:r>
              <a:endParaRPr lang="zh-CN" sz="2400" b="1">
                <a:solidFill>
                  <a:srgbClr val="7030A0"/>
                </a:solidFill>
                <a:latin typeface="黑体" panose="02010609060101010101" charset="-122"/>
                <a:ea typeface="黑体" panose="02010609060101010101" charset="-122"/>
                <a:cs typeface="黑体" panose="02010609060101010101" charset="-122"/>
                <a:sym typeface="宋体" panose="02010600030101010101" pitchFamily="2" charset="-122"/>
              </a:endParaRPr>
            </a:p>
          </p:txBody>
        </p:sp>
        <p:cxnSp>
          <p:nvCxnSpPr>
            <p:cNvPr id="17" name="直接连接符 16"/>
            <p:cNvCxnSpPr/>
            <p:nvPr>
              <p:custDataLst>
                <p:tags r:id="rId16"/>
              </p:custDataLst>
            </p:nvPr>
          </p:nvCxnSpPr>
          <p:spPr>
            <a:xfrm>
              <a:off x="12475" y="1676"/>
              <a:ext cx="5962" cy="1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8" name="组合 17"/>
          <p:cNvGrpSpPr/>
          <p:nvPr>
            <p:custDataLst>
              <p:tags r:id="rId17"/>
            </p:custDataLst>
          </p:nvPr>
        </p:nvGrpSpPr>
        <p:grpSpPr>
          <a:xfrm>
            <a:off x="9872980" y="4653915"/>
            <a:ext cx="1284605" cy="842645"/>
            <a:chOff x="2841" y="3314"/>
            <a:chExt cx="2023" cy="1327"/>
          </a:xfrm>
        </p:grpSpPr>
        <p:sp>
          <p:nvSpPr>
            <p:cNvPr id="19" name="圆角矩形 18"/>
            <p:cNvSpPr/>
            <p:nvPr>
              <p:custDataLst>
                <p:tags r:id="rId18"/>
              </p:custDataLst>
            </p:nvPr>
          </p:nvSpPr>
          <p:spPr>
            <a:xfrm>
              <a:off x="2841" y="3314"/>
              <a:ext cx="1175" cy="633"/>
            </a:xfrm>
            <a:prstGeom prst="roundRect">
              <a:avLst/>
            </a:prstGeom>
            <a:noFill/>
            <a:ln w="3810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p:cNvSpPr txBox="1"/>
            <p:nvPr>
              <p:custDataLst>
                <p:tags r:id="rId19"/>
              </p:custDataLst>
            </p:nvPr>
          </p:nvSpPr>
          <p:spPr>
            <a:xfrm>
              <a:off x="2944" y="3916"/>
              <a:ext cx="1920" cy="725"/>
            </a:xfrm>
            <a:prstGeom prst="rect">
              <a:avLst/>
            </a:prstGeom>
            <a:noFill/>
            <a:ln w="9525">
              <a:noFill/>
            </a:ln>
            <a:extLst>
              <a:ext uri="{909E8E84-426E-40DD-AFC4-6F175D3DCCD1}">
                <a14:hiddenFill xmlns:a14="http://schemas.microsoft.com/office/drawing/2010/main">
                  <a:solidFill>
                    <a:srgbClr val="F2F2F2"/>
                  </a:solidFill>
                </a14:hiddenFill>
              </a:ext>
            </a:extLst>
          </p:spPr>
          <p:txBody>
            <a:bodyPr wrap="square" anchor="t" anchorCtr="0">
              <a:spAutoFit/>
            </a:bodyPr>
            <a:lstStyle/>
            <a:p>
              <a:r>
                <a:rPr lang="zh-CN" sz="2400" b="1">
                  <a:solidFill>
                    <a:srgbClr val="7030A0"/>
                  </a:solidFill>
                  <a:latin typeface="楷体" panose="02010609060101010101" charset="-122"/>
                  <a:ea typeface="楷体" panose="02010609060101010101" charset="-122"/>
                  <a:cs typeface="楷体" panose="02010609060101010101" charset="-122"/>
                  <a:sym typeface="宋体" panose="02010600030101010101" pitchFamily="2" charset="-122"/>
                </a:rPr>
                <a:t>等于</a:t>
              </a:r>
              <a:endParaRPr lang="zh-CN" sz="2400" b="1">
                <a:solidFill>
                  <a:srgbClr val="7030A0"/>
                </a:solidFill>
                <a:latin typeface="楷体" panose="02010609060101010101" charset="-122"/>
                <a:ea typeface="楷体" panose="02010609060101010101" charset="-122"/>
                <a:cs typeface="楷体" panose="02010609060101010101" charset="-122"/>
                <a:sym typeface="宋体" panose="02010600030101010101" pitchFamily="2" charset="-122"/>
              </a:endParaRPr>
            </a:p>
          </p:txBody>
        </p:sp>
      </p:grpSp>
      <p:grpSp>
        <p:nvGrpSpPr>
          <p:cNvPr id="24" name="组合 23"/>
          <p:cNvGrpSpPr/>
          <p:nvPr>
            <p:custDataLst>
              <p:tags r:id="rId20"/>
            </p:custDataLst>
          </p:nvPr>
        </p:nvGrpSpPr>
        <p:grpSpPr>
          <a:xfrm>
            <a:off x="1235075" y="4632960"/>
            <a:ext cx="4600575" cy="955040"/>
            <a:chOff x="2841" y="3168"/>
            <a:chExt cx="7245" cy="1504"/>
          </a:xfrm>
        </p:grpSpPr>
        <p:sp>
          <p:nvSpPr>
            <p:cNvPr id="25" name="圆角矩形 24"/>
            <p:cNvSpPr/>
            <p:nvPr>
              <p:custDataLst>
                <p:tags r:id="rId21"/>
              </p:custDataLst>
            </p:nvPr>
          </p:nvSpPr>
          <p:spPr>
            <a:xfrm>
              <a:off x="2841" y="3168"/>
              <a:ext cx="7245" cy="779"/>
            </a:xfrm>
            <a:prstGeom prst="roundRect">
              <a:avLst/>
            </a:prstGeom>
            <a:noFill/>
            <a:ln w="3810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25"/>
            <p:cNvSpPr txBox="1"/>
            <p:nvPr>
              <p:custDataLst>
                <p:tags r:id="rId22"/>
              </p:custDataLst>
            </p:nvPr>
          </p:nvSpPr>
          <p:spPr>
            <a:xfrm>
              <a:off x="6309" y="3947"/>
              <a:ext cx="2863" cy="725"/>
            </a:xfrm>
            <a:prstGeom prst="rect">
              <a:avLst/>
            </a:prstGeom>
            <a:noFill/>
            <a:ln w="9525">
              <a:noFill/>
            </a:ln>
            <a:extLst>
              <a:ext uri="{909E8E84-426E-40DD-AFC4-6F175D3DCCD1}">
                <a14:hiddenFill xmlns:a14="http://schemas.microsoft.com/office/drawing/2010/main">
                  <a:solidFill>
                    <a:srgbClr val="F2F2F2"/>
                  </a:solidFill>
                </a14:hiddenFill>
              </a:ext>
            </a:extLst>
          </p:spPr>
          <p:txBody>
            <a:bodyPr wrap="square" anchor="t" anchorCtr="0">
              <a:spAutoFit/>
            </a:bodyPr>
            <a:lstStyle/>
            <a:p>
              <a:r>
                <a:rPr lang="zh-CN" sz="2400" b="1">
                  <a:solidFill>
                    <a:srgbClr val="7030A0"/>
                  </a:solidFill>
                  <a:latin typeface="楷体" panose="02010609060101010101" charset="-122"/>
                  <a:ea typeface="楷体" panose="02010609060101010101" charset="-122"/>
                  <a:cs typeface="楷体" panose="02010609060101010101" charset="-122"/>
                  <a:sym typeface="宋体" panose="02010600030101010101" pitchFamily="2" charset="-122"/>
                </a:rPr>
                <a:t>乳酸发酵</a:t>
              </a:r>
              <a:endParaRPr lang="zh-CN" sz="2400" b="1">
                <a:solidFill>
                  <a:srgbClr val="7030A0"/>
                </a:solidFill>
                <a:latin typeface="楷体" panose="02010609060101010101" charset="-122"/>
                <a:ea typeface="楷体" panose="02010609060101010101" charset="-122"/>
                <a:cs typeface="楷体" panose="02010609060101010101" charset="-122"/>
                <a:sym typeface="宋体" panose="02010600030101010101" pitchFamily="2" charset="-122"/>
              </a:endParaRPr>
            </a:p>
          </p:txBody>
        </p:sp>
      </p:grpSp>
      <p:sp>
        <p:nvSpPr>
          <p:cNvPr id="27" name="TextBox 34"/>
          <p:cNvSpPr txBox="1"/>
          <p:nvPr>
            <p:custDataLst>
              <p:tags r:id="rId23"/>
            </p:custDataLst>
          </p:nvPr>
        </p:nvSpPr>
        <p:spPr>
          <a:xfrm>
            <a:off x="2697818" y="5991999"/>
            <a:ext cx="720725" cy="753110"/>
          </a:xfrm>
          <a:prstGeom prst="rect">
            <a:avLst/>
          </a:prstGeom>
          <a:noFill/>
        </p:spPr>
        <p:txBody>
          <a:bodyPr>
            <a:spAutoFit/>
          </a:bodyPr>
          <a:lstStyle/>
          <a:p>
            <a:pPr>
              <a:defRPr/>
            </a:pPr>
            <a:r>
              <a:rPr lang="zh-CN" altLang="en-US" sz="4300" b="1">
                <a:solidFill>
                  <a:srgbClr val="FF0000"/>
                </a:solidFill>
                <a:latin typeface="华文细黑" panose="02010600040101010101" pitchFamily="2" charset="-122"/>
                <a:ea typeface="华文细黑" panose="02010600040101010101" pitchFamily="2" charset="-122"/>
              </a:rPr>
              <a:t>√</a:t>
            </a:r>
            <a:endParaRPr lang="zh-CN" altLang="en-US" sz="4300" b="1">
              <a:solidFill>
                <a:srgbClr val="FF0000"/>
              </a:solidFill>
              <a:latin typeface="华文细黑" panose="02010600040101010101" pitchFamily="2" charset="-122"/>
              <a:ea typeface="华文细黑" panose="02010600040101010101" pitchFamily="2" charset="-122"/>
            </a:endParaRPr>
          </a:p>
        </p:txBody>
      </p:sp>
      <p:grpSp>
        <p:nvGrpSpPr>
          <p:cNvPr id="2" name="组合 1"/>
          <p:cNvGrpSpPr/>
          <p:nvPr/>
        </p:nvGrpSpPr>
        <p:grpSpPr>
          <a:xfrm>
            <a:off x="149225" y="81280"/>
            <a:ext cx="6584623" cy="1216025"/>
            <a:chOff x="235" y="128"/>
            <a:chExt cx="11786" cy="1915"/>
          </a:xfrm>
        </p:grpSpPr>
        <p:sp>
          <p:nvSpPr>
            <p:cNvPr id="3" name="文本框 2"/>
            <p:cNvSpPr txBox="1"/>
            <p:nvPr>
              <p:custDataLst>
                <p:tags r:id="rId24"/>
              </p:custDataLst>
            </p:nvPr>
          </p:nvSpPr>
          <p:spPr>
            <a:xfrm>
              <a:off x="503" y="1027"/>
              <a:ext cx="11518"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有氧呼吸</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和无氧呼吸过程的分析</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4" name="组合 3"/>
            <p:cNvGrpSpPr/>
            <p:nvPr>
              <p:custDataLst>
                <p:tags r:id="rId25"/>
              </p:custDataLst>
            </p:nvPr>
          </p:nvGrpSpPr>
          <p:grpSpPr>
            <a:xfrm rot="0">
              <a:off x="235" y="128"/>
              <a:ext cx="10309" cy="899"/>
              <a:chOff x="587375" y="977268"/>
              <a:chExt cx="6546004" cy="570900"/>
            </a:xfrm>
          </p:grpSpPr>
          <p:sp>
            <p:nvSpPr>
              <p:cNvPr id="7" name="任意多边形: 形状 17"/>
              <p:cNvSpPr/>
              <p:nvPr>
                <p:custDataLst>
                  <p:tags r:id="rId26"/>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10" name="文本框 9"/>
              <p:cNvSpPr txBox="1"/>
              <p:nvPr>
                <p:custDataLst>
                  <p:tags r:id="rId27"/>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28" name="任意多边形: 形状 18"/>
              <p:cNvSpPr/>
              <p:nvPr>
                <p:custDataLst>
                  <p:tags r:id="rId28"/>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9" name="文本框 28"/>
              <p:cNvSpPr txBox="1"/>
              <p:nvPr>
                <p:custDataLst>
                  <p:tags r:id="rId29"/>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30" name="图片 29" descr="32303137373532353b32303137393931383bc9faceefcfd4cea2beb5cfb8b0fb"/>
            <p:cNvPicPr>
              <a:picLocks noChangeAspect="1"/>
            </p:cNvPicPr>
            <p:nvPr/>
          </p:nvPicPr>
          <p:blipFill>
            <a:blip r:embed="rId30"/>
            <a:stretch>
              <a:fillRect/>
            </a:stretch>
          </p:blipFill>
          <p:spPr>
            <a:xfrm>
              <a:off x="1119" y="207"/>
              <a:ext cx="719" cy="719"/>
            </a:xfrm>
            <a:prstGeom prst="rect">
              <a:avLst/>
            </a:prstGeom>
          </p:spPr>
        </p:pic>
      </p:grpSp>
      <p:sp>
        <p:nvSpPr>
          <p:cNvPr id="31" name="文本框 30"/>
          <p:cNvSpPr txBox="1"/>
          <p:nvPr/>
        </p:nvSpPr>
        <p:spPr>
          <a:xfrm>
            <a:off x="6348095" y="309245"/>
            <a:ext cx="2240915" cy="567690"/>
          </a:xfrm>
          <a:prstGeom prst="rect">
            <a:avLst/>
          </a:prstGeom>
          <a:noFill/>
        </p:spPr>
        <p:txBody>
          <a:bodyPr vert="horz" wrap="square" rtlCol="0">
            <a:noAutofit/>
          </a:bodyPr>
          <a:p>
            <a:r>
              <a:rPr lang="zh-CN" altLang="en-US" sz="3200" b="1">
                <a:highlight>
                  <a:srgbClr val="FFFF00"/>
                </a:highlight>
                <a:latin typeface="微软雅黑" panose="020B0503020204020204" pitchFamily="34" charset="-122"/>
                <a:ea typeface="微软雅黑" panose="020B0503020204020204" pitchFamily="34" charset="-122"/>
                <a:cs typeface="微软雅黑" panose="020B0503020204020204" pitchFamily="34" charset="-122"/>
              </a:rPr>
              <a:t>易错辨析</a:t>
            </a:r>
            <a:endParaRPr lang="zh-CN" altLang="en-US" sz="3200" b="1">
              <a:highlight>
                <a:srgbClr val="FFFF00"/>
              </a:highlight>
              <a:latin typeface="微软雅黑" panose="020B0503020204020204" pitchFamily="34" charset="-122"/>
              <a:ea typeface="微软雅黑" panose="020B0503020204020204" pitchFamily="34" charset="-122"/>
              <a:cs typeface="微软雅黑" panose="020B0503020204020204" pitchFamily="34" charset="-122"/>
            </a:endParaRPr>
          </a:p>
        </p:txBody>
      </p:sp>
      <mc:AlternateContent xmlns:mc="http://schemas.openxmlformats.org/markup-compatibility/2006" xmlns:p14="http://schemas.microsoft.com/office/powerpoint/2010/main">
        <mc:Choice Requires="p14">
          <p:contentPart r:id="rId31" p14:bwMode="auto">
            <p14:nvContentPartPr>
              <p14:cNvPr id="9" name="墨迹 8"/>
              <p14:cNvContentPartPr/>
              <p14:nvPr/>
            </p14:nvContentPartPr>
            <p14:xfrm>
              <a:off x="9232900" y="2679700"/>
              <a:ext cx="781050" cy="488950"/>
            </p14:xfrm>
          </p:contentPart>
        </mc:Choice>
        <mc:Fallback xmlns="">
          <p:pic>
            <p:nvPicPr>
              <p:cNvPr id="9" name="墨迹 8"/>
            </p:nvPicPr>
            <p:blipFill>
              <a:blip r:embed="rId32"/>
            </p:blipFill>
            <p:spPr>
              <a:xfrm>
                <a:off x="9232900" y="2679700"/>
                <a:ext cx="781050" cy="488950"/>
              </a:xfrm>
              <a:prstGeom prst="rect"/>
            </p:spPr>
          </p:pic>
        </mc:Fallback>
      </mc:AlternateContent>
      <mc:AlternateContent xmlns:mc="http://schemas.openxmlformats.org/markup-compatibility/2006" xmlns:p14="http://schemas.microsoft.com/office/powerpoint/2010/main">
        <mc:Choice Requires="p14">
          <p:contentPart r:id="rId33" p14:bwMode="auto">
            <p14:nvContentPartPr>
              <p14:cNvPr id="32" name="墨迹 31"/>
              <p14:cNvContentPartPr/>
              <p14:nvPr/>
            </p14:nvContentPartPr>
            <p14:xfrm>
              <a:off x="4089400" y="3530600"/>
              <a:ext cx="590550" cy="400050"/>
            </p14:xfrm>
          </p:contentPart>
        </mc:Choice>
        <mc:Fallback xmlns="">
          <p:pic>
            <p:nvPicPr>
              <p:cNvPr id="32" name="墨迹 31"/>
            </p:nvPicPr>
            <p:blipFill>
              <a:blip r:embed="rId34"/>
            </p:blipFill>
            <p:spPr>
              <a:xfrm>
                <a:off x="4089400" y="3530600"/>
                <a:ext cx="590550" cy="400050"/>
              </a:xfrm>
              <a:prstGeom prst="rect"/>
            </p:spPr>
          </p:pic>
        </mc:Fallback>
      </mc:AlternateContent>
      <mc:AlternateContent xmlns:mc="http://schemas.openxmlformats.org/markup-compatibility/2006" xmlns:p14="http://schemas.microsoft.com/office/powerpoint/2010/main">
        <mc:Choice Requires="p14">
          <p:contentPart r:id="rId35" p14:bwMode="auto">
            <p14:nvContentPartPr>
              <p14:cNvPr id="33" name="墨迹 32"/>
              <p14:cNvContentPartPr/>
              <p14:nvPr/>
            </p14:nvContentPartPr>
            <p14:xfrm>
              <a:off x="4165600" y="2603500"/>
              <a:ext cx="933450" cy="622300"/>
            </p14:xfrm>
          </p:contentPart>
        </mc:Choice>
        <mc:Fallback xmlns="">
          <p:pic>
            <p:nvPicPr>
              <p:cNvPr id="33" name="墨迹 32"/>
            </p:nvPicPr>
            <p:blipFill>
              <a:blip r:embed="rId36"/>
            </p:blipFill>
            <p:spPr>
              <a:xfrm>
                <a:off x="4165600" y="2603500"/>
                <a:ext cx="933450" cy="622300"/>
              </a:xfrm>
              <a:prstGeom prst="rect"/>
            </p:spPr>
          </p:pic>
        </mc:Fallback>
      </mc:AlternateContent>
      <mc:AlternateContent xmlns:mc="http://schemas.openxmlformats.org/markup-compatibility/2006" xmlns:p14="http://schemas.microsoft.com/office/powerpoint/2010/main">
        <mc:Choice Requires="p14">
          <p:contentPart r:id="rId37" p14:bwMode="auto">
            <p14:nvContentPartPr>
              <p14:cNvPr id="34" name="墨迹 33"/>
              <p14:cNvContentPartPr/>
              <p14:nvPr/>
            </p14:nvContentPartPr>
            <p14:xfrm>
              <a:off x="3429000" y="4381500"/>
              <a:ext cx="971550" cy="882650"/>
            </p14:xfrm>
          </p:contentPart>
        </mc:Choice>
        <mc:Fallback xmlns="">
          <p:pic>
            <p:nvPicPr>
              <p:cNvPr id="34" name="墨迹 33"/>
            </p:nvPicPr>
            <p:blipFill>
              <a:blip r:embed="rId38"/>
            </p:blipFill>
            <p:spPr>
              <a:xfrm>
                <a:off x="3429000" y="4381500"/>
                <a:ext cx="971550" cy="882650"/>
              </a:xfrm>
              <a:prstGeom prst="rect"/>
            </p:spPr>
          </p:pic>
        </mc:Fallback>
      </mc:AlternateContent>
      <mc:AlternateContent xmlns:mc="http://schemas.openxmlformats.org/markup-compatibility/2006" xmlns:p14="http://schemas.microsoft.com/office/powerpoint/2010/main">
        <mc:Choice Requires="p14">
          <p:contentPart r:id="rId39" p14:bwMode="auto">
            <p14:nvContentPartPr>
              <p14:cNvPr id="35" name="墨迹 34"/>
              <p14:cNvContentPartPr/>
              <p14:nvPr/>
            </p14:nvContentPartPr>
            <p14:xfrm>
              <a:off x="8153400" y="4495800"/>
              <a:ext cx="768350" cy="857250"/>
            </p14:xfrm>
          </p:contentPart>
        </mc:Choice>
        <mc:Fallback xmlns="">
          <p:pic>
            <p:nvPicPr>
              <p:cNvPr id="35" name="墨迹 34"/>
            </p:nvPicPr>
            <p:blipFill>
              <a:blip r:embed="rId40"/>
            </p:blipFill>
            <p:spPr>
              <a:xfrm>
                <a:off x="8153400" y="4495800"/>
                <a:ext cx="768350" cy="857250"/>
              </a:xfrm>
              <a:prstGeom prst="rect"/>
            </p:spPr>
          </p:pic>
        </mc:Fallback>
      </mc:AlternateContent>
      <mc:AlternateContent xmlns:mc="http://schemas.openxmlformats.org/markup-compatibility/2006" xmlns:p14="http://schemas.microsoft.com/office/powerpoint/2010/main">
        <mc:Choice Requires="p14">
          <p:contentPart r:id="rId41" p14:bwMode="auto">
            <p14:nvContentPartPr>
              <p14:cNvPr id="36" name="墨迹 35"/>
              <p14:cNvContentPartPr/>
              <p14:nvPr/>
            </p14:nvContentPartPr>
            <p14:xfrm>
              <a:off x="11099800" y="4394200"/>
              <a:ext cx="755650" cy="831850"/>
            </p14:xfrm>
          </p:contentPart>
        </mc:Choice>
        <mc:Fallback xmlns="">
          <p:pic>
            <p:nvPicPr>
              <p:cNvPr id="36" name="墨迹 35"/>
            </p:nvPicPr>
            <p:blipFill>
              <a:blip r:embed="rId42"/>
            </p:blipFill>
            <p:spPr>
              <a:xfrm>
                <a:off x="11099800" y="4394200"/>
                <a:ext cx="755650" cy="831850"/>
              </a:xfrm>
              <a:prstGeom prst="rect"/>
            </p:spPr>
          </p:pic>
        </mc:Fallback>
      </mc:AlternateContent>
      <mc:AlternateContent xmlns:mc="http://schemas.openxmlformats.org/markup-compatibility/2006" xmlns:p14="http://schemas.microsoft.com/office/powerpoint/2010/main">
        <mc:Choice Requires="p14">
          <p:contentPart r:id="rId43" p14:bwMode="auto">
            <p14:nvContentPartPr>
              <p14:cNvPr id="37" name="墨迹 36"/>
              <p14:cNvContentPartPr/>
              <p14:nvPr/>
            </p14:nvContentPartPr>
            <p14:xfrm>
              <a:off x="9874250" y="4787900"/>
              <a:ext cx="1047750" cy="838200"/>
            </p14:xfrm>
          </p:contentPart>
        </mc:Choice>
        <mc:Fallback xmlns="">
          <p:pic>
            <p:nvPicPr>
              <p:cNvPr id="37" name="墨迹 36"/>
            </p:nvPicPr>
            <p:blipFill>
              <a:blip r:embed="rId44"/>
            </p:blipFill>
            <p:spPr>
              <a:xfrm>
                <a:off x="9874250" y="4787900"/>
                <a:ext cx="1047750" cy="838200"/>
              </a:xfrm>
              <a:prstGeom prst="rect"/>
            </p:spPr>
          </p:pic>
        </mc:Fallback>
      </mc:AlternateContent>
    </p:spTree>
    <p:custDataLst>
      <p:tags r:id="rId4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par>
                          <p:cTn id="12" fill="hold">
                            <p:stCondLst>
                              <p:cond delay="0"/>
                            </p:stCondLst>
                            <p:childTnLst>
                              <p:par>
                                <p:cTn id="13" presetID="1" presetClass="entr" presetSubtype="0" fill="hold" nodeType="after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606"/>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5607"/>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5"/>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childTnLst>
                                </p:cTn>
                              </p:par>
                            </p:childTnLst>
                          </p:cTn>
                        </p:par>
                        <p:par>
                          <p:cTn id="36" fill="hold">
                            <p:stCondLst>
                              <p:cond delay="0"/>
                            </p:stCondLst>
                            <p:childTnLst>
                              <p:par>
                                <p:cTn id="37" presetID="22" presetClass="entr" presetSubtype="4" fill="hold" nodeType="after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wipe(down)">
                                      <p:cBhvr>
                                        <p:cTn id="39" dur="500"/>
                                        <p:tgtEl>
                                          <p:spTgt spid="24"/>
                                        </p:tgtEl>
                                      </p:cBhvr>
                                    </p:animEffect>
                                  </p:childTnLst>
                                </p:cTn>
                              </p:par>
                            </p:childTnLst>
                          </p:cTn>
                        </p:par>
                        <p:par>
                          <p:cTn id="40" fill="hold">
                            <p:stCondLst>
                              <p:cond delay="500"/>
                            </p:stCondLst>
                            <p:childTnLst>
                              <p:par>
                                <p:cTn id="41" presetID="22" presetClass="entr" presetSubtype="4" fill="hold" nodeType="after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wipe(down)">
                                      <p:cBhvr>
                                        <p:cTn id="43" dur="500"/>
                                        <p:tgtEl>
                                          <p:spTgt spid="18"/>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27"/>
                                        </p:tgtEl>
                                        <p:attrNameLst>
                                          <p:attrName>style.visibility</p:attrName>
                                        </p:attrNameLst>
                                      </p:cBhvr>
                                      <p:to>
                                        <p:strVal val="visible"/>
                                      </p:to>
                                    </p:set>
                                    <p:animEffect transition="in" filter="blinds(horizontal)">
                                      <p:cBhvr>
                                        <p:cTn id="4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6" grpId="0"/>
      <p:bldP spid="25607" grpId="0"/>
      <p:bldP spid="5" grpId="0"/>
      <p:bldP spid="6" grpId="0"/>
      <p:bldP spid="8" grpId="0"/>
      <p:bldP spid="11" grpId="0" bldLvl="0" animBg="1"/>
      <p:bldP spid="2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p:cNvPicPr>
            <a:picLocks noChangeAspect="1"/>
          </p:cNvPicPr>
          <p:nvPr>
            <p:custDataLst>
              <p:tags r:id="rId1"/>
            </p:custDataLst>
          </p:nvPr>
        </p:nvPicPr>
        <p:blipFill>
          <a:blip r:embed="rId2">
            <a:extLst>
              <a:ext uri="{28A0092B-C50C-407E-A947-70E740481C1C}">
                <a14:useLocalDpi xmlns:a14="http://schemas.microsoft.com/office/drawing/2010/main" val="0"/>
              </a:ext>
            </a:extLst>
          </a:blip>
          <a:srcRect t="31301" b="5389"/>
          <a:stretch>
            <a:fillRect/>
          </a:stretch>
        </p:blipFill>
        <p:spPr>
          <a:xfrm>
            <a:off x="3816985" y="5549265"/>
            <a:ext cx="5347335" cy="1391920"/>
          </a:xfrm>
          <a:prstGeom prst="rect">
            <a:avLst/>
          </a:prstGeom>
        </p:spPr>
      </p:pic>
      <p:grpSp>
        <p:nvGrpSpPr>
          <p:cNvPr id="4" name="Group 30"/>
          <p:cNvGrpSpPr/>
          <p:nvPr>
            <p:custDataLst>
              <p:tags r:id="rId3"/>
            </p:custDataLst>
          </p:nvPr>
        </p:nvGrpSpPr>
        <p:grpSpPr>
          <a:xfrm>
            <a:off x="5190554" y="1911661"/>
            <a:ext cx="998670" cy="1165335"/>
            <a:chOff x="2839" y="1207"/>
            <a:chExt cx="624" cy="718"/>
          </a:xfrm>
          <a:gradFill>
            <a:gsLst>
              <a:gs pos="0">
                <a:srgbClr val="14CD68"/>
              </a:gs>
              <a:gs pos="100000">
                <a:srgbClr val="0B6E38"/>
              </a:gs>
            </a:gsLst>
            <a:lin ang="5400000" scaled="0"/>
          </a:gradFill>
        </p:grpSpPr>
        <p:sp>
          <p:nvSpPr>
            <p:cNvPr id="5" name="Line 22"/>
            <p:cNvSpPr/>
            <p:nvPr>
              <p:custDataLst>
                <p:tags r:id="rId4"/>
              </p:custDataLst>
            </p:nvPr>
          </p:nvSpPr>
          <p:spPr>
            <a:xfrm flipH="1">
              <a:off x="3152" y="1207"/>
              <a:ext cx="0" cy="454"/>
            </a:xfrm>
            <a:prstGeom prst="line">
              <a:avLst/>
            </a:prstGeom>
            <a:grpFill/>
            <a:ln w="9525" cap="flat" cmpd="sng">
              <a:solidFill>
                <a:srgbClr val="000000"/>
              </a:solidFill>
              <a:prstDash val="solid"/>
              <a:headEnd type="none" w="med" len="med"/>
              <a:tailEnd type="none" w="med" len="med"/>
            </a:ln>
          </p:spPr>
          <p:txBody>
            <a:bodyPr/>
            <a:lstStyle/>
            <a:p>
              <a:endParaRPr sz="100">
                <a:solidFill>
                  <a:prstClr val="black"/>
                </a:solidFill>
                <a:latin typeface="宋体" panose="02010600030101010101" pitchFamily="2" charset="-122"/>
                <a:ea typeface="宋体" panose="02010600030101010101" pitchFamily="2" charset="-122"/>
                <a:cs typeface="Arial" panose="020B0604020202020204"/>
              </a:endParaRPr>
            </a:p>
          </p:txBody>
        </p:sp>
        <p:sp>
          <p:nvSpPr>
            <p:cNvPr id="6" name="Text Box 10"/>
            <p:cNvSpPr txBox="1"/>
            <p:nvPr>
              <p:custDataLst>
                <p:tags r:id="rId5"/>
              </p:custDataLst>
            </p:nvPr>
          </p:nvSpPr>
          <p:spPr>
            <a:xfrm>
              <a:off x="2839" y="1641"/>
              <a:ext cx="624" cy="284"/>
            </a:xfrm>
            <a:prstGeom prst="rect">
              <a:avLst/>
            </a:prstGeom>
            <a:solidFill>
              <a:srgbClr val="12659B"/>
            </a:solid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indent="0" eaLnBrk="1" hangingPunct="1">
                <a:spcBef>
                  <a:spcPct val="50000"/>
                </a:spcBef>
                <a:buFontTx/>
                <a:buNone/>
              </a:pPr>
              <a:r>
                <a:rPr lang="zh-CN" altLang="en-US" sz="24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条  件</a:t>
              </a:r>
              <a:endParaRPr lang="zh-CN" altLang="en-US" sz="24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7" name="Rectangle 3"/>
          <p:cNvSpPr/>
          <p:nvPr>
            <p:custDataLst>
              <p:tags r:id="rId6"/>
            </p:custDataLst>
          </p:nvPr>
        </p:nvSpPr>
        <p:spPr>
          <a:xfrm>
            <a:off x="6181330" y="1197871"/>
            <a:ext cx="5279003" cy="916770"/>
          </a:xfrm>
          <a:prstGeom prst="rect">
            <a:avLst/>
          </a:prstGeom>
          <a:noFill/>
          <a:ln w="9525">
            <a:noFill/>
          </a:ln>
        </p:spPr>
        <p:txBody>
          <a:bodyPr anchor="b"/>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indent="0" algn="ctr" eaLnBrk="1" hangingPunct="1">
              <a:spcBef>
                <a:spcPct val="0"/>
              </a:spcBef>
              <a:buFontTx/>
              <a:buNone/>
            </a:pPr>
            <a:br>
              <a:rPr lang="zh-CN" altLang="en-US" sz="3600" b="1">
                <a:solidFill>
                  <a:prstClr val="black"/>
                </a:solidFill>
                <a:latin typeface="Times New Roman" panose="02020603050405020304" charset="0"/>
                <a:ea typeface="宋体" panose="02010600030101010101" pitchFamily="2" charset="-122"/>
                <a:cs typeface="Times New Roman" panose="02020603050405020304" charset="0"/>
              </a:rPr>
            </a:br>
            <a:r>
              <a:rPr lang="zh-CN" altLang="en-US" sz="3600" b="1">
                <a:solidFill>
                  <a:prstClr val="black"/>
                </a:solidFill>
                <a:latin typeface="Times New Roman" panose="02020603050405020304" charset="0"/>
                <a:ea typeface="宋体" panose="02010600030101010101" pitchFamily="2" charset="-122"/>
                <a:cs typeface="Times New Roman" panose="02020603050405020304" charset="0"/>
              </a:rPr>
              <a:t> </a:t>
            </a:r>
            <a:r>
              <a:rPr lang="en-US" altLang="zh-CN" sz="3600" b="1">
                <a:solidFill>
                  <a:prstClr val="black"/>
                </a:solidFill>
                <a:latin typeface="Times New Roman" panose="02020603050405020304" charset="0"/>
                <a:ea typeface="宋体" panose="02010600030101010101" pitchFamily="2" charset="-122"/>
                <a:cs typeface="Times New Roman" panose="02020603050405020304" charset="0"/>
              </a:rPr>
              <a:t>6</a:t>
            </a:r>
            <a:r>
              <a:rPr lang="zh-CN" altLang="zh-CN" b="1">
                <a:solidFill>
                  <a:prstClr val="black"/>
                </a:solidFill>
                <a:latin typeface="Times New Roman" panose="02020603050405020304" charset="0"/>
                <a:ea typeface="宋体" panose="02010600030101010101" pitchFamily="2" charset="-122"/>
                <a:cs typeface="Times New Roman" panose="02020603050405020304" charset="0"/>
              </a:rPr>
              <a:t>CO</a:t>
            </a:r>
            <a:r>
              <a:rPr lang="zh-CN" altLang="zh-CN" b="1" baseline="-25000">
                <a:solidFill>
                  <a:prstClr val="black"/>
                </a:solidFill>
                <a:latin typeface="Times New Roman" panose="02020603050405020304" charset="0"/>
                <a:ea typeface="宋体" panose="02010600030101010101" pitchFamily="2" charset="-122"/>
                <a:cs typeface="Times New Roman" panose="02020603050405020304" charset="0"/>
              </a:rPr>
              <a:t>2 </a:t>
            </a:r>
            <a:r>
              <a:rPr lang="zh-CN" altLang="zh-CN" b="1">
                <a:solidFill>
                  <a:prstClr val="black"/>
                </a:solidFill>
                <a:latin typeface="Times New Roman" panose="02020603050405020304" charset="0"/>
                <a:ea typeface="宋体" panose="02010600030101010101" pitchFamily="2" charset="-122"/>
                <a:cs typeface="Times New Roman" panose="02020603050405020304" charset="0"/>
              </a:rPr>
              <a:t>+ </a:t>
            </a:r>
            <a:r>
              <a:rPr lang="en-US" altLang="zh-CN" b="1">
                <a:solidFill>
                  <a:prstClr val="black"/>
                </a:solidFill>
                <a:latin typeface="Times New Roman" panose="02020603050405020304" charset="0"/>
                <a:ea typeface="宋体" panose="02010600030101010101" pitchFamily="2" charset="-122"/>
                <a:cs typeface="Times New Roman" panose="02020603050405020304" charset="0"/>
              </a:rPr>
              <a:t>1</a:t>
            </a:r>
            <a:r>
              <a:rPr lang="zh-CN" altLang="zh-CN" b="1">
                <a:solidFill>
                  <a:prstClr val="black"/>
                </a:solidFill>
                <a:latin typeface="Times New Roman" panose="02020603050405020304" charset="0"/>
                <a:ea typeface="宋体" panose="02010600030101010101" pitchFamily="2" charset="-122"/>
                <a:cs typeface="Times New Roman" panose="02020603050405020304" charset="0"/>
              </a:rPr>
              <a:t>2H</a:t>
            </a:r>
            <a:r>
              <a:rPr lang="zh-CN" altLang="zh-CN" b="1" baseline="-25000">
                <a:solidFill>
                  <a:prstClr val="black"/>
                </a:solidFill>
                <a:latin typeface="Times New Roman" panose="02020603050405020304" charset="0"/>
                <a:ea typeface="宋体" panose="02010600030101010101" pitchFamily="2" charset="-122"/>
                <a:cs typeface="Times New Roman" panose="02020603050405020304" charset="0"/>
              </a:rPr>
              <a:t>2</a:t>
            </a:r>
            <a:r>
              <a:rPr lang="zh-CN" altLang="zh-CN" b="1">
                <a:solidFill>
                  <a:prstClr val="black"/>
                </a:solidFill>
                <a:latin typeface="Times New Roman" panose="02020603050405020304" charset="0"/>
                <a:ea typeface="宋体" panose="02010600030101010101" pitchFamily="2" charset="-122"/>
                <a:cs typeface="Times New Roman" panose="02020603050405020304" charset="0"/>
              </a:rPr>
              <a:t>O</a:t>
            </a:r>
            <a:r>
              <a:rPr lang="en-US" altLang="zh-CN" b="1">
                <a:solidFill>
                  <a:prstClr val="black"/>
                </a:solidFill>
                <a:latin typeface="Times New Roman" panose="02020603050405020304" charset="0"/>
                <a:ea typeface="宋体" panose="02010600030101010101" pitchFamily="2" charset="-122"/>
                <a:cs typeface="Times New Roman" panose="02020603050405020304" charset="0"/>
              </a:rPr>
              <a:t>+</a:t>
            </a:r>
            <a:r>
              <a:rPr lang="zh-CN" altLang="en-US" b="1">
                <a:solidFill>
                  <a:prstClr val="black"/>
                </a:solidFill>
                <a:latin typeface="Times New Roman" panose="02020603050405020304" charset="0"/>
                <a:ea typeface="宋体" panose="02010600030101010101" pitchFamily="2" charset="-122"/>
                <a:cs typeface="Times New Roman" panose="02020603050405020304" charset="0"/>
              </a:rPr>
              <a:t>能量</a:t>
            </a:r>
            <a:r>
              <a:rPr lang="zh-CN" altLang="zh-CN" b="1">
                <a:solidFill>
                  <a:prstClr val="black"/>
                </a:solidFill>
                <a:latin typeface="Times New Roman" panose="02020603050405020304" charset="0"/>
                <a:ea typeface="宋体" panose="02010600030101010101" pitchFamily="2" charset="-122"/>
                <a:cs typeface="Times New Roman" panose="02020603050405020304" charset="0"/>
              </a:rPr>
              <a:t>           </a:t>
            </a:r>
            <a:endParaRPr lang="zh-CN" altLang="zh-CN" b="1">
              <a:solidFill>
                <a:prstClr val="black"/>
              </a:solidFill>
              <a:latin typeface="Times New Roman" panose="02020603050405020304" charset="0"/>
              <a:ea typeface="宋体" panose="02010600030101010101" pitchFamily="2" charset="-122"/>
              <a:cs typeface="Times New Roman" panose="02020603050405020304" charset="0"/>
            </a:endParaRPr>
          </a:p>
        </p:txBody>
      </p:sp>
      <p:sp>
        <p:nvSpPr>
          <p:cNvPr id="8" name="Line 4"/>
          <p:cNvSpPr/>
          <p:nvPr>
            <p:custDataLst>
              <p:tags r:id="rId7"/>
            </p:custDataLst>
          </p:nvPr>
        </p:nvSpPr>
        <p:spPr>
          <a:xfrm>
            <a:off x="5190590" y="1847543"/>
            <a:ext cx="1382139" cy="0"/>
          </a:xfrm>
          <a:prstGeom prst="line">
            <a:avLst/>
          </a:prstGeom>
          <a:ln w="9525" cap="flat" cmpd="sng">
            <a:solidFill>
              <a:sysClr val="windowText" lastClr="000000"/>
            </a:solidFill>
            <a:prstDash val="solid"/>
            <a:headEnd type="none" w="med" len="med"/>
            <a:tailEnd type="triangle" w="med" len="med"/>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sz="100" b="0" i="0" u="none" strike="noStrike" kern="0" cap="none" spc="0" normalizeH="0" baseline="0" noProof="0">
              <a:ln>
                <a:noFill/>
              </a:ln>
              <a:solidFill>
                <a:prstClr val="black"/>
              </a:solidFill>
              <a:effectLst/>
              <a:uLnTx/>
              <a:uFillTx/>
              <a:latin typeface="宋体" panose="02010600030101010101" pitchFamily="2" charset="-122"/>
              <a:ea typeface="宋体" panose="02010600030101010101" pitchFamily="2" charset="-122"/>
              <a:cs typeface="Arial" panose="020B0604020202020204"/>
            </a:endParaRPr>
          </a:p>
        </p:txBody>
      </p:sp>
      <p:sp>
        <p:nvSpPr>
          <p:cNvPr id="9" name="Text Box 5"/>
          <p:cNvSpPr txBox="1"/>
          <p:nvPr>
            <p:custDataLst>
              <p:tags r:id="rId8"/>
            </p:custDataLst>
          </p:nvPr>
        </p:nvSpPr>
        <p:spPr>
          <a:xfrm>
            <a:off x="835310" y="1511710"/>
            <a:ext cx="4684797" cy="583565"/>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indent="0" algn="ctr">
              <a:spcBef>
                <a:spcPct val="50000"/>
              </a:spcBef>
              <a:buFontTx/>
              <a:buNone/>
            </a:pPr>
            <a:r>
              <a:rPr lang="zh-CN" altLang="zh-CN" b="1">
                <a:solidFill>
                  <a:prstClr val="black"/>
                </a:solidFill>
                <a:latin typeface="Times New Roman" panose="02020603050405020304" charset="0"/>
                <a:ea typeface="宋体" panose="02010600030101010101" pitchFamily="2" charset="-122"/>
                <a:cs typeface="Times New Roman" panose="02020603050405020304" charset="0"/>
              </a:rPr>
              <a:t>C</a:t>
            </a:r>
            <a:r>
              <a:rPr lang="en-US" altLang="zh-CN" b="1" baseline="-25000">
                <a:solidFill>
                  <a:prstClr val="black"/>
                </a:solidFill>
                <a:latin typeface="Times New Roman" panose="02020603050405020304" charset="0"/>
                <a:ea typeface="宋体" panose="02010600030101010101" pitchFamily="2" charset="-122"/>
                <a:cs typeface="Times New Roman" panose="02020603050405020304" charset="0"/>
              </a:rPr>
              <a:t>6</a:t>
            </a:r>
            <a:r>
              <a:rPr lang="zh-CN" altLang="zh-CN" b="1">
                <a:solidFill>
                  <a:prstClr val="black"/>
                </a:solidFill>
                <a:latin typeface="Times New Roman" panose="02020603050405020304" charset="0"/>
                <a:ea typeface="宋体" panose="02010600030101010101" pitchFamily="2" charset="-122"/>
                <a:cs typeface="Times New Roman" panose="02020603050405020304" charset="0"/>
              </a:rPr>
              <a:t>H</a:t>
            </a:r>
            <a:r>
              <a:rPr lang="en-US" altLang="zh-CN" b="1" baseline="-25000">
                <a:solidFill>
                  <a:prstClr val="black"/>
                </a:solidFill>
                <a:latin typeface="Times New Roman" panose="02020603050405020304" charset="0"/>
                <a:ea typeface="宋体" panose="02010600030101010101" pitchFamily="2" charset="-122"/>
                <a:cs typeface="Times New Roman" panose="02020603050405020304" charset="0"/>
              </a:rPr>
              <a:t>1</a:t>
            </a:r>
            <a:r>
              <a:rPr lang="zh-CN" altLang="zh-CN" b="1" baseline="-25000">
                <a:solidFill>
                  <a:prstClr val="black"/>
                </a:solidFill>
                <a:latin typeface="Times New Roman" panose="02020603050405020304" charset="0"/>
                <a:ea typeface="宋体" panose="02010600030101010101" pitchFamily="2" charset="-122"/>
                <a:cs typeface="Times New Roman" panose="02020603050405020304" charset="0"/>
              </a:rPr>
              <a:t>2</a:t>
            </a:r>
            <a:r>
              <a:rPr lang="zh-CN" altLang="zh-CN" b="1">
                <a:solidFill>
                  <a:prstClr val="black"/>
                </a:solidFill>
                <a:latin typeface="Times New Roman" panose="02020603050405020304" charset="0"/>
                <a:ea typeface="宋体" panose="02010600030101010101" pitchFamily="2" charset="-122"/>
                <a:cs typeface="Times New Roman" panose="02020603050405020304" charset="0"/>
              </a:rPr>
              <a:t>O</a:t>
            </a:r>
            <a:r>
              <a:rPr lang="en-US" altLang="zh-CN" b="1" baseline="-25000">
                <a:solidFill>
                  <a:prstClr val="black"/>
                </a:solidFill>
                <a:latin typeface="Times New Roman" panose="02020603050405020304" charset="0"/>
                <a:ea typeface="宋体" panose="02010600030101010101" pitchFamily="2" charset="-122"/>
                <a:cs typeface="Times New Roman" panose="02020603050405020304" charset="0"/>
              </a:rPr>
              <a:t>6</a:t>
            </a:r>
            <a:r>
              <a:rPr lang="zh-CN" altLang="zh-CN" b="1">
                <a:solidFill>
                  <a:prstClr val="black"/>
                </a:solidFill>
                <a:latin typeface="Times New Roman" panose="02020603050405020304" charset="0"/>
                <a:ea typeface="宋体" panose="02010600030101010101" pitchFamily="2" charset="-122"/>
                <a:cs typeface="Times New Roman" panose="02020603050405020304" charset="0"/>
              </a:rPr>
              <a:t>+ </a:t>
            </a:r>
            <a:r>
              <a:rPr lang="en-US" altLang="zh-CN" b="1">
                <a:solidFill>
                  <a:prstClr val="black"/>
                </a:solidFill>
                <a:latin typeface="Times New Roman" panose="02020603050405020304" charset="0"/>
                <a:ea typeface="宋体" panose="02010600030101010101" pitchFamily="2" charset="-122"/>
                <a:cs typeface="Times New Roman" panose="02020603050405020304" charset="0"/>
              </a:rPr>
              <a:t>6</a:t>
            </a:r>
            <a:r>
              <a:rPr lang="zh-CN" altLang="zh-CN" b="1">
                <a:solidFill>
                  <a:prstClr val="black"/>
                </a:solidFill>
                <a:latin typeface="Times New Roman" panose="02020603050405020304" charset="0"/>
                <a:ea typeface="宋体" panose="02010600030101010101" pitchFamily="2" charset="-122"/>
                <a:cs typeface="Times New Roman" panose="02020603050405020304" charset="0"/>
              </a:rPr>
              <a:t>H</a:t>
            </a:r>
            <a:r>
              <a:rPr lang="zh-CN" altLang="zh-CN" b="1" baseline="-25000">
                <a:solidFill>
                  <a:prstClr val="black"/>
                </a:solidFill>
                <a:latin typeface="Times New Roman" panose="02020603050405020304" charset="0"/>
                <a:ea typeface="宋体" panose="02010600030101010101" pitchFamily="2" charset="-122"/>
                <a:cs typeface="Times New Roman" panose="02020603050405020304" charset="0"/>
              </a:rPr>
              <a:t>2</a:t>
            </a:r>
            <a:r>
              <a:rPr lang="zh-CN" altLang="zh-CN" b="1">
                <a:solidFill>
                  <a:prstClr val="black"/>
                </a:solidFill>
                <a:latin typeface="Times New Roman" panose="02020603050405020304" charset="0"/>
                <a:ea typeface="宋体" panose="02010600030101010101" pitchFamily="2" charset="-122"/>
                <a:cs typeface="Times New Roman" panose="02020603050405020304" charset="0"/>
              </a:rPr>
              <a:t>O + </a:t>
            </a:r>
            <a:r>
              <a:rPr lang="en-US" altLang="zh-CN" b="1">
                <a:solidFill>
                  <a:prstClr val="black"/>
                </a:solidFill>
                <a:latin typeface="Times New Roman" panose="02020603050405020304" charset="0"/>
                <a:ea typeface="宋体" panose="02010600030101010101" pitchFamily="2" charset="-122"/>
                <a:cs typeface="Times New Roman" panose="02020603050405020304" charset="0"/>
              </a:rPr>
              <a:t>6</a:t>
            </a:r>
            <a:r>
              <a:rPr lang="zh-CN" altLang="zh-CN" b="1">
                <a:solidFill>
                  <a:prstClr val="black"/>
                </a:solidFill>
                <a:latin typeface="Times New Roman" panose="02020603050405020304" charset="0"/>
                <a:ea typeface="宋体" panose="02010600030101010101" pitchFamily="2" charset="-122"/>
                <a:cs typeface="Times New Roman" panose="02020603050405020304" charset="0"/>
              </a:rPr>
              <a:t>O</a:t>
            </a:r>
            <a:r>
              <a:rPr lang="zh-CN" altLang="zh-CN" b="1" baseline="-25000">
                <a:solidFill>
                  <a:prstClr val="black"/>
                </a:solidFill>
                <a:latin typeface="Times New Roman" panose="02020603050405020304" charset="0"/>
                <a:ea typeface="宋体" panose="02010600030101010101" pitchFamily="2" charset="-122"/>
                <a:cs typeface="Times New Roman" panose="02020603050405020304" charset="0"/>
              </a:rPr>
              <a:t>2</a:t>
            </a:r>
            <a:endParaRPr lang="zh-CN" altLang="zh-CN" b="1" baseline="-25000">
              <a:solidFill>
                <a:prstClr val="black"/>
              </a:solidFill>
              <a:latin typeface="Times New Roman" panose="02020603050405020304" charset="0"/>
              <a:ea typeface="宋体" panose="02010600030101010101" pitchFamily="2" charset="-122"/>
              <a:cs typeface="Times New Roman" panose="02020603050405020304" charset="0"/>
            </a:endParaRPr>
          </a:p>
        </p:txBody>
      </p:sp>
      <p:grpSp>
        <p:nvGrpSpPr>
          <p:cNvPr id="10" name="Group 31"/>
          <p:cNvGrpSpPr/>
          <p:nvPr>
            <p:custDataLst>
              <p:tags r:id="rId9"/>
            </p:custDataLst>
          </p:nvPr>
        </p:nvGrpSpPr>
        <p:grpSpPr>
          <a:xfrm>
            <a:off x="1350328" y="2141557"/>
            <a:ext cx="3193415" cy="1013810"/>
            <a:chOff x="431" y="1389"/>
            <a:chExt cx="1996" cy="463"/>
          </a:xfrm>
        </p:grpSpPr>
        <p:sp>
          <p:nvSpPr>
            <p:cNvPr id="11" name="Rectangle 6"/>
            <p:cNvSpPr/>
            <p:nvPr>
              <p:custDataLst>
                <p:tags r:id="rId10"/>
              </p:custDataLst>
            </p:nvPr>
          </p:nvSpPr>
          <p:spPr>
            <a:xfrm>
              <a:off x="733" y="1614"/>
              <a:ext cx="1392" cy="227"/>
            </a:xfrm>
            <a:prstGeom prst="rect">
              <a:avLst/>
            </a:prstGeom>
            <a:solidFill>
              <a:srgbClr val="E54C5E">
                <a:lumMod val="10000"/>
                <a:lumOff val="90000"/>
              </a:srgbClr>
            </a:solidFill>
            <a:ln w="9525" cap="flat" cmpd="sng">
              <a:noFill/>
              <a:prstDash val="solid"/>
              <a:miter/>
              <a:headEnd type="none" w="med" len="med"/>
              <a:tailEnd type="none" w="med" len="med"/>
            </a:ln>
          </p:spPr>
          <p:txBody>
            <a:bodyPr wrap="none" anchor="ct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800" b="1"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charset="0"/>
              </a:endParaRPr>
            </a:p>
          </p:txBody>
        </p:sp>
        <p:sp>
          <p:nvSpPr>
            <p:cNvPr id="12" name="Text Box 9"/>
            <p:cNvSpPr txBox="1"/>
            <p:nvPr>
              <p:custDataLst>
                <p:tags r:id="rId11"/>
              </p:custDataLst>
            </p:nvPr>
          </p:nvSpPr>
          <p:spPr>
            <a:xfrm>
              <a:off x="1117" y="1614"/>
              <a:ext cx="912" cy="238"/>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marR="0" lvl="0" indent="0" algn="l" defTabSz="914400" rtl="0" eaLnBrk="1" fontAlgn="base" latinLnBrk="0" hangingPunct="1">
                <a:lnSpc>
                  <a:spcPct val="100000"/>
                </a:lnSpc>
                <a:spcBef>
                  <a:spcPct val="50000"/>
                </a:spcBef>
                <a:spcAft>
                  <a:spcPct val="0"/>
                </a:spcAft>
                <a:buClrTx/>
                <a:buSzTx/>
                <a:buFontTx/>
                <a:buNone/>
                <a:defRPr/>
              </a:pPr>
              <a:r>
                <a:rPr kumimoji="0" lang="zh-CN" altLang="en-US" sz="2800" b="1"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a:rPr>
                <a:t>反应物</a:t>
              </a:r>
              <a:endParaRPr kumimoji="0" lang="zh-CN" altLang="en-US" sz="2800" b="1"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13" name="AutoShape 21"/>
            <p:cNvSpPr/>
            <p:nvPr>
              <p:custDataLst>
                <p:tags r:id="rId12"/>
              </p:custDataLst>
            </p:nvPr>
          </p:nvSpPr>
          <p:spPr>
            <a:xfrm rot="-5400000" flipV="1">
              <a:off x="1361" y="459"/>
              <a:ext cx="136" cy="1996"/>
            </a:xfrm>
            <a:prstGeom prst="leftBrace">
              <a:avLst>
                <a:gd name="adj1" fmla="val 122303"/>
                <a:gd name="adj2" fmla="val 50000"/>
              </a:avLst>
            </a:prstGeom>
            <a:noFill/>
            <a:ln w="9525" cap="flat" cmpd="sng">
              <a:solidFill>
                <a:srgbClr val="00000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800" b="1"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charset="0"/>
              </a:endParaRPr>
            </a:p>
          </p:txBody>
        </p:sp>
      </p:grpSp>
      <p:grpSp>
        <p:nvGrpSpPr>
          <p:cNvPr id="14" name="Group 32"/>
          <p:cNvGrpSpPr/>
          <p:nvPr>
            <p:custDataLst>
              <p:tags r:id="rId13"/>
            </p:custDataLst>
          </p:nvPr>
        </p:nvGrpSpPr>
        <p:grpSpPr>
          <a:xfrm>
            <a:off x="6641148" y="2088852"/>
            <a:ext cx="2613025" cy="1114162"/>
            <a:chOff x="3742" y="1344"/>
            <a:chExt cx="1633" cy="509"/>
          </a:xfrm>
        </p:grpSpPr>
        <p:sp>
          <p:nvSpPr>
            <p:cNvPr id="15" name="Rectangle 8"/>
            <p:cNvSpPr/>
            <p:nvPr>
              <p:custDataLst>
                <p:tags r:id="rId14"/>
              </p:custDataLst>
            </p:nvPr>
          </p:nvSpPr>
          <p:spPr>
            <a:xfrm>
              <a:off x="3869" y="1614"/>
              <a:ext cx="1378" cy="237"/>
            </a:xfrm>
            <a:prstGeom prst="rect">
              <a:avLst/>
            </a:prstGeom>
            <a:solidFill>
              <a:srgbClr val="E54C5E">
                <a:lumMod val="10000"/>
                <a:lumOff val="90000"/>
              </a:srgbClr>
            </a:solidFill>
            <a:ln w="9525" cap="flat" cmpd="sng">
              <a:noFill/>
              <a:prstDash val="solid"/>
              <a:miter/>
              <a:headEnd type="none" w="med" len="med"/>
              <a:tailEnd type="none" w="med" len="med"/>
            </a:ln>
          </p:spPr>
          <p:txBody>
            <a:bodyPr wrap="none" anchor="ct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800" b="1"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charset="0"/>
              </a:endParaRPr>
            </a:p>
          </p:txBody>
        </p:sp>
        <p:sp>
          <p:nvSpPr>
            <p:cNvPr id="16" name="Text Box 11"/>
            <p:cNvSpPr txBox="1"/>
            <p:nvPr>
              <p:custDataLst>
                <p:tags r:id="rId15"/>
              </p:custDataLst>
            </p:nvPr>
          </p:nvSpPr>
          <p:spPr>
            <a:xfrm>
              <a:off x="4355" y="1615"/>
              <a:ext cx="864" cy="238"/>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marR="0" lvl="0" indent="0" algn="l" defTabSz="914400" rtl="0" eaLnBrk="1" fontAlgn="base" latinLnBrk="0" hangingPunct="1">
                <a:lnSpc>
                  <a:spcPct val="100000"/>
                </a:lnSpc>
                <a:spcBef>
                  <a:spcPct val="50000"/>
                </a:spcBef>
                <a:spcAft>
                  <a:spcPct val="0"/>
                </a:spcAft>
                <a:buClrTx/>
                <a:buSzTx/>
                <a:buFontTx/>
                <a:buNone/>
                <a:defRPr/>
              </a:pPr>
              <a:r>
                <a:rPr kumimoji="0" lang="zh-CN" altLang="en-US" sz="2800" b="1"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a:rPr>
                <a:t>产物</a:t>
              </a:r>
              <a:endParaRPr kumimoji="0" lang="zh-CN" altLang="en-US" sz="2800" b="1"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17" name="AutoShape 23"/>
            <p:cNvSpPr/>
            <p:nvPr>
              <p:custDataLst>
                <p:tags r:id="rId16"/>
              </p:custDataLst>
            </p:nvPr>
          </p:nvSpPr>
          <p:spPr>
            <a:xfrm rot="-5400000" flipV="1">
              <a:off x="4467" y="618"/>
              <a:ext cx="182" cy="1633"/>
            </a:xfrm>
            <a:prstGeom prst="leftBrace">
              <a:avLst>
                <a:gd name="adj1" fmla="val 74771"/>
                <a:gd name="adj2" fmla="val 50000"/>
              </a:avLst>
            </a:prstGeom>
            <a:noFill/>
            <a:ln w="9525" cap="flat" cmpd="sng">
              <a:solidFill>
                <a:srgbClr val="00000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800" b="1"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charset="0"/>
              </a:endParaRPr>
            </a:p>
          </p:txBody>
        </p:sp>
      </p:grpSp>
      <p:sp>
        <p:nvSpPr>
          <p:cNvPr id="18" name="Text Box 24"/>
          <p:cNvSpPr txBox="1"/>
          <p:nvPr>
            <p:custDataLst>
              <p:tags r:id="rId17"/>
            </p:custDataLst>
          </p:nvPr>
        </p:nvSpPr>
        <p:spPr>
          <a:xfrm>
            <a:off x="5479475" y="1335847"/>
            <a:ext cx="544729" cy="52197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indent="0" eaLnBrk="1" hangingPunct="1">
              <a:spcBef>
                <a:spcPct val="0"/>
              </a:spcBef>
              <a:buFontTx/>
              <a:buNone/>
            </a:pPr>
            <a:r>
              <a:rPr lang="zh-CN" altLang="en-US" sz="2800" b="1">
                <a:solidFill>
                  <a:srgbClr val="FF0000"/>
                </a:solidFill>
                <a:latin typeface="微软雅黑" panose="020B0503020204020204" pitchFamily="34" charset="-122"/>
                <a:ea typeface="微软雅黑" panose="020B0503020204020204" pitchFamily="34" charset="-122"/>
                <a:cs typeface="Arial" panose="020B0604020202020204"/>
              </a:rPr>
              <a:t>酶</a:t>
            </a:r>
            <a:endParaRPr lang="zh-CN" altLang="en-US" sz="2800" b="1">
              <a:solidFill>
                <a:srgbClr val="FF0000"/>
              </a:solidFill>
              <a:latin typeface="微软雅黑" panose="020B0503020204020204" pitchFamily="34" charset="-122"/>
              <a:ea typeface="微软雅黑" panose="020B0503020204020204" pitchFamily="34" charset="-122"/>
              <a:cs typeface="Arial" panose="020B0604020202020204"/>
            </a:endParaRPr>
          </a:p>
        </p:txBody>
      </p:sp>
      <p:sp>
        <p:nvSpPr>
          <p:cNvPr id="19" name="矩形 18"/>
          <p:cNvSpPr/>
          <p:nvPr>
            <p:custDataLst>
              <p:tags r:id="rId18"/>
            </p:custDataLst>
          </p:nvPr>
        </p:nvSpPr>
        <p:spPr>
          <a:xfrm>
            <a:off x="610141" y="3952731"/>
            <a:ext cx="1043305" cy="1938020"/>
          </a:xfrm>
          <a:prstGeom prst="rect">
            <a:avLst/>
          </a:prstGeom>
          <a:solidFill>
            <a:schemeClr val="accent6">
              <a:lumMod val="20000"/>
              <a:lumOff val="80000"/>
            </a:schemeClr>
          </a:solidFill>
        </p:spPr>
        <p:txBody>
          <a:bodyPr wrap="square">
            <a:spAutoFit/>
          </a:bodyPr>
          <a:lstStyle/>
          <a:p>
            <a:r>
              <a:rPr lang="zh-CN" altLang="en-US" sz="3000" b="1">
                <a:solidFill>
                  <a:srgbClr val="0000FF"/>
                </a:solidFill>
                <a:latin typeface="微软雅黑" panose="020B0503020204020204" pitchFamily="34" charset="-122"/>
                <a:ea typeface="微软雅黑" panose="020B0503020204020204" pitchFamily="34" charset="-122"/>
                <a:cs typeface="Times New Roman" panose="02020603050405020304" charset="0"/>
                <a:sym typeface="宋体" panose="02010600030101010101" pitchFamily="2" charset="-122"/>
              </a:rPr>
              <a:t>影响细胞呼吸</a:t>
            </a:r>
            <a:endParaRPr lang="en-US" altLang="zh-CN" sz="3000" b="1">
              <a:solidFill>
                <a:srgbClr val="0000FF"/>
              </a:solidFill>
              <a:latin typeface="微软雅黑" panose="020B0503020204020204" pitchFamily="34" charset="-122"/>
              <a:ea typeface="微软雅黑" panose="020B0503020204020204" pitchFamily="34" charset="-122"/>
              <a:cs typeface="Times New Roman" panose="02020603050405020304" charset="0"/>
              <a:sym typeface="宋体" panose="02010600030101010101" pitchFamily="2" charset="-122"/>
            </a:endParaRPr>
          </a:p>
          <a:p>
            <a:r>
              <a:rPr lang="zh-CN" altLang="en-US" sz="3000" b="1">
                <a:solidFill>
                  <a:srgbClr val="0000FF"/>
                </a:solidFill>
                <a:latin typeface="微软雅黑" panose="020B0503020204020204" pitchFamily="34" charset="-122"/>
                <a:ea typeface="微软雅黑" panose="020B0503020204020204" pitchFamily="34" charset="-122"/>
                <a:cs typeface="Times New Roman" panose="02020603050405020304" charset="0"/>
                <a:sym typeface="宋体" panose="02010600030101010101" pitchFamily="2" charset="-122"/>
              </a:rPr>
              <a:t>因素</a:t>
            </a:r>
            <a:endParaRPr lang="zh-CN" altLang="en-US" sz="3000" b="1">
              <a:solidFill>
                <a:srgbClr val="0000FF"/>
              </a:solidFill>
              <a:latin typeface="微软雅黑" panose="020B0503020204020204" pitchFamily="34" charset="-122"/>
              <a:ea typeface="微软雅黑" panose="020B0503020204020204" pitchFamily="34" charset="-122"/>
              <a:cs typeface="Times New Roman" panose="02020603050405020304" charset="0"/>
              <a:sym typeface="宋体" panose="02010600030101010101" pitchFamily="2" charset="-122"/>
            </a:endParaRPr>
          </a:p>
        </p:txBody>
      </p:sp>
      <p:grpSp>
        <p:nvGrpSpPr>
          <p:cNvPr id="20" name="组合 19"/>
          <p:cNvGrpSpPr/>
          <p:nvPr>
            <p:custDataLst>
              <p:tags r:id="rId19"/>
            </p:custDataLst>
          </p:nvPr>
        </p:nvGrpSpPr>
        <p:grpSpPr>
          <a:xfrm>
            <a:off x="3358421" y="3356168"/>
            <a:ext cx="8030845" cy="1579245"/>
            <a:chOff x="3570923" y="3535382"/>
            <a:chExt cx="8030845" cy="1579245"/>
          </a:xfrm>
        </p:grpSpPr>
        <p:pic>
          <p:nvPicPr>
            <p:cNvPr id="21" name="图片 20"/>
            <p:cNvPicPr>
              <a:picLocks noChangeAspect="1"/>
            </p:cNvPicPr>
            <p:nvPr>
              <p:custDataLst>
                <p:tags r:id="rId20"/>
              </p:custDataLst>
            </p:nvPr>
          </p:nvPicPr>
          <p:blipFill>
            <a:blip r:embed="rId21"/>
            <a:stretch>
              <a:fillRect/>
            </a:stretch>
          </p:blipFill>
          <p:spPr>
            <a:xfrm>
              <a:off x="3570923" y="3629362"/>
              <a:ext cx="406400" cy="1485265"/>
            </a:xfrm>
            <a:prstGeom prst="rect">
              <a:avLst/>
            </a:prstGeom>
          </p:spPr>
        </p:pic>
        <p:sp>
          <p:nvSpPr>
            <p:cNvPr id="22" name="Text Box 7"/>
            <p:cNvSpPr txBox="1"/>
            <p:nvPr>
              <p:custDataLst>
                <p:tags r:id="rId22"/>
              </p:custDataLst>
            </p:nvPr>
          </p:nvSpPr>
          <p:spPr>
            <a:xfrm>
              <a:off x="3977323" y="3535382"/>
              <a:ext cx="7624445" cy="1485920"/>
            </a:xfrm>
            <a:prstGeom prst="rect">
              <a:avLst/>
            </a:prstGeom>
            <a:noFill/>
            <a:ln w="9525">
              <a:noFill/>
            </a:ln>
          </p:spPr>
          <p:txBody>
            <a:bodyPr wrap="square">
              <a:spAutoFit/>
            </a:bodyPr>
            <a:lstStyle/>
            <a:p>
              <a:pPr>
                <a:lnSpc>
                  <a:spcPct val="130000"/>
                </a:lnSpc>
                <a:spcBef>
                  <a:spcPct val="0"/>
                </a:spcBef>
              </a:pPr>
              <a:r>
                <a:rPr lang="zh-CN" altLang="en-US" sz="2400" b="1">
                  <a:solidFill>
                    <a:prstClr val="black"/>
                  </a:solidFill>
                  <a:latin typeface="微软雅黑" panose="020B0503020204020204" pitchFamily="34" charset="-122"/>
                  <a:ea typeface="微软雅黑" panose="020B0503020204020204" pitchFamily="34" charset="-122"/>
                  <a:cs typeface="Arial" panose="020B0604020202020204"/>
                </a:rPr>
                <a:t>不同</a:t>
              </a:r>
              <a:r>
                <a:rPr lang="zh-CN" altLang="en-US" sz="2400" b="1">
                  <a:solidFill>
                    <a:srgbClr val="0070C0"/>
                  </a:solidFill>
                  <a:latin typeface="微软雅黑" panose="020B0503020204020204" pitchFamily="34" charset="-122"/>
                  <a:ea typeface="微软雅黑" panose="020B0503020204020204" pitchFamily="34" charset="-122"/>
                  <a:cs typeface="Arial" panose="020B0604020202020204"/>
                </a:rPr>
                <a:t>植物</a:t>
              </a:r>
              <a:r>
                <a:rPr lang="zh-CN" altLang="en-US" sz="2400" b="1">
                  <a:solidFill>
                    <a:prstClr val="black"/>
                  </a:solidFill>
                  <a:latin typeface="微软雅黑" panose="020B0503020204020204" pitchFamily="34" charset="-122"/>
                  <a:ea typeface="微软雅黑" panose="020B0503020204020204" pitchFamily="34" charset="-122"/>
                  <a:cs typeface="Arial" panose="020B0604020202020204"/>
                </a:rPr>
                <a:t>呼吸速率不同</a:t>
              </a:r>
              <a:r>
                <a:rPr lang="zh-CN" altLang="en-US" sz="2400" b="1">
                  <a:solidFill>
                    <a:srgbClr val="E54C5E">
                      <a:lumMod val="75000"/>
                    </a:srgbClr>
                  </a:solidFill>
                  <a:latin typeface="微软雅黑" panose="020B0503020204020204" pitchFamily="34" charset="-122"/>
                  <a:ea typeface="微软雅黑" panose="020B0503020204020204" pitchFamily="34" charset="-122"/>
                  <a:cs typeface="Arial" panose="020B0604020202020204"/>
                </a:rPr>
                <a:t>（水生＞旱生；阳生＞阴生）</a:t>
              </a:r>
              <a:endParaRPr lang="zh-CN" altLang="en-US" sz="2400" b="1">
                <a:solidFill>
                  <a:srgbClr val="DD7C5A"/>
                </a:solidFill>
                <a:latin typeface="微软雅黑" panose="020B0503020204020204" pitchFamily="34" charset="-122"/>
                <a:ea typeface="微软雅黑" panose="020B0503020204020204" pitchFamily="34" charset="-122"/>
                <a:cs typeface="Arial" panose="020B0604020202020204"/>
              </a:endParaRPr>
            </a:p>
            <a:p>
              <a:pPr>
                <a:lnSpc>
                  <a:spcPct val="130000"/>
                </a:lnSpc>
                <a:spcBef>
                  <a:spcPct val="0"/>
                </a:spcBef>
              </a:pPr>
              <a:r>
                <a:rPr lang="zh-CN" altLang="en-US" sz="2400" b="1">
                  <a:solidFill>
                    <a:prstClr val="black"/>
                  </a:solidFill>
                  <a:latin typeface="微软雅黑" panose="020B0503020204020204" pitchFamily="34" charset="-122"/>
                  <a:ea typeface="微软雅黑" panose="020B0503020204020204" pitchFamily="34" charset="-122"/>
                  <a:cs typeface="Arial" panose="020B0604020202020204"/>
                </a:rPr>
                <a:t>同一植物不同</a:t>
              </a:r>
              <a:r>
                <a:rPr lang="zh-CN" altLang="en-US" sz="2400" b="1">
                  <a:solidFill>
                    <a:srgbClr val="0070C0"/>
                  </a:solidFill>
                  <a:latin typeface="微软雅黑" panose="020B0503020204020204" pitchFamily="34" charset="-122"/>
                  <a:ea typeface="微软雅黑" panose="020B0503020204020204" pitchFamily="34" charset="-122"/>
                  <a:cs typeface="Arial" panose="020B0604020202020204"/>
                </a:rPr>
                <a:t>发育时期</a:t>
              </a:r>
              <a:r>
                <a:rPr lang="zh-CN" altLang="en-US" sz="2400" b="1">
                  <a:solidFill>
                    <a:prstClr val="black"/>
                  </a:solidFill>
                  <a:latin typeface="微软雅黑" panose="020B0503020204020204" pitchFamily="34" charset="-122"/>
                  <a:ea typeface="微软雅黑" panose="020B0503020204020204" pitchFamily="34" charset="-122"/>
                  <a:cs typeface="Arial" panose="020B0604020202020204"/>
                </a:rPr>
                <a:t>不同</a:t>
              </a:r>
              <a:r>
                <a:rPr lang="zh-CN" altLang="en-US" sz="2400" b="1">
                  <a:solidFill>
                    <a:srgbClr val="E54C5E">
                      <a:lumMod val="75000"/>
                    </a:srgbClr>
                  </a:solidFill>
                  <a:latin typeface="微软雅黑" panose="020B0503020204020204" pitchFamily="34" charset="-122"/>
                  <a:ea typeface="微软雅黑" panose="020B0503020204020204" pitchFamily="34" charset="-122"/>
                  <a:cs typeface="Arial" panose="020B0604020202020204"/>
                </a:rPr>
                <a:t>（幼苗期、开花期＞成熟期）</a:t>
              </a:r>
              <a:endParaRPr lang="zh-CN" altLang="en-US" sz="2400" b="1">
                <a:solidFill>
                  <a:srgbClr val="DD7C5A"/>
                </a:solidFill>
                <a:latin typeface="微软雅黑" panose="020B0503020204020204" pitchFamily="34" charset="-122"/>
                <a:ea typeface="微软雅黑" panose="020B0503020204020204" pitchFamily="34" charset="-122"/>
                <a:cs typeface="Arial" panose="020B0604020202020204"/>
              </a:endParaRPr>
            </a:p>
            <a:p>
              <a:pPr>
                <a:lnSpc>
                  <a:spcPct val="130000"/>
                </a:lnSpc>
                <a:spcBef>
                  <a:spcPct val="0"/>
                </a:spcBef>
              </a:pPr>
              <a:r>
                <a:rPr lang="zh-CN" altLang="en-US" sz="2400" b="1">
                  <a:solidFill>
                    <a:prstClr val="black"/>
                  </a:solidFill>
                  <a:latin typeface="微软雅黑" panose="020B0503020204020204" pitchFamily="34" charset="-122"/>
                  <a:ea typeface="微软雅黑" panose="020B0503020204020204" pitchFamily="34" charset="-122"/>
                  <a:cs typeface="Arial" panose="020B0604020202020204"/>
                </a:rPr>
                <a:t>同一植物不同</a:t>
              </a:r>
              <a:r>
                <a:rPr lang="zh-CN" altLang="en-US" sz="2400" b="1">
                  <a:solidFill>
                    <a:srgbClr val="0070C0"/>
                  </a:solidFill>
                  <a:latin typeface="微软雅黑" panose="020B0503020204020204" pitchFamily="34" charset="-122"/>
                  <a:ea typeface="微软雅黑" panose="020B0503020204020204" pitchFamily="34" charset="-122"/>
                  <a:cs typeface="Arial" panose="020B0604020202020204"/>
                </a:rPr>
                <a:t>器官</a:t>
              </a:r>
              <a:r>
                <a:rPr lang="zh-CN" altLang="en-US" sz="2400" b="1">
                  <a:solidFill>
                    <a:prstClr val="black"/>
                  </a:solidFill>
                  <a:latin typeface="微软雅黑" panose="020B0503020204020204" pitchFamily="34" charset="-122"/>
                  <a:ea typeface="微软雅黑" panose="020B0503020204020204" pitchFamily="34" charset="-122"/>
                  <a:cs typeface="Arial" panose="020B0604020202020204"/>
                </a:rPr>
                <a:t>呼吸速率不同</a:t>
              </a:r>
              <a:r>
                <a:rPr lang="zh-CN" altLang="en-US" sz="2400" b="1">
                  <a:solidFill>
                    <a:srgbClr val="E54C5E">
                      <a:lumMod val="75000"/>
                    </a:srgbClr>
                  </a:solidFill>
                  <a:latin typeface="微软雅黑" panose="020B0503020204020204" pitchFamily="34" charset="-122"/>
                  <a:ea typeface="微软雅黑" panose="020B0503020204020204" pitchFamily="34" charset="-122"/>
                  <a:cs typeface="Arial" panose="020B0604020202020204"/>
                </a:rPr>
                <a:t>（生殖器官＞营养器官）</a:t>
              </a:r>
              <a:endParaRPr lang="zh-CN" altLang="en-US" sz="2400" b="1">
                <a:solidFill>
                  <a:srgbClr val="DD7C5A"/>
                </a:solidFill>
                <a:latin typeface="微软雅黑" panose="020B0503020204020204" pitchFamily="34" charset="-122"/>
                <a:ea typeface="微软雅黑" panose="020B0503020204020204" pitchFamily="34" charset="-122"/>
                <a:cs typeface="Arial" panose="020B0604020202020204"/>
              </a:endParaRPr>
            </a:p>
          </p:txBody>
        </p:sp>
      </p:grpSp>
      <p:grpSp>
        <p:nvGrpSpPr>
          <p:cNvPr id="23" name="组合 22"/>
          <p:cNvGrpSpPr/>
          <p:nvPr>
            <p:custDataLst>
              <p:tags r:id="rId23"/>
            </p:custDataLst>
          </p:nvPr>
        </p:nvGrpSpPr>
        <p:grpSpPr>
          <a:xfrm>
            <a:off x="1731713" y="3864759"/>
            <a:ext cx="1548441" cy="2041652"/>
            <a:chOff x="1944215" y="4043973"/>
            <a:chExt cx="1548441" cy="2041652"/>
          </a:xfrm>
        </p:grpSpPr>
        <p:pic>
          <p:nvPicPr>
            <p:cNvPr id="24" name="图片 23"/>
            <p:cNvPicPr>
              <a:picLocks noChangeAspect="1"/>
            </p:cNvPicPr>
            <p:nvPr>
              <p:custDataLst>
                <p:tags r:id="rId24"/>
              </p:custDataLst>
            </p:nvPr>
          </p:nvPicPr>
          <p:blipFill>
            <a:blip r:embed="rId21"/>
            <a:stretch>
              <a:fillRect/>
            </a:stretch>
          </p:blipFill>
          <p:spPr>
            <a:xfrm>
              <a:off x="1944215" y="4070962"/>
              <a:ext cx="406400" cy="2014663"/>
            </a:xfrm>
            <a:prstGeom prst="rect">
              <a:avLst/>
            </a:prstGeom>
          </p:spPr>
        </p:pic>
        <p:sp>
          <p:nvSpPr>
            <p:cNvPr id="25" name="Text Box 5"/>
            <p:cNvSpPr txBox="1"/>
            <p:nvPr>
              <p:custDataLst>
                <p:tags r:id="rId25"/>
              </p:custDataLst>
            </p:nvPr>
          </p:nvSpPr>
          <p:spPr>
            <a:xfrm>
              <a:off x="2402840" y="4043973"/>
              <a:ext cx="1089816" cy="521138"/>
            </a:xfrm>
            <a:prstGeom prst="rect">
              <a:avLst/>
            </a:prstGeom>
            <a:solidFill>
              <a:srgbClr val="E54C5E">
                <a:lumMod val="75000"/>
              </a:srgbClr>
            </a:solidFill>
            <a:ln w="9525">
              <a:noFill/>
            </a:ln>
          </p:spPr>
          <p:txBody>
            <a:bodyPr wrap="square">
              <a:noAutofit/>
            </a:bodyPr>
            <a:lstStyle/>
            <a:p>
              <a:pPr marL="0" marR="0" lvl="0" indent="0" algn="ctr" defTabSz="914400" eaLnBrk="1" fontAlgn="auto" latinLnBrk="0" hangingPunct="1">
                <a:lnSpc>
                  <a:spcPct val="120000"/>
                </a:lnSpc>
                <a:spcBef>
                  <a:spcPct val="0"/>
                </a:spcBef>
                <a:spcAft>
                  <a:spcPct val="0"/>
                </a:spcAft>
                <a:buClrTx/>
                <a:buSzTx/>
                <a:buFontTx/>
                <a:buNone/>
                <a:defRPr/>
              </a:pPr>
              <a:r>
                <a:rPr kumimoji="0" lang="zh-CN" altLang="en-US" sz="2600" b="1"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rPr>
                <a:t>内因</a:t>
              </a:r>
              <a:endParaRPr kumimoji="0" lang="zh-CN" altLang="en-US" sz="2600" b="1"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26" name="Text Box 5"/>
            <p:cNvSpPr txBox="1"/>
            <p:nvPr>
              <p:custDataLst>
                <p:tags r:id="rId26"/>
              </p:custDataLst>
            </p:nvPr>
          </p:nvSpPr>
          <p:spPr>
            <a:xfrm>
              <a:off x="2402840" y="5537625"/>
              <a:ext cx="1089816" cy="521138"/>
            </a:xfrm>
            <a:prstGeom prst="rect">
              <a:avLst/>
            </a:prstGeom>
            <a:solidFill>
              <a:srgbClr val="E54C5E">
                <a:lumMod val="75000"/>
              </a:srgbClr>
            </a:solidFill>
            <a:ln w="9525">
              <a:noFill/>
            </a:ln>
          </p:spPr>
          <p:txBody>
            <a:bodyPr wrap="square">
              <a:noAutofit/>
            </a:bodyPr>
            <a:lstStyle/>
            <a:p>
              <a:pPr marL="0" marR="0" lvl="0" indent="0" algn="ctr" defTabSz="914400" eaLnBrk="1" fontAlgn="auto" latinLnBrk="0" hangingPunct="1">
                <a:lnSpc>
                  <a:spcPct val="120000"/>
                </a:lnSpc>
                <a:spcBef>
                  <a:spcPct val="0"/>
                </a:spcBef>
                <a:spcAft>
                  <a:spcPct val="0"/>
                </a:spcAft>
                <a:buClrTx/>
                <a:buSzTx/>
                <a:buFontTx/>
                <a:buNone/>
                <a:defRPr/>
              </a:pPr>
              <a:r>
                <a:rPr kumimoji="0" lang="zh-CN" altLang="en-US" sz="2600" b="1"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rPr>
                <a:t>外因</a:t>
              </a:r>
              <a:endParaRPr kumimoji="0" lang="zh-CN" altLang="en-US" sz="2600" b="1"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endParaRPr>
            </a:p>
          </p:txBody>
        </p:sp>
      </p:grpSp>
      <p:grpSp>
        <p:nvGrpSpPr>
          <p:cNvPr id="27" name="组合 26"/>
          <p:cNvGrpSpPr/>
          <p:nvPr>
            <p:custDataLst>
              <p:tags r:id="rId27"/>
            </p:custDataLst>
          </p:nvPr>
        </p:nvGrpSpPr>
        <p:grpSpPr>
          <a:xfrm>
            <a:off x="3238406" y="5274503"/>
            <a:ext cx="7964805" cy="716280"/>
            <a:chOff x="3450908" y="5453717"/>
            <a:chExt cx="7964805" cy="716280"/>
          </a:xfrm>
        </p:grpSpPr>
        <p:pic>
          <p:nvPicPr>
            <p:cNvPr id="28" name="图片 27"/>
            <p:cNvPicPr>
              <a:picLocks noChangeAspect="1"/>
            </p:cNvPicPr>
            <p:nvPr>
              <p:custDataLst>
                <p:tags r:id="rId28"/>
              </p:custDataLst>
            </p:nvPr>
          </p:nvPicPr>
          <p:blipFill>
            <a:blip r:embed="rId29"/>
            <a:stretch>
              <a:fillRect/>
            </a:stretch>
          </p:blipFill>
          <p:spPr>
            <a:xfrm>
              <a:off x="3450908" y="5453717"/>
              <a:ext cx="1042035" cy="716280"/>
            </a:xfrm>
            <a:prstGeom prst="rect">
              <a:avLst/>
            </a:prstGeom>
          </p:spPr>
        </p:pic>
        <p:sp>
          <p:nvSpPr>
            <p:cNvPr id="29" name="矩形 28"/>
            <p:cNvSpPr/>
            <p:nvPr>
              <p:custDataLst>
                <p:tags r:id="rId30"/>
              </p:custDataLst>
            </p:nvPr>
          </p:nvSpPr>
          <p:spPr>
            <a:xfrm>
              <a:off x="4492943" y="5548967"/>
              <a:ext cx="6922770" cy="521970"/>
            </a:xfrm>
            <a:prstGeom prst="rect">
              <a:avLst/>
            </a:prstGeom>
            <a:solidFill>
              <a:schemeClr val="bg1"/>
            </a:solidFill>
            <a:ln w="12700">
              <a:noFill/>
            </a:ln>
          </p:spPr>
          <p:txBody>
            <a:bodyPr wrap="square">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zh-CN" altLang="en-US" sz="2800" b="1" i="0" u="none" strike="noStrike" kern="0" cap="none" spc="0" normalizeH="0" baseline="0" noProof="0">
                  <a:ln>
                    <a:noFill/>
                  </a:ln>
                  <a:solidFill>
                    <a:srgbClr val="0000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温度（酶）、</a:t>
              </a:r>
              <a:r>
                <a:rPr kumimoji="0" lang="en-US" altLang="zh-CN" sz="2800" b="1" i="0" u="none" strike="noStrike" kern="0" cap="none" spc="0" normalizeH="0" baseline="0" noProof="0">
                  <a:ln>
                    <a:noFill/>
                  </a:ln>
                  <a:solidFill>
                    <a:srgbClr val="0000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O</a:t>
              </a:r>
              <a:r>
                <a:rPr kumimoji="0" lang="en-US" altLang="zh-CN" sz="2800" b="1" i="0" u="none" strike="noStrike" kern="0" cap="none" spc="0" normalizeH="0" baseline="-25000" noProof="0">
                  <a:ln>
                    <a:noFill/>
                  </a:ln>
                  <a:solidFill>
                    <a:srgbClr val="0000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a:t>
              </a:r>
              <a:r>
                <a:rPr kumimoji="0" lang="zh-CN" altLang="en-US" sz="2800" b="1" i="0" u="none" strike="noStrike" kern="0" cap="none" spc="0" normalizeH="0" baseline="0" noProof="0">
                  <a:ln>
                    <a:noFill/>
                  </a:ln>
                  <a:solidFill>
                    <a:srgbClr val="0000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浓度、</a:t>
              </a:r>
              <a:r>
                <a:rPr kumimoji="0" lang="zh-CN" altLang="zh-CN" sz="2800" b="1" i="0" u="none" strike="noStrike" kern="0" cap="none" spc="0" normalizeH="0" baseline="0" noProof="0">
                  <a:ln>
                    <a:noFill/>
                  </a:ln>
                  <a:solidFill>
                    <a:srgbClr val="0000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H</a:t>
              </a:r>
              <a:r>
                <a:rPr kumimoji="0" lang="zh-CN" altLang="zh-CN" sz="2800" b="1" i="0" u="none" strike="noStrike" kern="0" cap="none" spc="0" normalizeH="0" baseline="-25000" noProof="0">
                  <a:ln>
                    <a:noFill/>
                  </a:ln>
                  <a:solidFill>
                    <a:srgbClr val="0000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a:t>
              </a:r>
              <a:r>
                <a:rPr kumimoji="0" lang="zh-CN" altLang="zh-CN" sz="2800" b="1" i="0" u="none" strike="noStrike" kern="0" cap="none" spc="0" normalizeH="0" baseline="0" noProof="0">
                  <a:ln>
                    <a:noFill/>
                  </a:ln>
                  <a:solidFill>
                    <a:srgbClr val="0000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O </a:t>
              </a:r>
              <a:r>
                <a:rPr kumimoji="0" lang="zh-CN" altLang="en-US" sz="2800" b="1" i="0" u="none" strike="noStrike" kern="0" cap="none" spc="0" normalizeH="0" baseline="0" noProof="0">
                  <a:ln>
                    <a:noFill/>
                  </a:ln>
                  <a:solidFill>
                    <a:srgbClr val="0000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0" lang="en-US" altLang="zh-CN" sz="2800" b="1" i="0" u="none" strike="noStrike" kern="0" cap="none" spc="0" normalizeH="0" baseline="0" noProof="0">
                  <a:ln>
                    <a:noFill/>
                  </a:ln>
                  <a:solidFill>
                    <a:srgbClr val="0000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CO</a:t>
              </a:r>
              <a:r>
                <a:rPr kumimoji="0" lang="en-US" altLang="zh-CN" sz="2800" b="1" i="0" u="none" strike="noStrike" kern="0" cap="none" spc="0" normalizeH="0" baseline="-25000" noProof="0">
                  <a:ln>
                    <a:noFill/>
                  </a:ln>
                  <a:solidFill>
                    <a:srgbClr val="0000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a:t>
              </a:r>
              <a:r>
                <a:rPr kumimoji="0" lang="zh-CN" altLang="en-US" sz="2800" b="1" i="0" u="none" strike="noStrike" kern="0" cap="none" spc="0" normalizeH="0" baseline="0" noProof="0">
                  <a:ln>
                    <a:noFill/>
                  </a:ln>
                  <a:solidFill>
                    <a:srgbClr val="0000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浓度等</a:t>
              </a:r>
              <a:endParaRPr kumimoji="0" lang="zh-CN" altLang="en-US" sz="2800" b="1" i="0" u="none" strike="noStrike" kern="0" cap="none" spc="0" normalizeH="0" baseline="0" noProof="0">
                <a:ln>
                  <a:noFill/>
                </a:ln>
                <a:solidFill>
                  <a:srgbClr val="0000FF"/>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30" name="组合 29"/>
          <p:cNvGrpSpPr/>
          <p:nvPr/>
        </p:nvGrpSpPr>
        <p:grpSpPr>
          <a:xfrm>
            <a:off x="149225" y="81279"/>
            <a:ext cx="6296025" cy="1216026"/>
            <a:chOff x="235" y="128"/>
            <a:chExt cx="11269" cy="1915"/>
          </a:xfrm>
        </p:grpSpPr>
        <p:sp>
          <p:nvSpPr>
            <p:cNvPr id="31" name="文本框 30"/>
            <p:cNvSpPr txBox="1"/>
            <p:nvPr>
              <p:custDataLst>
                <p:tags r:id="rId31"/>
              </p:custDataLst>
            </p:nvPr>
          </p:nvSpPr>
          <p:spPr>
            <a:xfrm>
              <a:off x="503" y="1027"/>
              <a:ext cx="925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影响细胞呼吸的因素</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36" name="组合 35"/>
            <p:cNvGrpSpPr/>
            <p:nvPr>
              <p:custDataLst>
                <p:tags r:id="rId32"/>
              </p:custDataLst>
            </p:nvPr>
          </p:nvGrpSpPr>
          <p:grpSpPr>
            <a:xfrm rot="0">
              <a:off x="235" y="128"/>
              <a:ext cx="11269" cy="899"/>
              <a:chOff x="587375" y="977267"/>
              <a:chExt cx="7155858" cy="570901"/>
            </a:xfrm>
          </p:grpSpPr>
          <p:sp>
            <p:nvSpPr>
              <p:cNvPr id="37" name="任意多边形: 形状 17"/>
              <p:cNvSpPr/>
              <p:nvPr>
                <p:custDataLst>
                  <p:tags r:id="rId33"/>
                </p:custDataLst>
              </p:nvPr>
            </p:nvSpPr>
            <p:spPr>
              <a:xfrm rot="5400000">
                <a:off x="4412346" y="-1757408"/>
                <a:ext cx="441987" cy="6041521"/>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40" name="文本框 39"/>
              <p:cNvSpPr txBox="1"/>
              <p:nvPr>
                <p:custDataLst>
                  <p:tags r:id="rId34"/>
                </p:custDataLst>
              </p:nvPr>
            </p:nvSpPr>
            <p:spPr>
              <a:xfrm>
                <a:off x="2629844" y="977267"/>
                <a:ext cx="5113389"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细胞呼吸的影响因素及其应用</a:t>
                </a:r>
                <a:endParaRPr lang="zh-CN" altLang="en-US" sz="2400" b="1">
                  <a:sym typeface="+mn-ea"/>
                </a:endParaRPr>
              </a:p>
            </p:txBody>
          </p:sp>
          <p:sp>
            <p:nvSpPr>
              <p:cNvPr id="41" name="任意多边形: 形状 18"/>
              <p:cNvSpPr/>
              <p:nvPr>
                <p:custDataLst>
                  <p:tags r:id="rId3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42" name="文本框 41"/>
              <p:cNvSpPr txBox="1"/>
              <p:nvPr>
                <p:custDataLst>
                  <p:tags r:id="rId36"/>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考点二</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43" name="图片 42" descr="32303137373532353b32303137393931383bc9faceefcfd4cea2beb5cfb8b0fb"/>
            <p:cNvPicPr>
              <a:picLocks noChangeAspect="1"/>
            </p:cNvPicPr>
            <p:nvPr/>
          </p:nvPicPr>
          <p:blipFill>
            <a:blip r:embed="rId37"/>
            <a:stretch>
              <a:fillRect/>
            </a:stretch>
          </p:blipFill>
          <p:spPr>
            <a:xfrm>
              <a:off x="1119" y="207"/>
              <a:ext cx="719" cy="719"/>
            </a:xfrm>
            <a:prstGeom prst="rect">
              <a:avLst/>
            </a:prstGeom>
          </p:spPr>
        </p:pic>
      </p:grpSp>
      <mc:AlternateContent xmlns:mc="http://schemas.openxmlformats.org/markup-compatibility/2006" xmlns:p14="http://schemas.microsoft.com/office/powerpoint/2010/main">
        <mc:Choice Requires="p14">
          <p:contentPart r:id="rId38" p14:bwMode="auto">
            <p14:nvContentPartPr>
              <p14:cNvPr id="2" name="墨迹 1"/>
              <p14:cNvContentPartPr/>
              <p14:nvPr/>
            </p14:nvContentPartPr>
            <p14:xfrm>
              <a:off x="8286750" y="4781550"/>
              <a:ext cx="1187450" cy="254000"/>
            </p14:xfrm>
          </p:contentPart>
        </mc:Choice>
        <mc:Fallback xmlns="">
          <p:pic>
            <p:nvPicPr>
              <p:cNvPr id="2" name="墨迹 1"/>
            </p:nvPicPr>
            <p:blipFill>
              <a:blip r:embed="rId39"/>
            </p:blipFill>
            <p:spPr>
              <a:xfrm>
                <a:off x="8286750" y="4781550"/>
                <a:ext cx="1187450" cy="254000"/>
              </a:xfrm>
              <a:prstGeom prst="rect"/>
            </p:spPr>
          </p:pic>
        </mc:Fallback>
      </mc:AlternateContent>
      <mc:AlternateContent xmlns:mc="http://schemas.openxmlformats.org/markup-compatibility/2006" xmlns:p14="http://schemas.microsoft.com/office/powerpoint/2010/main">
        <mc:Choice Requires="p14">
          <p:contentPart r:id="rId40" p14:bwMode="auto">
            <p14:nvContentPartPr>
              <p14:cNvPr id="3" name="墨迹 2"/>
              <p14:cNvContentPartPr/>
              <p14:nvPr/>
            </p14:nvContentPartPr>
            <p14:xfrm>
              <a:off x="9937750" y="4756150"/>
              <a:ext cx="1238250" cy="241300"/>
            </p14:xfrm>
          </p:contentPart>
        </mc:Choice>
        <mc:Fallback xmlns="">
          <p:pic>
            <p:nvPicPr>
              <p:cNvPr id="3" name="墨迹 2"/>
            </p:nvPicPr>
            <p:blipFill>
              <a:blip r:embed="rId41"/>
            </p:blipFill>
            <p:spPr>
              <a:xfrm>
                <a:off x="9937750" y="4756150"/>
                <a:ext cx="1238250" cy="241300"/>
              </a:xfrm>
              <a:prstGeom prst="rect"/>
            </p:spPr>
          </p:pic>
        </mc:Fallback>
      </mc:AlternateContent>
      <mc:AlternateContent xmlns:mc="http://schemas.openxmlformats.org/markup-compatibility/2006" xmlns:p14="http://schemas.microsoft.com/office/powerpoint/2010/main">
        <mc:Choice Requires="p14">
          <p:contentPart r:id="rId42" p14:bwMode="auto">
            <p14:nvContentPartPr>
              <p14:cNvPr id="33" name="墨迹 32"/>
              <p14:cNvContentPartPr/>
              <p14:nvPr/>
            </p14:nvContentPartPr>
            <p14:xfrm>
              <a:off x="7874000" y="4330700"/>
              <a:ext cx="1435100" cy="120650"/>
            </p14:xfrm>
          </p:contentPart>
        </mc:Choice>
        <mc:Fallback xmlns="">
          <p:pic>
            <p:nvPicPr>
              <p:cNvPr id="33" name="墨迹 32"/>
            </p:nvPicPr>
            <p:blipFill>
              <a:blip r:embed="rId43"/>
            </p:blipFill>
            <p:spPr>
              <a:xfrm>
                <a:off x="7874000" y="4330700"/>
                <a:ext cx="1435100" cy="120650"/>
              </a:xfrm>
              <a:prstGeom prst="rect"/>
            </p:spPr>
          </p:pic>
        </mc:Fallback>
      </mc:AlternateContent>
      <mc:AlternateContent xmlns:mc="http://schemas.openxmlformats.org/markup-compatibility/2006" xmlns:p14="http://schemas.microsoft.com/office/powerpoint/2010/main">
        <mc:Choice Requires="p14">
          <p:contentPart r:id="rId44" p14:bwMode="auto">
            <p14:nvContentPartPr>
              <p14:cNvPr id="34" name="墨迹 33"/>
              <p14:cNvContentPartPr/>
              <p14:nvPr/>
            </p14:nvContentPartPr>
            <p14:xfrm>
              <a:off x="10052050" y="4241800"/>
              <a:ext cx="1168400" cy="171450"/>
            </p14:xfrm>
          </p:contentPart>
        </mc:Choice>
        <mc:Fallback xmlns="">
          <p:pic>
            <p:nvPicPr>
              <p:cNvPr id="34" name="墨迹 33"/>
            </p:nvPicPr>
            <p:blipFill>
              <a:blip r:embed="rId45"/>
            </p:blipFill>
            <p:spPr>
              <a:xfrm>
                <a:off x="10052050" y="4241800"/>
                <a:ext cx="1168400" cy="171450"/>
              </a:xfrm>
              <a:prstGeom prst="rect"/>
            </p:spPr>
          </p:pic>
        </mc:Fallback>
      </mc:AlternateContent>
      <mc:AlternateContent xmlns:mc="http://schemas.openxmlformats.org/markup-compatibility/2006" xmlns:p14="http://schemas.microsoft.com/office/powerpoint/2010/main">
        <mc:Choice Requires="p14">
          <p:contentPart r:id="rId46" p14:bwMode="auto">
            <p14:nvContentPartPr>
              <p14:cNvPr id="35" name="墨迹 34"/>
              <p14:cNvContentPartPr/>
              <p14:nvPr/>
            </p14:nvContentPartPr>
            <p14:xfrm>
              <a:off x="7213600" y="3835400"/>
              <a:ext cx="609600" cy="76200"/>
            </p14:xfrm>
          </p:contentPart>
        </mc:Choice>
        <mc:Fallback xmlns="">
          <p:pic>
            <p:nvPicPr>
              <p:cNvPr id="35" name="墨迹 34"/>
            </p:nvPicPr>
            <p:blipFill>
              <a:blip r:embed="rId47"/>
            </p:blipFill>
            <p:spPr>
              <a:xfrm>
                <a:off x="7213600" y="3835400"/>
                <a:ext cx="609600" cy="76200"/>
              </a:xfrm>
              <a:prstGeom prst="rect"/>
            </p:spPr>
          </p:pic>
        </mc:Fallback>
      </mc:AlternateContent>
      <mc:AlternateContent xmlns:mc="http://schemas.openxmlformats.org/markup-compatibility/2006" xmlns:p14="http://schemas.microsoft.com/office/powerpoint/2010/main">
        <mc:Choice Requires="p14">
          <p:contentPart r:id="rId48" p14:bwMode="auto">
            <p14:nvContentPartPr>
              <p14:cNvPr id="38" name="墨迹 37"/>
              <p14:cNvContentPartPr/>
              <p14:nvPr/>
            </p14:nvContentPartPr>
            <p14:xfrm>
              <a:off x="8102600" y="3810000"/>
              <a:ext cx="533400" cy="139700"/>
            </p14:xfrm>
          </p:contentPart>
        </mc:Choice>
        <mc:Fallback xmlns="">
          <p:pic>
            <p:nvPicPr>
              <p:cNvPr id="38" name="墨迹 37"/>
            </p:nvPicPr>
            <p:blipFill>
              <a:blip r:embed="rId49"/>
            </p:blipFill>
            <p:spPr>
              <a:xfrm>
                <a:off x="8102600" y="3810000"/>
                <a:ext cx="533400" cy="139700"/>
              </a:xfrm>
              <a:prstGeom prst="rect"/>
            </p:spPr>
          </p:pic>
        </mc:Fallback>
      </mc:AlternateContent>
      <mc:AlternateContent xmlns:mc="http://schemas.openxmlformats.org/markup-compatibility/2006" xmlns:p14="http://schemas.microsoft.com/office/powerpoint/2010/main">
        <mc:Choice Requires="p14">
          <p:contentPart r:id="rId50" p14:bwMode="auto">
            <p14:nvContentPartPr>
              <p14:cNvPr id="39" name="墨迹 38"/>
              <p14:cNvContentPartPr/>
              <p14:nvPr/>
            </p14:nvContentPartPr>
            <p14:xfrm>
              <a:off x="9080500" y="3873500"/>
              <a:ext cx="596900" cy="146050"/>
            </p14:xfrm>
          </p:contentPart>
        </mc:Choice>
        <mc:Fallback xmlns="">
          <p:pic>
            <p:nvPicPr>
              <p:cNvPr id="39" name="墨迹 38"/>
            </p:nvPicPr>
            <p:blipFill>
              <a:blip r:embed="rId51"/>
            </p:blipFill>
            <p:spPr>
              <a:xfrm>
                <a:off x="9080500" y="3873500"/>
                <a:ext cx="596900" cy="146050"/>
              </a:xfrm>
              <a:prstGeom prst="rect"/>
            </p:spPr>
          </p:pic>
        </mc:Fallback>
      </mc:AlternateContent>
      <mc:AlternateContent xmlns:mc="http://schemas.openxmlformats.org/markup-compatibility/2006" xmlns:p14="http://schemas.microsoft.com/office/powerpoint/2010/main">
        <mc:Choice Requires="p14">
          <p:contentPart r:id="rId52" p14:bwMode="auto">
            <p14:nvContentPartPr>
              <p14:cNvPr id="44" name="墨迹 43"/>
              <p14:cNvContentPartPr/>
              <p14:nvPr/>
            </p14:nvContentPartPr>
            <p14:xfrm>
              <a:off x="10096500" y="3587750"/>
              <a:ext cx="800100" cy="431800"/>
            </p14:xfrm>
          </p:contentPart>
        </mc:Choice>
        <mc:Fallback xmlns="">
          <p:pic>
            <p:nvPicPr>
              <p:cNvPr id="44" name="墨迹 43"/>
            </p:nvPicPr>
            <p:blipFill>
              <a:blip r:embed="rId53"/>
            </p:blipFill>
            <p:spPr>
              <a:xfrm>
                <a:off x="10096500" y="3587750"/>
                <a:ext cx="800100" cy="431800"/>
              </a:xfrm>
              <a:prstGeom prst="rect"/>
            </p:spPr>
          </p:pic>
        </mc:Fallback>
      </mc:AlternateContent>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wipe(left)">
                                      <p:cBhvr>
                                        <p:cTn id="19" dur="250"/>
                                        <p:tgtEl>
                                          <p:spTgt spid="2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ipe(left)">
                                      <p:cBhvr>
                                        <p:cTn id="24" dur="500"/>
                                        <p:tgtEl>
                                          <p:spTgt spid="2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wipe(left)">
                                      <p:cBhvr>
                                        <p:cTn id="2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ldLvl="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345991" y="1575116"/>
            <a:ext cx="1480185" cy="522605"/>
          </a:xfrm>
          <a:prstGeom prst="rect">
            <a:avLst/>
          </a:prstGeom>
          <a:solidFill>
            <a:srgbClr val="FFC000"/>
          </a:solidFill>
        </p:spPr>
        <p:txBody>
          <a:bodyPr wrap="square">
            <a:noAutofit/>
          </a:bodyPr>
          <a:lstStyle/>
          <a:p>
            <a:pPr>
              <a:spcBef>
                <a:spcPct val="0"/>
              </a:spcBef>
              <a:spcAft>
                <a:spcPct val="0"/>
              </a:spcAft>
            </a:pPr>
            <a:r>
              <a:rPr lang="en-US" altLang="zh-CN"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温度：</a:t>
            </a:r>
            <a:endPar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5" name="P_6_BD#7652da5f6.table_image?tableimageindex=2&amp;vbadefaultcenterpage=1&amp;parentnodeid=850af2809&amp;color=0,0,0&amp;vbahtmlprocessed=1"/>
          <p:cNvPicPr>
            <a:picLocks noChangeAspect="1"/>
          </p:cNvPicPr>
          <p:nvPr>
            <p:custDataLst>
              <p:tags r:id="rId2"/>
            </p:custDataLst>
          </p:nvPr>
        </p:nvPicPr>
        <p:blipFill>
          <a:blip r:embed="rId3">
            <a:clrChange>
              <a:clrFrom>
                <a:srgbClr val="FFFFFF"/>
              </a:clrFrom>
              <a:clrTo>
                <a:srgbClr val="FFFFFF">
                  <a:alpha val="0"/>
                </a:srgbClr>
              </a:clrTo>
            </a:clrChange>
          </a:blip>
          <a:stretch>
            <a:fillRect/>
          </a:stretch>
        </p:blipFill>
        <p:spPr>
          <a:xfrm>
            <a:off x="7470775" y="2569210"/>
            <a:ext cx="4396740" cy="3108325"/>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6" name="矩形 5"/>
          <p:cNvSpPr/>
          <p:nvPr>
            <p:custDataLst>
              <p:tags r:id="rId4"/>
            </p:custDataLst>
          </p:nvPr>
        </p:nvSpPr>
        <p:spPr>
          <a:xfrm>
            <a:off x="2016516" y="1555777"/>
            <a:ext cx="7924800" cy="521970"/>
          </a:xfrm>
          <a:prstGeom prst="rect">
            <a:avLst/>
          </a:prstGeom>
          <a:noFill/>
        </p:spPr>
        <p:txBody>
          <a:bodyPr wrap="none">
            <a:spAutoFit/>
          </a:bodyPr>
          <a:lstStyle/>
          <a:p>
            <a:r>
              <a:rPr lang="zh-CN" altLang="en-US" sz="2800" b="1">
                <a:solidFill>
                  <a:prstClr val="black"/>
                </a:solidFill>
                <a:latin typeface="微软雅黑" panose="020B0503020204020204" pitchFamily="34" charset="-122"/>
                <a:ea typeface="微软雅黑" panose="020B0503020204020204" pitchFamily="34" charset="-122"/>
                <a:cs typeface="Arial" panose="020B0604020202020204"/>
                <a:sym typeface="宋体" panose="02010600030101010101" pitchFamily="2" charset="-122"/>
              </a:rPr>
              <a:t>原理：通过影响有关</a:t>
            </a:r>
            <a:r>
              <a:rPr lang="zh-CN" altLang="en-US" sz="2800" b="1" u="sng">
                <a:solidFill>
                  <a:prstClr val="black"/>
                </a:solidFill>
                <a:latin typeface="微软雅黑" panose="020B0503020204020204" pitchFamily="34" charset="-122"/>
                <a:ea typeface="微软雅黑" panose="020B0503020204020204" pitchFamily="34" charset="-122"/>
                <a:cs typeface="Arial" panose="020B0604020202020204"/>
                <a:sym typeface="宋体" panose="02010600030101010101" pitchFamily="2" charset="-122"/>
              </a:rPr>
              <a:t>                </a:t>
            </a:r>
            <a:r>
              <a:rPr lang="zh-CN" altLang="en-US" sz="2800" b="1">
                <a:solidFill>
                  <a:prstClr val="black"/>
                </a:solidFill>
                <a:latin typeface="微软雅黑" panose="020B0503020204020204" pitchFamily="34" charset="-122"/>
                <a:ea typeface="微软雅黑" panose="020B0503020204020204" pitchFamily="34" charset="-122"/>
                <a:cs typeface="Arial" panose="020B0604020202020204"/>
                <a:sym typeface="宋体" panose="02010600030101010101" pitchFamily="2" charset="-122"/>
              </a:rPr>
              <a:t>来影响</a:t>
            </a:r>
            <a:r>
              <a:rPr lang="zh-CN" altLang="en-US" sz="2800" b="1">
                <a:solidFill>
                  <a:srgbClr val="FF0000"/>
                </a:solidFill>
                <a:latin typeface="微软雅黑" panose="020B0503020204020204" pitchFamily="34" charset="-122"/>
                <a:ea typeface="微软雅黑" panose="020B0503020204020204" pitchFamily="34" charset="-122"/>
                <a:cs typeface="Arial" panose="020B0604020202020204"/>
                <a:sym typeface="宋体" panose="02010600030101010101" pitchFamily="2" charset="-122"/>
              </a:rPr>
              <a:t>呼吸速率</a:t>
            </a:r>
            <a:r>
              <a:rPr lang="zh-CN" altLang="en-US" sz="2800" b="1">
                <a:solidFill>
                  <a:prstClr val="black"/>
                </a:solidFill>
                <a:latin typeface="微软雅黑" panose="020B0503020204020204" pitchFamily="34" charset="-122"/>
                <a:ea typeface="微软雅黑" panose="020B0503020204020204" pitchFamily="34" charset="-122"/>
                <a:cs typeface="Arial" panose="020B0604020202020204"/>
                <a:sym typeface="宋体" panose="02010600030101010101" pitchFamily="2" charset="-122"/>
              </a:rPr>
              <a:t>。</a:t>
            </a:r>
            <a:endParaRPr lang="zh-CN" altLang="en-US" sz="2800" b="1">
              <a:solidFill>
                <a:prstClr val="black"/>
              </a:solidFill>
              <a:latin typeface="微软雅黑" panose="020B0503020204020204" pitchFamily="34" charset="-122"/>
              <a:ea typeface="微软雅黑" panose="020B0503020204020204" pitchFamily="34" charset="-122"/>
              <a:cs typeface="Arial" panose="020B0604020202020204"/>
            </a:endParaRPr>
          </a:p>
        </p:txBody>
      </p:sp>
      <p:sp>
        <p:nvSpPr>
          <p:cNvPr id="7" name="文本框 6"/>
          <p:cNvSpPr txBox="1"/>
          <p:nvPr>
            <p:custDataLst>
              <p:tags r:id="rId5"/>
            </p:custDataLst>
          </p:nvPr>
        </p:nvSpPr>
        <p:spPr>
          <a:xfrm>
            <a:off x="5392738" y="1534972"/>
            <a:ext cx="1605280" cy="521970"/>
          </a:xfrm>
          <a:prstGeom prst="rect">
            <a:avLst/>
          </a:prstGeom>
          <a:noFill/>
        </p:spPr>
        <p:txBody>
          <a:bodyPr wrap="none" rtlCol="0">
            <a:spAutoFit/>
          </a:bodyPr>
          <a:lstStyle/>
          <a:p>
            <a:r>
              <a:rPr lang="zh-CN" altLang="en-US" sz="2800" b="1">
                <a:solidFill>
                  <a:srgbClr val="FF0000"/>
                </a:solidFill>
                <a:latin typeface="微软雅黑" panose="020B0503020204020204" pitchFamily="34" charset="-122"/>
                <a:ea typeface="微软雅黑" panose="020B0503020204020204" pitchFamily="34" charset="-122"/>
                <a:cs typeface="Arial" panose="020B0604020202020204"/>
                <a:sym typeface="宋体" panose="02010600030101010101" pitchFamily="2" charset="-122"/>
              </a:rPr>
              <a:t>酶的活性</a:t>
            </a:r>
            <a:endParaRPr lang="zh-CN" altLang="en-US" sz="2800" b="1">
              <a:solidFill>
                <a:prstClr val="black"/>
              </a:solidFill>
              <a:latin typeface="微软雅黑" panose="020B0503020204020204" pitchFamily="34" charset="-122"/>
              <a:ea typeface="微软雅黑" panose="020B0503020204020204" pitchFamily="34" charset="-122"/>
              <a:cs typeface="Arial" panose="020B0604020202020204"/>
            </a:endParaRPr>
          </a:p>
        </p:txBody>
      </p:sp>
      <p:sp>
        <p:nvSpPr>
          <p:cNvPr id="8" name="文本框 7"/>
          <p:cNvSpPr txBox="1"/>
          <p:nvPr>
            <p:custDataLst>
              <p:tags r:id="rId6"/>
            </p:custDataLst>
          </p:nvPr>
        </p:nvSpPr>
        <p:spPr bwMode="auto">
          <a:xfrm>
            <a:off x="2184490" y="2595181"/>
            <a:ext cx="3994920" cy="1014730"/>
          </a:xfrm>
          <a:prstGeom prst="rect">
            <a:avLst/>
          </a:prstGeom>
          <a:noFill/>
          <a:ln>
            <a:noFill/>
          </a:ln>
        </p:spPr>
        <p:txBody>
          <a:bodyPr wrap="square">
            <a:spAutoFit/>
          </a:bodyPr>
          <a:lstStyle/>
          <a:p>
            <a:pPr algn="ctr" fontAlgn="base">
              <a:lnSpc>
                <a:spcPct val="125000"/>
              </a:lnSpc>
              <a:spcBef>
                <a:spcPct val="0"/>
              </a:spcBef>
              <a:spcAft>
                <a:spcPct val="0"/>
              </a:spcAft>
              <a:defRPr/>
            </a:pPr>
            <a:r>
              <a:rPr lang="zh-CN" altLang="en-US" sz="2400" spc="100">
                <a:solidFill>
                  <a:srgbClr val="0000FF"/>
                </a:solidFill>
                <a:latin typeface="微软雅黑" panose="020B0503020204020204" pitchFamily="34" charset="-122"/>
                <a:ea typeface="微软雅黑" panose="020B0503020204020204" pitchFamily="34" charset="-122"/>
                <a:cs typeface="Arial" panose="020B0604020202020204"/>
              </a:rPr>
              <a:t>呼吸酶活性降低，甚至变性失活，细胞呼吸受抑制。</a:t>
            </a:r>
            <a:endParaRPr lang="zh-CN" altLang="en-US" sz="2400" spc="100">
              <a:solidFill>
                <a:srgbClr val="0000FF"/>
              </a:solidFill>
              <a:latin typeface="微软雅黑" panose="020B0503020204020204" pitchFamily="34" charset="-122"/>
              <a:ea typeface="微软雅黑" panose="020B0503020204020204" pitchFamily="34" charset="-122"/>
              <a:cs typeface="Arial" panose="020B0604020202020204"/>
            </a:endParaRPr>
          </a:p>
        </p:txBody>
      </p:sp>
      <p:sp>
        <p:nvSpPr>
          <p:cNvPr id="9" name="文本框 8"/>
          <p:cNvSpPr txBox="1"/>
          <p:nvPr>
            <p:custDataLst>
              <p:tags r:id="rId7"/>
            </p:custDataLst>
          </p:nvPr>
        </p:nvSpPr>
        <p:spPr bwMode="auto">
          <a:xfrm>
            <a:off x="2151249" y="4863281"/>
            <a:ext cx="5057329" cy="553085"/>
          </a:xfrm>
          <a:prstGeom prst="rect">
            <a:avLst/>
          </a:prstGeom>
          <a:noFill/>
          <a:ln>
            <a:noFill/>
          </a:ln>
        </p:spPr>
        <p:txBody>
          <a:bodyPr wrap="square">
            <a:spAutoFit/>
          </a:bodyPr>
          <a:lstStyle/>
          <a:p>
            <a:pPr algn="ctr" fontAlgn="base">
              <a:lnSpc>
                <a:spcPct val="125000"/>
              </a:lnSpc>
              <a:spcBef>
                <a:spcPct val="0"/>
              </a:spcBef>
              <a:spcAft>
                <a:spcPct val="0"/>
              </a:spcAft>
              <a:defRPr/>
            </a:pPr>
            <a:r>
              <a:rPr lang="zh-CN" altLang="en-US" sz="2400" spc="100">
                <a:solidFill>
                  <a:srgbClr val="0000FF"/>
                </a:solidFill>
                <a:latin typeface="微软雅黑" panose="020B0503020204020204" pitchFamily="34" charset="-122"/>
                <a:ea typeface="微软雅黑" panose="020B0503020204020204" pitchFamily="34" charset="-122"/>
                <a:cs typeface="Arial" panose="020B0604020202020204"/>
              </a:rPr>
              <a:t>呼吸酶活性下降，细胞呼吸受抑制。</a:t>
            </a:r>
            <a:endParaRPr lang="zh-CN" altLang="en-US" sz="2400" spc="100">
              <a:solidFill>
                <a:srgbClr val="0000FF"/>
              </a:solidFill>
              <a:latin typeface="微软雅黑" panose="020B0503020204020204" pitchFamily="34" charset="-122"/>
              <a:ea typeface="微软雅黑" panose="020B0503020204020204" pitchFamily="34" charset="-122"/>
              <a:cs typeface="Arial" panose="020B0604020202020204"/>
            </a:endParaRPr>
          </a:p>
        </p:txBody>
      </p:sp>
      <p:cxnSp>
        <p:nvCxnSpPr>
          <p:cNvPr id="10" name="直接连接符 9"/>
          <p:cNvCxnSpPr/>
          <p:nvPr>
            <p:custDataLst>
              <p:tags r:id="rId8"/>
            </p:custDataLst>
          </p:nvPr>
        </p:nvCxnSpPr>
        <p:spPr bwMode="auto">
          <a:xfrm>
            <a:off x="2139104" y="4148217"/>
            <a:ext cx="4040083" cy="0"/>
          </a:xfrm>
          <a:prstGeom prst="line">
            <a:avLst/>
          </a:prstGeom>
          <a:noFill/>
          <a:ln w="38100" cap="rnd" cmpd="sng" algn="ctr">
            <a:solidFill>
              <a:srgbClr val="262626"/>
            </a:solidFill>
            <a:prstDash val="sysDash"/>
            <a:round/>
            <a:headEnd type="oval"/>
            <a:tailEnd type="oval"/>
          </a:ln>
          <a:effectLst/>
        </p:spPr>
      </p:cxnSp>
      <p:cxnSp>
        <p:nvCxnSpPr>
          <p:cNvPr id="11" name="直接箭头连接符 10"/>
          <p:cNvCxnSpPr/>
          <p:nvPr>
            <p:custDataLst>
              <p:tags r:id="rId9"/>
            </p:custDataLst>
          </p:nvPr>
        </p:nvCxnSpPr>
        <p:spPr bwMode="auto">
          <a:xfrm flipH="1" flipV="1">
            <a:off x="1265184" y="3491276"/>
            <a:ext cx="0" cy="374306"/>
          </a:xfrm>
          <a:prstGeom prst="straightConnector1">
            <a:avLst/>
          </a:prstGeom>
          <a:noFill/>
          <a:ln w="28575" cap="flat" cmpd="sng" algn="ctr">
            <a:solidFill>
              <a:srgbClr val="262626"/>
            </a:solidFill>
            <a:prstDash val="solid"/>
            <a:miter lim="800000"/>
            <a:tailEnd type="triangle"/>
          </a:ln>
          <a:effectLst/>
        </p:spPr>
      </p:cxnSp>
      <p:sp>
        <p:nvSpPr>
          <p:cNvPr id="12" name="文本框 11"/>
          <p:cNvSpPr txBox="1"/>
          <p:nvPr>
            <p:custDataLst>
              <p:tags r:id="rId10"/>
            </p:custDataLst>
          </p:nvPr>
        </p:nvSpPr>
        <p:spPr bwMode="auto">
          <a:xfrm>
            <a:off x="3041051" y="3865255"/>
            <a:ext cx="2217614" cy="553085"/>
          </a:xfrm>
          <a:prstGeom prst="rect">
            <a:avLst/>
          </a:prstGeom>
          <a:noFill/>
          <a:ln>
            <a:noFill/>
          </a:ln>
        </p:spPr>
        <p:txBody>
          <a:bodyPr wrap="square">
            <a:spAutoFit/>
          </a:bodyPr>
          <a:lstStyle/>
          <a:p>
            <a:pPr algn="ctr" fontAlgn="base">
              <a:lnSpc>
                <a:spcPct val="125000"/>
              </a:lnSpc>
              <a:spcBef>
                <a:spcPct val="0"/>
              </a:spcBef>
              <a:spcAft>
                <a:spcPct val="0"/>
              </a:spcAft>
              <a:defRPr/>
            </a:pPr>
            <a:r>
              <a:rPr lang="zh-CN" altLang="en-US" sz="2400" spc="100">
                <a:solidFill>
                  <a:srgbClr val="0000FF"/>
                </a:solidFill>
                <a:highlight>
                  <a:srgbClr val="FFFFFF"/>
                </a:highlight>
                <a:latin typeface="微软雅黑" panose="020B0503020204020204" pitchFamily="34" charset="-122"/>
                <a:ea typeface="微软雅黑" panose="020B0503020204020204" pitchFamily="34" charset="-122"/>
                <a:cs typeface="Arial" panose="020B0604020202020204"/>
              </a:rPr>
              <a:t>细胞呼吸最强</a:t>
            </a:r>
            <a:endParaRPr lang="zh-CN" altLang="en-US" sz="2400" spc="100">
              <a:solidFill>
                <a:srgbClr val="0000FF"/>
              </a:solidFill>
              <a:highlight>
                <a:srgbClr val="FFFFFF"/>
              </a:highlight>
              <a:latin typeface="微软雅黑" panose="020B0503020204020204" pitchFamily="34" charset="-122"/>
              <a:ea typeface="微软雅黑" panose="020B0503020204020204" pitchFamily="34" charset="-122"/>
              <a:cs typeface="Arial" panose="020B0604020202020204"/>
            </a:endParaRPr>
          </a:p>
        </p:txBody>
      </p:sp>
      <p:grpSp>
        <p:nvGrpSpPr>
          <p:cNvPr id="13" name="组合 12"/>
          <p:cNvGrpSpPr/>
          <p:nvPr>
            <p:custDataLst>
              <p:tags r:id="rId11"/>
            </p:custDataLst>
          </p:nvPr>
        </p:nvGrpSpPr>
        <p:grpSpPr>
          <a:xfrm>
            <a:off x="550524" y="3864156"/>
            <a:ext cx="1429322" cy="448392"/>
            <a:chOff x="5840172" y="4242438"/>
            <a:chExt cx="1429322" cy="448392"/>
          </a:xfrm>
        </p:grpSpPr>
        <p:sp>
          <p:nvSpPr>
            <p:cNvPr id="14" name="矩形: 圆角 13"/>
            <p:cNvSpPr/>
            <p:nvPr>
              <p:custDataLst>
                <p:tags r:id="rId12"/>
              </p:custDataLst>
            </p:nvPr>
          </p:nvSpPr>
          <p:spPr bwMode="auto">
            <a:xfrm>
              <a:off x="5840172" y="4287825"/>
              <a:ext cx="1429322" cy="384122"/>
            </a:xfrm>
            <a:prstGeom prst="roundRect">
              <a:avLst>
                <a:gd name="adj" fmla="val 50000"/>
              </a:avLst>
            </a:prstGeom>
            <a:solidFill>
              <a:srgbClr val="FFFFFF"/>
            </a:solidFill>
            <a:ln w="28575">
              <a:solidFill>
                <a:srgbClr val="000000">
                  <a:lumMod val="75000"/>
                  <a:lumOff val="25000"/>
                </a:srgbClr>
              </a:solidFill>
              <a:headEnd type="oval"/>
            </a:ln>
          </p:spPr>
          <p:txBody>
            <a:bodyPr vert="horz" wrap="square" lIns="91440" tIns="45720" rIns="91440" bIns="45720" numCol="1" rtlCol="0" anchor="ctr" anchorCtr="0" compatLnSpc="1">
              <a:noAutofit/>
            </a:bodyPr>
            <a:lstStyle/>
            <a:p>
              <a:pPr fontAlgn="base">
                <a:lnSpc>
                  <a:spcPct val="150000"/>
                </a:lnSpc>
                <a:spcBef>
                  <a:spcPct val="0"/>
                </a:spcBef>
                <a:spcAft>
                  <a:spcPct val="0"/>
                </a:spcAft>
                <a:defRPr/>
              </a:pPr>
              <a:endParaRPr lang="zh-CN" altLang="en-US" sz="2800" b="1" kern="0">
                <a:solidFill>
                  <a:srgbClr val="0000FF"/>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15" name="文本框 14"/>
            <p:cNvSpPr txBox="1"/>
            <p:nvPr>
              <p:custDataLst>
                <p:tags r:id="rId13"/>
              </p:custDataLst>
            </p:nvPr>
          </p:nvSpPr>
          <p:spPr bwMode="auto">
            <a:xfrm>
              <a:off x="5840172" y="4242438"/>
              <a:ext cx="1429322" cy="448392"/>
            </a:xfrm>
            <a:prstGeom prst="rect">
              <a:avLst/>
            </a:prstGeom>
            <a:noFill/>
            <a:ln>
              <a:noFill/>
            </a:ln>
          </p:spPr>
          <p:txBody>
            <a:bodyPr wrap="square">
              <a:spAutoFit/>
            </a:bodyPr>
            <a:lstStyle/>
            <a:p>
              <a:pPr algn="ctr">
                <a:lnSpc>
                  <a:spcPct val="125000"/>
                </a:lnSpc>
                <a:defRPr/>
              </a:pPr>
              <a:r>
                <a:rPr lang="zh-CN" altLang="en-US" sz="2000" kern="0" spc="100">
                  <a:solidFill>
                    <a:srgbClr val="0000FF"/>
                  </a:solidFill>
                  <a:latin typeface="微软雅黑" panose="020B0503020204020204" pitchFamily="34" charset="-122"/>
                  <a:ea typeface="微软雅黑" panose="020B0503020204020204" pitchFamily="34" charset="-122"/>
                  <a:cs typeface="Arial" panose="020B0604020202020204"/>
                </a:rPr>
                <a:t>最适温度</a:t>
              </a:r>
              <a:endParaRPr lang="zh-CN" altLang="en-US" sz="2000" kern="0" spc="100">
                <a:solidFill>
                  <a:srgbClr val="0000FF"/>
                </a:solidFill>
                <a:latin typeface="微软雅黑" panose="020B0503020204020204" pitchFamily="34" charset="-122"/>
                <a:ea typeface="微软雅黑" panose="020B0503020204020204" pitchFamily="34" charset="-122"/>
                <a:cs typeface="Arial" panose="020B0604020202020204"/>
              </a:endParaRPr>
            </a:p>
          </p:txBody>
        </p:sp>
      </p:grpSp>
      <p:cxnSp>
        <p:nvCxnSpPr>
          <p:cNvPr id="16" name="直接箭头连接符 15"/>
          <p:cNvCxnSpPr/>
          <p:nvPr>
            <p:custDataLst>
              <p:tags r:id="rId14"/>
            </p:custDataLst>
          </p:nvPr>
        </p:nvCxnSpPr>
        <p:spPr bwMode="auto">
          <a:xfrm flipH="1">
            <a:off x="1265184" y="4366546"/>
            <a:ext cx="0" cy="350556"/>
          </a:xfrm>
          <a:prstGeom prst="straightConnector1">
            <a:avLst/>
          </a:prstGeom>
          <a:noFill/>
          <a:ln w="28575" cap="flat" cmpd="sng" algn="ctr">
            <a:solidFill>
              <a:srgbClr val="262626"/>
            </a:solidFill>
            <a:prstDash val="solid"/>
            <a:miter lim="800000"/>
            <a:tailEnd type="triangle"/>
          </a:ln>
          <a:effectLst/>
        </p:spPr>
      </p:cxnSp>
      <p:grpSp>
        <p:nvGrpSpPr>
          <p:cNvPr id="17" name="组合 16"/>
          <p:cNvGrpSpPr/>
          <p:nvPr>
            <p:custDataLst>
              <p:tags r:id="rId15"/>
            </p:custDataLst>
          </p:nvPr>
        </p:nvGrpSpPr>
        <p:grpSpPr>
          <a:xfrm>
            <a:off x="550524" y="4757848"/>
            <a:ext cx="1429322" cy="717079"/>
            <a:chOff x="5840172" y="5216984"/>
            <a:chExt cx="1429322" cy="717079"/>
          </a:xfrm>
        </p:grpSpPr>
        <p:sp>
          <p:nvSpPr>
            <p:cNvPr id="18" name="矩形: 圆角 17"/>
            <p:cNvSpPr/>
            <p:nvPr>
              <p:custDataLst>
                <p:tags r:id="rId16"/>
              </p:custDataLst>
            </p:nvPr>
          </p:nvSpPr>
          <p:spPr bwMode="auto">
            <a:xfrm>
              <a:off x="5840172" y="5216984"/>
              <a:ext cx="1429322" cy="707885"/>
            </a:xfrm>
            <a:prstGeom prst="roundRect">
              <a:avLst>
                <a:gd name="adj" fmla="val 24872"/>
              </a:avLst>
            </a:prstGeom>
            <a:solidFill>
              <a:srgbClr val="FFFFFF"/>
            </a:solidFill>
            <a:ln w="28575">
              <a:solidFill>
                <a:srgbClr val="000000">
                  <a:lumMod val="75000"/>
                  <a:lumOff val="25000"/>
                </a:srgbClr>
              </a:solidFill>
              <a:headEnd type="oval"/>
            </a:ln>
          </p:spPr>
          <p:txBody>
            <a:bodyPr vert="horz" wrap="square" lIns="91440" tIns="45720" rIns="91440" bIns="45720" numCol="1" rtlCol="0" anchor="ctr" anchorCtr="0" compatLnSpc="1">
              <a:noAutofit/>
            </a:bodyPr>
            <a:lstStyle/>
            <a:p>
              <a:pPr fontAlgn="base">
                <a:lnSpc>
                  <a:spcPct val="150000"/>
                </a:lnSpc>
                <a:spcBef>
                  <a:spcPct val="0"/>
                </a:spcBef>
                <a:spcAft>
                  <a:spcPct val="0"/>
                </a:spcAft>
                <a:defRPr/>
              </a:pPr>
              <a:endParaRPr lang="zh-CN" altLang="en-US" sz="2800" b="1" kern="0">
                <a:solidFill>
                  <a:srgbClr val="0000FF"/>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19" name="文本框 18"/>
            <p:cNvSpPr txBox="1"/>
            <p:nvPr>
              <p:custDataLst>
                <p:tags r:id="rId17"/>
              </p:custDataLst>
            </p:nvPr>
          </p:nvSpPr>
          <p:spPr bwMode="auto">
            <a:xfrm>
              <a:off x="6011575" y="5226177"/>
              <a:ext cx="1086513" cy="707886"/>
            </a:xfrm>
            <a:prstGeom prst="rect">
              <a:avLst/>
            </a:prstGeom>
            <a:noFill/>
            <a:ln>
              <a:noFill/>
            </a:ln>
          </p:spPr>
          <p:txBody>
            <a:bodyPr wrap="square">
              <a:spAutoFit/>
            </a:bodyPr>
            <a:lstStyle/>
            <a:p>
              <a:pPr algn="ctr">
                <a:defRPr/>
              </a:pPr>
              <a:r>
                <a:rPr lang="zh-CN" altLang="en-US" sz="2000" kern="0" spc="100">
                  <a:solidFill>
                    <a:srgbClr val="0000FF"/>
                  </a:solidFill>
                  <a:latin typeface="微软雅黑" panose="020B0503020204020204" pitchFamily="34" charset="-122"/>
                  <a:ea typeface="微软雅黑" panose="020B0503020204020204" pitchFamily="34" charset="-122"/>
                  <a:cs typeface="Arial" panose="020B0604020202020204"/>
                </a:rPr>
                <a:t>低于最适温度</a:t>
              </a:r>
              <a:endParaRPr lang="zh-CN" altLang="en-US" sz="2000" kern="0" spc="100">
                <a:solidFill>
                  <a:srgbClr val="0000FF"/>
                </a:solidFill>
                <a:latin typeface="微软雅黑" panose="020B0503020204020204" pitchFamily="34" charset="-122"/>
                <a:ea typeface="微软雅黑" panose="020B0503020204020204" pitchFamily="34" charset="-122"/>
                <a:cs typeface="Arial" panose="020B0604020202020204"/>
              </a:endParaRPr>
            </a:p>
          </p:txBody>
        </p:sp>
      </p:grpSp>
      <p:grpSp>
        <p:nvGrpSpPr>
          <p:cNvPr id="20" name="组合 19"/>
          <p:cNvGrpSpPr/>
          <p:nvPr>
            <p:custDataLst>
              <p:tags r:id="rId18"/>
            </p:custDataLst>
          </p:nvPr>
        </p:nvGrpSpPr>
        <p:grpSpPr>
          <a:xfrm>
            <a:off x="550523" y="2688526"/>
            <a:ext cx="1429323" cy="723701"/>
            <a:chOff x="5840171" y="2901723"/>
            <a:chExt cx="1429323" cy="723701"/>
          </a:xfrm>
        </p:grpSpPr>
        <p:sp>
          <p:nvSpPr>
            <p:cNvPr id="21" name="矩形: 圆角 20"/>
            <p:cNvSpPr/>
            <p:nvPr>
              <p:custDataLst>
                <p:tags r:id="rId19"/>
              </p:custDataLst>
            </p:nvPr>
          </p:nvSpPr>
          <p:spPr bwMode="auto">
            <a:xfrm>
              <a:off x="5840171" y="2901723"/>
              <a:ext cx="1429323" cy="707885"/>
            </a:xfrm>
            <a:prstGeom prst="roundRect">
              <a:avLst>
                <a:gd name="adj" fmla="val 24872"/>
              </a:avLst>
            </a:prstGeom>
            <a:solidFill>
              <a:srgbClr val="FFFFFF"/>
            </a:solidFill>
            <a:ln w="28575">
              <a:solidFill>
                <a:srgbClr val="000000">
                  <a:lumMod val="75000"/>
                  <a:lumOff val="25000"/>
                </a:srgbClr>
              </a:solidFill>
              <a:headEnd type="oval"/>
            </a:ln>
          </p:spPr>
          <p:txBody>
            <a:bodyPr vert="horz" wrap="square" lIns="91440" tIns="45720" rIns="91440" bIns="45720" numCol="1" rtlCol="0" anchor="ctr" anchorCtr="0" compatLnSpc="1">
              <a:noAutofit/>
            </a:bodyPr>
            <a:lstStyle/>
            <a:p>
              <a:pPr fontAlgn="base">
                <a:lnSpc>
                  <a:spcPct val="150000"/>
                </a:lnSpc>
                <a:spcBef>
                  <a:spcPct val="0"/>
                </a:spcBef>
                <a:spcAft>
                  <a:spcPct val="0"/>
                </a:spcAft>
                <a:defRPr/>
              </a:pPr>
              <a:endParaRPr lang="zh-CN" altLang="en-US" sz="2800" b="1" kern="0">
                <a:solidFill>
                  <a:srgbClr val="0000FF"/>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22" name="文本框 21"/>
            <p:cNvSpPr txBox="1"/>
            <p:nvPr>
              <p:custDataLst>
                <p:tags r:id="rId20"/>
              </p:custDataLst>
            </p:nvPr>
          </p:nvSpPr>
          <p:spPr bwMode="auto">
            <a:xfrm>
              <a:off x="5989878" y="2917538"/>
              <a:ext cx="1129908" cy="707886"/>
            </a:xfrm>
            <a:prstGeom prst="rect">
              <a:avLst/>
            </a:prstGeom>
            <a:noFill/>
            <a:ln>
              <a:noFill/>
            </a:ln>
          </p:spPr>
          <p:txBody>
            <a:bodyPr wrap="square">
              <a:spAutoFit/>
            </a:bodyPr>
            <a:lstStyle/>
            <a:p>
              <a:pPr algn="ctr">
                <a:defRPr/>
              </a:pPr>
              <a:r>
                <a:rPr lang="zh-CN" altLang="en-US" sz="2000" kern="0" spc="100">
                  <a:solidFill>
                    <a:srgbClr val="0000FF"/>
                  </a:solidFill>
                  <a:latin typeface="微软雅黑" panose="020B0503020204020204" pitchFamily="34" charset="-122"/>
                  <a:ea typeface="微软雅黑" panose="020B0503020204020204" pitchFamily="34" charset="-122"/>
                  <a:cs typeface="Arial" panose="020B0604020202020204"/>
                </a:rPr>
                <a:t>超过最适温度</a:t>
              </a:r>
              <a:endParaRPr lang="zh-CN" altLang="en-US" sz="2000" kern="0" spc="100">
                <a:solidFill>
                  <a:srgbClr val="0000FF"/>
                </a:solidFill>
                <a:latin typeface="微软雅黑" panose="020B0503020204020204" pitchFamily="34" charset="-122"/>
                <a:ea typeface="微软雅黑" panose="020B0503020204020204" pitchFamily="34" charset="-122"/>
                <a:cs typeface="Arial" panose="020B0604020202020204"/>
              </a:endParaRPr>
            </a:p>
          </p:txBody>
        </p:sp>
      </p:grpSp>
      <p:grpSp>
        <p:nvGrpSpPr>
          <p:cNvPr id="30" name="组合 29"/>
          <p:cNvGrpSpPr/>
          <p:nvPr/>
        </p:nvGrpSpPr>
        <p:grpSpPr>
          <a:xfrm>
            <a:off x="149225" y="81279"/>
            <a:ext cx="6296025" cy="1216026"/>
            <a:chOff x="235" y="128"/>
            <a:chExt cx="11269" cy="1915"/>
          </a:xfrm>
        </p:grpSpPr>
        <p:sp>
          <p:nvSpPr>
            <p:cNvPr id="31" name="文本框 30"/>
            <p:cNvSpPr txBox="1"/>
            <p:nvPr>
              <p:custDataLst>
                <p:tags r:id="rId21"/>
              </p:custDataLst>
            </p:nvPr>
          </p:nvSpPr>
          <p:spPr>
            <a:xfrm>
              <a:off x="503" y="1027"/>
              <a:ext cx="925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影响细胞呼吸的因素</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36" name="组合 35"/>
            <p:cNvGrpSpPr/>
            <p:nvPr>
              <p:custDataLst>
                <p:tags r:id="rId22"/>
              </p:custDataLst>
            </p:nvPr>
          </p:nvGrpSpPr>
          <p:grpSpPr>
            <a:xfrm rot="0">
              <a:off x="235" y="128"/>
              <a:ext cx="11269" cy="899"/>
              <a:chOff x="587375" y="977267"/>
              <a:chExt cx="7155858" cy="570901"/>
            </a:xfrm>
          </p:grpSpPr>
          <p:sp>
            <p:nvSpPr>
              <p:cNvPr id="37" name="任意多边形: 形状 17"/>
              <p:cNvSpPr/>
              <p:nvPr>
                <p:custDataLst>
                  <p:tags r:id="rId23"/>
                </p:custDataLst>
              </p:nvPr>
            </p:nvSpPr>
            <p:spPr>
              <a:xfrm rot="5400000">
                <a:off x="4412346" y="-1757408"/>
                <a:ext cx="441987" cy="6041521"/>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40" name="文本框 39"/>
              <p:cNvSpPr txBox="1"/>
              <p:nvPr>
                <p:custDataLst>
                  <p:tags r:id="rId24"/>
                </p:custDataLst>
              </p:nvPr>
            </p:nvSpPr>
            <p:spPr>
              <a:xfrm>
                <a:off x="2629844" y="977267"/>
                <a:ext cx="5113389"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细胞呼吸的影响因素及其应用</a:t>
                </a:r>
                <a:endParaRPr lang="zh-CN" altLang="en-US" sz="2400" b="1">
                  <a:sym typeface="+mn-ea"/>
                </a:endParaRPr>
              </a:p>
            </p:txBody>
          </p:sp>
          <p:sp>
            <p:nvSpPr>
              <p:cNvPr id="41" name="任意多边形: 形状 18"/>
              <p:cNvSpPr/>
              <p:nvPr>
                <p:custDataLst>
                  <p:tags r:id="rId2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42" name="文本框 41"/>
              <p:cNvSpPr txBox="1"/>
              <p:nvPr>
                <p:custDataLst>
                  <p:tags r:id="rId26"/>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考点二</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43" name="图片 42" descr="32303137373532353b32303137393931383bc9faceefcfd4cea2beb5cfb8b0fb"/>
            <p:cNvPicPr>
              <a:picLocks noChangeAspect="1"/>
            </p:cNvPicPr>
            <p:nvPr/>
          </p:nvPicPr>
          <p:blipFill>
            <a:blip r:embed="rId27"/>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250"/>
                                        <p:tgtEl>
                                          <p:spTgt spid="10"/>
                                        </p:tgtEl>
                                      </p:cBhvr>
                                    </p:animEffect>
                                  </p:childTnLst>
                                </p:cTn>
                              </p:par>
                              <p:par>
                                <p:cTn id="12" presetID="10" presetClass="entr" presetSubtype="0" fill="hold" nodeType="with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250"/>
                                        <p:tgtEl>
                                          <p:spTgt spid="13"/>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250"/>
                                        <p:tgtEl>
                                          <p:spTgt spid="12"/>
                                        </p:tgtEl>
                                      </p:cBhvr>
                                    </p:animEffect>
                                  </p:childTnLst>
                                </p:cTn>
                              </p:par>
                              <p:par>
                                <p:cTn id="18" presetID="10" presetClass="entr" presetSubtype="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250"/>
                                        <p:tgtEl>
                                          <p:spTgt spid="11"/>
                                        </p:tgtEl>
                                      </p:cBhvr>
                                    </p:animEffect>
                                  </p:childTnLst>
                                </p:cTn>
                              </p:par>
                              <p:par>
                                <p:cTn id="21" presetID="10"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250"/>
                                        <p:tgtEl>
                                          <p:spTgt spid="2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250"/>
                                        <p:tgtEl>
                                          <p:spTgt spid="8"/>
                                        </p:tgtEl>
                                      </p:cBhvr>
                                    </p:animEffect>
                                  </p:childTnLst>
                                </p:cTn>
                              </p:par>
                              <p:par>
                                <p:cTn id="27" presetID="10" presetClass="entr" presetSubtype="0"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250"/>
                                        <p:tgtEl>
                                          <p:spTgt spid="16"/>
                                        </p:tgtEl>
                                      </p:cBhvr>
                                    </p:animEffect>
                                  </p:childTnLst>
                                </p:cTn>
                              </p:par>
                              <p:par>
                                <p:cTn id="30" presetID="10" presetClass="entr" presetSubtype="0" fill="hold"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250"/>
                                        <p:tgtEl>
                                          <p:spTgt spid="17"/>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2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345991" y="1575116"/>
            <a:ext cx="1480185" cy="522605"/>
          </a:xfrm>
          <a:prstGeom prst="rect">
            <a:avLst/>
          </a:prstGeom>
          <a:solidFill>
            <a:srgbClr val="FFC000"/>
          </a:solidFill>
        </p:spPr>
        <p:txBody>
          <a:bodyPr wrap="square">
            <a:noAutofit/>
          </a:bodyPr>
          <a:lstStyle/>
          <a:p>
            <a:pPr>
              <a:spcBef>
                <a:spcPct val="0"/>
              </a:spcBef>
              <a:spcAft>
                <a:spcPct val="0"/>
              </a:spcAft>
            </a:pPr>
            <a:r>
              <a:rPr lang="en-US" altLang="zh-CN"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温度：</a:t>
            </a:r>
            <a:endPar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矩形 4"/>
          <p:cNvSpPr/>
          <p:nvPr>
            <p:custDataLst>
              <p:tags r:id="rId2"/>
            </p:custDataLst>
          </p:nvPr>
        </p:nvSpPr>
        <p:spPr>
          <a:xfrm>
            <a:off x="2016516" y="1614197"/>
            <a:ext cx="1249680" cy="521970"/>
          </a:xfrm>
          <a:prstGeom prst="rect">
            <a:avLst/>
          </a:prstGeom>
          <a:noFill/>
        </p:spPr>
        <p:txBody>
          <a:bodyPr wrap="none">
            <a:spAutoFit/>
          </a:bodyPr>
          <a:lstStyle/>
          <a:p>
            <a:r>
              <a:rPr lang="zh-CN" altLang="en-US" sz="2800" b="1">
                <a:solidFill>
                  <a:prstClr val="black"/>
                </a:solidFill>
                <a:latin typeface="微软雅黑" panose="020B0503020204020204" pitchFamily="34" charset="-122"/>
                <a:ea typeface="微软雅黑" panose="020B0503020204020204" pitchFamily="34" charset="-122"/>
                <a:cs typeface="Arial" panose="020B0604020202020204"/>
                <a:sym typeface="宋体" panose="02010600030101010101" pitchFamily="2" charset="-122"/>
              </a:rPr>
              <a:t>应用：</a:t>
            </a:r>
            <a:endParaRPr lang="zh-CN" altLang="en-US" sz="2800" b="1">
              <a:solidFill>
                <a:prstClr val="black"/>
              </a:solidFill>
              <a:latin typeface="微软雅黑" panose="020B0503020204020204" pitchFamily="34" charset="-122"/>
              <a:ea typeface="微软雅黑" panose="020B0503020204020204" pitchFamily="34" charset="-122"/>
              <a:cs typeface="Arial" panose="020B0604020202020204"/>
            </a:endParaRPr>
          </a:p>
        </p:txBody>
      </p:sp>
      <p:pic>
        <p:nvPicPr>
          <p:cNvPr id="7" name="Picture 2"/>
          <p:cNvPicPr>
            <a:picLocks noChangeAspect="1" noChangeArrowheads="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bwMode="auto">
          <a:xfrm>
            <a:off x="4488875" y="2458569"/>
            <a:ext cx="3633714" cy="2527861"/>
          </a:xfrm>
          <a:prstGeom prst="rect">
            <a:avLst/>
          </a:prstGeom>
          <a:noFill/>
          <a:extLst>
            <a:ext uri="{909E8E84-426E-40DD-AFC4-6F175D3DCCD1}">
              <a14:hiddenFill xmlns:a14="http://schemas.microsoft.com/office/drawing/2010/main">
                <a:solidFill>
                  <a:srgbClr val="FFFFFF"/>
                </a:solidFill>
              </a14:hiddenFill>
            </a:ext>
          </a:extLst>
        </p:spPr>
      </p:pic>
      <p:sp>
        <p:nvSpPr>
          <p:cNvPr id="8" name="文本框 7"/>
          <p:cNvSpPr txBox="1"/>
          <p:nvPr>
            <p:custDataLst>
              <p:tags r:id="rId5"/>
            </p:custDataLst>
          </p:nvPr>
        </p:nvSpPr>
        <p:spPr>
          <a:xfrm>
            <a:off x="701523" y="5258209"/>
            <a:ext cx="3400869" cy="892552"/>
          </a:xfrm>
          <a:prstGeom prst="rect">
            <a:avLst/>
          </a:prstGeom>
          <a:noFill/>
        </p:spPr>
        <p:txBody>
          <a:bodyPr wrap="square">
            <a:spAutoFit/>
          </a:bodyPr>
          <a:lstStyle/>
          <a:p>
            <a:r>
              <a:rPr lang="zh-CN" altLang="en-US" sz="2600" b="1">
                <a:solidFill>
                  <a:srgbClr val="000000"/>
                </a:solidFill>
                <a:latin typeface="微软雅黑" panose="020B0503020204020204" pitchFamily="34" charset="-122"/>
                <a:ea typeface="微软雅黑" panose="020B0503020204020204" pitchFamily="34" charset="-122"/>
                <a:cs typeface="Arial" panose="020B0604020202020204"/>
              </a:rPr>
              <a:t>①</a:t>
            </a:r>
            <a:r>
              <a:rPr lang="zh-CN" altLang="en-US" sz="2600" b="1">
                <a:solidFill>
                  <a:prstClr val="black"/>
                </a:solidFill>
                <a:latin typeface="微软雅黑" panose="020B0503020204020204" pitchFamily="34" charset="-122"/>
                <a:ea typeface="微软雅黑" panose="020B0503020204020204" pitchFamily="34" charset="-122"/>
                <a:cs typeface="幼圆" panose="02010509060101010101" charset="-122"/>
                <a:sym typeface="+mn-ea"/>
              </a:rPr>
              <a:t>储存</a:t>
            </a:r>
            <a:r>
              <a:rPr lang="zh-CN" altLang="en-US" sz="2600" b="1">
                <a:solidFill>
                  <a:prstClr val="black"/>
                </a:solidFill>
                <a:latin typeface="微软雅黑" panose="020B0503020204020204" pitchFamily="34" charset="-122"/>
                <a:ea typeface="微软雅黑" panose="020B0503020204020204" pitchFamily="34" charset="-122"/>
                <a:cs typeface="幼圆" panose="02010509060101010101" charset="-122"/>
              </a:rPr>
              <a:t>粮食、水果、</a:t>
            </a:r>
            <a:endParaRPr lang="en-US" altLang="zh-CN" sz="2600" b="1">
              <a:solidFill>
                <a:prstClr val="black"/>
              </a:solidFill>
              <a:latin typeface="微软雅黑" panose="020B0503020204020204" pitchFamily="34" charset="-122"/>
              <a:ea typeface="微软雅黑" panose="020B0503020204020204" pitchFamily="34" charset="-122"/>
              <a:cs typeface="幼圆" panose="02010509060101010101" charset="-122"/>
            </a:endParaRPr>
          </a:p>
          <a:p>
            <a:r>
              <a:rPr lang="zh-CN" altLang="en-US" sz="2600" b="1">
                <a:solidFill>
                  <a:prstClr val="black"/>
                </a:solidFill>
                <a:latin typeface="微软雅黑" panose="020B0503020204020204" pitchFamily="34" charset="-122"/>
                <a:ea typeface="微软雅黑" panose="020B0503020204020204" pitchFamily="34" charset="-122"/>
                <a:cs typeface="幼圆" panose="02010509060101010101" charset="-122"/>
              </a:rPr>
              <a:t>蔬菜应</a:t>
            </a:r>
            <a:r>
              <a:rPr lang="zh-CN" altLang="en-US" sz="2600" b="1" u="sng">
                <a:solidFill>
                  <a:prstClr val="black"/>
                </a:solidFill>
                <a:latin typeface="微软雅黑" panose="020B0503020204020204" pitchFamily="34" charset="-122"/>
                <a:ea typeface="微软雅黑" panose="020B0503020204020204" pitchFamily="34" charset="-122"/>
                <a:cs typeface="幼圆" panose="02010509060101010101" charset="-122"/>
              </a:rPr>
              <a:t>               </a:t>
            </a:r>
            <a:r>
              <a:rPr lang="en-US" altLang="zh-CN" sz="100" b="1">
                <a:solidFill>
                  <a:prstClr val="black"/>
                </a:solidFill>
                <a:latin typeface="微软雅黑" panose="020B0503020204020204" pitchFamily="34" charset="-122"/>
                <a:ea typeface="微软雅黑" panose="020B0503020204020204" pitchFamily="34" charset="-122"/>
                <a:cs typeface="幼圆" panose="02010509060101010101" charset="-122"/>
              </a:rPr>
              <a:t>.</a:t>
            </a:r>
            <a:endParaRPr lang="zh-CN" altLang="en-US" sz="100">
              <a:solidFill>
                <a:prstClr val="black"/>
              </a:solidFill>
              <a:ea typeface="黑体" panose="02010609060101010101" charset="-122"/>
              <a:cs typeface="Arial" panose="020B0604020202020204"/>
            </a:endParaRPr>
          </a:p>
        </p:txBody>
      </p:sp>
      <p:sp>
        <p:nvSpPr>
          <p:cNvPr id="9" name="文本框 8"/>
          <p:cNvSpPr txBox="1"/>
          <p:nvPr>
            <p:custDataLst>
              <p:tags r:id="rId6"/>
            </p:custDataLst>
          </p:nvPr>
        </p:nvSpPr>
        <p:spPr>
          <a:xfrm>
            <a:off x="4102326" y="5176515"/>
            <a:ext cx="4611756" cy="1011880"/>
          </a:xfrm>
          <a:prstGeom prst="rect">
            <a:avLst/>
          </a:prstGeom>
          <a:noFill/>
        </p:spPr>
        <p:txBody>
          <a:bodyPr wrap="square">
            <a:spAutoFit/>
          </a:bodyPr>
          <a:lstStyle/>
          <a:p>
            <a:pPr>
              <a:lnSpc>
                <a:spcPct val="120000"/>
              </a:lnSpc>
              <a:defRPr/>
            </a:pPr>
            <a:r>
              <a:rPr lang="en-US" altLang="zh-CN" sz="2600" b="1">
                <a:solidFill>
                  <a:srgbClr val="000000"/>
                </a:solidFill>
                <a:latin typeface="微软雅黑" panose="020B0503020204020204" pitchFamily="34" charset="-122"/>
                <a:ea typeface="微软雅黑" panose="020B0503020204020204" pitchFamily="34" charset="-122"/>
                <a:cs typeface="Arial" panose="020B0604020202020204"/>
              </a:rPr>
              <a:t>② </a:t>
            </a:r>
            <a:r>
              <a:rPr lang="zh-CN" altLang="en-US" sz="2600" b="1">
                <a:solidFill>
                  <a:srgbClr val="000000"/>
                </a:solidFill>
                <a:latin typeface="微软雅黑" panose="020B0503020204020204" pitchFamily="34" charset="-122"/>
                <a:ea typeface="微软雅黑" panose="020B0503020204020204" pitchFamily="34" charset="-122"/>
                <a:cs typeface="Arial" panose="020B0604020202020204"/>
              </a:rPr>
              <a:t>大棚蔬菜夜间</a:t>
            </a:r>
            <a:r>
              <a:rPr lang="zh-CN" altLang="en-US" sz="2600" b="1">
                <a:solidFill>
                  <a:srgbClr val="FF0000"/>
                </a:solidFill>
                <a:latin typeface="微软雅黑" panose="020B0503020204020204" pitchFamily="34" charset="-122"/>
                <a:ea typeface="微软雅黑" panose="020B0503020204020204" pitchFamily="34" charset="-122"/>
                <a:cs typeface="Arial" panose="020B0604020202020204"/>
              </a:rPr>
              <a:t>适当降温 </a:t>
            </a:r>
            <a:endParaRPr lang="zh-CN" altLang="en-US" sz="2600" b="1">
              <a:solidFill>
                <a:srgbClr val="FF0000"/>
              </a:solidFill>
              <a:latin typeface="微软雅黑" panose="020B0503020204020204" pitchFamily="34" charset="-122"/>
              <a:ea typeface="微软雅黑" panose="020B0503020204020204" pitchFamily="34" charset="-122"/>
              <a:cs typeface="Arial" panose="020B0604020202020204"/>
            </a:endParaRPr>
          </a:p>
          <a:p>
            <a:pPr>
              <a:lnSpc>
                <a:spcPct val="120000"/>
              </a:lnSpc>
              <a:defRPr/>
            </a:pPr>
            <a:r>
              <a:rPr lang="zh-CN" altLang="en-US" sz="2600" b="1">
                <a:solidFill>
                  <a:prstClr val="black"/>
                </a:solidFill>
                <a:latin typeface="微软雅黑" panose="020B0503020204020204" pitchFamily="34" charset="-122"/>
                <a:ea typeface="微软雅黑" panose="020B0503020204020204" pitchFamily="34" charset="-122"/>
                <a:cs typeface="Arial" panose="020B0604020202020204"/>
              </a:rPr>
              <a:t> </a:t>
            </a:r>
            <a:r>
              <a:rPr lang="zh-CN" altLang="en-US" sz="2600" b="1">
                <a:solidFill>
                  <a:srgbClr val="000000"/>
                </a:solidFill>
                <a:latin typeface="微软雅黑" panose="020B0503020204020204" pitchFamily="34" charset="-122"/>
                <a:ea typeface="微软雅黑" panose="020B0503020204020204" pitchFamily="34" charset="-122"/>
                <a:cs typeface="Arial" panose="020B0604020202020204"/>
                <a:sym typeface="+mn-ea"/>
              </a:rPr>
              <a:t>（减少细胞呼吸消耗有机物）</a:t>
            </a:r>
            <a:endParaRPr lang="zh-CN" altLang="en-US" sz="2600" b="1">
              <a:solidFill>
                <a:prstClr val="black"/>
              </a:solidFill>
              <a:latin typeface="微软雅黑" panose="020B0503020204020204" pitchFamily="34" charset="-122"/>
              <a:ea typeface="微软雅黑" panose="020B0503020204020204" pitchFamily="34" charset="-122"/>
              <a:cs typeface="Arial" panose="020B0604020202020204"/>
            </a:endParaRPr>
          </a:p>
        </p:txBody>
      </p:sp>
      <p:sp>
        <p:nvSpPr>
          <p:cNvPr id="10" name="文本框 9"/>
          <p:cNvSpPr txBox="1"/>
          <p:nvPr>
            <p:custDataLst>
              <p:tags r:id="rId7"/>
            </p:custDataLst>
          </p:nvPr>
        </p:nvSpPr>
        <p:spPr>
          <a:xfrm>
            <a:off x="8714148" y="5093516"/>
            <a:ext cx="3221318" cy="621773"/>
          </a:xfrm>
          <a:prstGeom prst="rect">
            <a:avLst/>
          </a:prstGeom>
          <a:noFill/>
        </p:spPr>
        <p:txBody>
          <a:bodyPr wrap="square">
            <a:spAutoFit/>
          </a:bodyPr>
          <a:lstStyle/>
          <a:p>
            <a:pPr>
              <a:lnSpc>
                <a:spcPct val="150000"/>
              </a:lnSpc>
              <a:defRPr/>
            </a:pPr>
            <a:r>
              <a:rPr lang="zh-CN" altLang="en-US" sz="2600" b="1" kern="100">
                <a:solidFill>
                  <a:prstClr val="black"/>
                </a:solidFill>
                <a:latin typeface="微软雅黑" panose="020B0503020204020204" pitchFamily="34" charset="-122"/>
                <a:ea typeface="微软雅黑" panose="020B0503020204020204" pitchFamily="34" charset="-122"/>
                <a:cs typeface="Times New Roman" panose="02020603050405020304" charset="0"/>
                <a:sym typeface="+mn-ea"/>
              </a:rPr>
              <a:t>③</a:t>
            </a:r>
            <a:r>
              <a:rPr lang="zh-CN" altLang="zh-CN" sz="2600" b="1" kern="100">
                <a:solidFill>
                  <a:prstClr val="black"/>
                </a:solidFill>
                <a:latin typeface="微软雅黑" panose="020B0503020204020204" pitchFamily="34" charset="-122"/>
                <a:ea typeface="微软雅黑" panose="020B0503020204020204" pitchFamily="34" charset="-122"/>
                <a:cs typeface="Times New Roman" panose="02020603050405020304" charset="0"/>
                <a:sym typeface="+mn-ea"/>
              </a:rPr>
              <a:t>温水和面</a:t>
            </a:r>
            <a:r>
              <a:rPr lang="zh-CN" altLang="en-US" sz="2600" b="1" kern="100">
                <a:solidFill>
                  <a:prstClr val="black"/>
                </a:solidFill>
                <a:latin typeface="微软雅黑" panose="020B0503020204020204" pitchFamily="34" charset="-122"/>
                <a:ea typeface="微软雅黑" panose="020B0503020204020204" pitchFamily="34" charset="-122"/>
                <a:cs typeface="Times New Roman" panose="02020603050405020304" charset="0"/>
                <a:sym typeface="+mn-ea"/>
              </a:rPr>
              <a:t>，发酵</a:t>
            </a:r>
            <a:r>
              <a:rPr lang="zh-CN" altLang="zh-CN" sz="2600" b="1" kern="100">
                <a:solidFill>
                  <a:prstClr val="black"/>
                </a:solidFill>
                <a:latin typeface="微软雅黑" panose="020B0503020204020204" pitchFamily="34" charset="-122"/>
                <a:ea typeface="微软雅黑" panose="020B0503020204020204" pitchFamily="34" charset="-122"/>
                <a:cs typeface="Times New Roman" panose="02020603050405020304" charset="0"/>
                <a:sym typeface="+mn-ea"/>
              </a:rPr>
              <a:t>快</a:t>
            </a:r>
            <a:endParaRPr lang="zh-CN" altLang="en-US" sz="2600" b="1">
              <a:solidFill>
                <a:prstClr val="black"/>
              </a:solidFill>
              <a:latin typeface="微软雅黑" panose="020B0503020204020204" pitchFamily="34" charset="-122"/>
              <a:ea typeface="微软雅黑" panose="020B0503020204020204" pitchFamily="34" charset="-122"/>
              <a:cs typeface="Arial" panose="020B0604020202020204"/>
            </a:endParaRPr>
          </a:p>
        </p:txBody>
      </p:sp>
      <p:pic>
        <p:nvPicPr>
          <p:cNvPr id="11" name="图片 10"/>
          <p:cNvPicPr>
            <a:picLocks noChangeAspect="1"/>
          </p:cNvPicPr>
          <p:nvPr>
            <p:custDataLst>
              <p:tags r:id="rId8"/>
            </p:custDataLst>
          </p:nvPr>
        </p:nvPicPr>
        <p:blipFill>
          <a:blip r:embed="rId9"/>
          <a:stretch>
            <a:fillRect/>
          </a:stretch>
        </p:blipFill>
        <p:spPr>
          <a:xfrm>
            <a:off x="8425868" y="2531965"/>
            <a:ext cx="3597857" cy="2369600"/>
          </a:xfrm>
          <a:prstGeom prst="round2SameRect">
            <a:avLst>
              <a:gd name="adj1" fmla="val 2567"/>
              <a:gd name="adj2" fmla="val 0"/>
            </a:avLst>
          </a:prstGeom>
          <a:noFill/>
          <a:ln w="28575">
            <a:solidFill>
              <a:srgbClr val="262626"/>
            </a:solidFill>
          </a:ln>
        </p:spPr>
      </p:pic>
      <p:pic>
        <p:nvPicPr>
          <p:cNvPr id="12" name="Picture 3"/>
          <p:cNvPicPr>
            <a:picLocks noChangeAspect="1" noChangeArrowheads="1"/>
          </p:cNvPicPr>
          <p:nvPr>
            <p:custDataLst>
              <p:tags r:id="rId10"/>
            </p:custDataLst>
          </p:nvPr>
        </p:nvPicPr>
        <p:blipFill>
          <a:blip r:embed="rId11">
            <a:extLst>
              <a:ext uri="{28A0092B-C50C-407E-A947-70E740481C1C}">
                <a14:useLocalDpi xmlns:a14="http://schemas.microsoft.com/office/drawing/2010/main" val="0"/>
              </a:ext>
            </a:extLst>
          </a:blip>
          <a:stretch>
            <a:fillRect/>
          </a:stretch>
        </p:blipFill>
        <p:spPr bwMode="auto">
          <a:xfrm>
            <a:off x="345991" y="2452834"/>
            <a:ext cx="3854032" cy="25278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文本框 12"/>
          <p:cNvSpPr txBox="1"/>
          <p:nvPr>
            <p:custDataLst>
              <p:tags r:id="rId12"/>
            </p:custDataLst>
          </p:nvPr>
        </p:nvSpPr>
        <p:spPr>
          <a:xfrm>
            <a:off x="1771935" y="5651139"/>
            <a:ext cx="1700394" cy="492443"/>
          </a:xfrm>
          <a:prstGeom prst="rect">
            <a:avLst/>
          </a:prstGeom>
          <a:noFill/>
        </p:spPr>
        <p:txBody>
          <a:bodyPr wrap="square">
            <a:spAutoFit/>
          </a:bodyPr>
          <a:lstStyle/>
          <a:p>
            <a:r>
              <a:rPr kumimoji="0" lang="zh-CN" altLang="en-US" sz="2600" b="1" i="0" u="none" strike="noStrike" kern="12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幼圆" panose="02010509060101010101" charset="-122"/>
              </a:rPr>
              <a:t>零上低温</a:t>
            </a:r>
            <a:endParaRPr lang="zh-CN" altLang="en-US"/>
          </a:p>
        </p:txBody>
      </p:sp>
      <p:grpSp>
        <p:nvGrpSpPr>
          <p:cNvPr id="30" name="组合 29"/>
          <p:cNvGrpSpPr/>
          <p:nvPr/>
        </p:nvGrpSpPr>
        <p:grpSpPr>
          <a:xfrm>
            <a:off x="149225" y="81279"/>
            <a:ext cx="6296025" cy="1216026"/>
            <a:chOff x="235" y="128"/>
            <a:chExt cx="11269" cy="1915"/>
          </a:xfrm>
        </p:grpSpPr>
        <p:sp>
          <p:nvSpPr>
            <p:cNvPr id="31" name="文本框 30"/>
            <p:cNvSpPr txBox="1"/>
            <p:nvPr>
              <p:custDataLst>
                <p:tags r:id="rId13"/>
              </p:custDataLst>
            </p:nvPr>
          </p:nvSpPr>
          <p:spPr>
            <a:xfrm>
              <a:off x="503" y="1027"/>
              <a:ext cx="925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影响细胞呼吸的因素</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36" name="组合 35"/>
            <p:cNvGrpSpPr/>
            <p:nvPr>
              <p:custDataLst>
                <p:tags r:id="rId14"/>
              </p:custDataLst>
            </p:nvPr>
          </p:nvGrpSpPr>
          <p:grpSpPr>
            <a:xfrm rot="0">
              <a:off x="235" y="128"/>
              <a:ext cx="11269" cy="899"/>
              <a:chOff x="587375" y="977267"/>
              <a:chExt cx="7155858" cy="570901"/>
            </a:xfrm>
          </p:grpSpPr>
          <p:sp>
            <p:nvSpPr>
              <p:cNvPr id="37" name="任意多边形: 形状 17"/>
              <p:cNvSpPr/>
              <p:nvPr>
                <p:custDataLst>
                  <p:tags r:id="rId15"/>
                </p:custDataLst>
              </p:nvPr>
            </p:nvSpPr>
            <p:spPr>
              <a:xfrm rot="5400000">
                <a:off x="4412346" y="-1757408"/>
                <a:ext cx="441987" cy="6041521"/>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40" name="文本框 39"/>
              <p:cNvSpPr txBox="1"/>
              <p:nvPr>
                <p:custDataLst>
                  <p:tags r:id="rId16"/>
                </p:custDataLst>
              </p:nvPr>
            </p:nvSpPr>
            <p:spPr>
              <a:xfrm>
                <a:off x="2629844" y="977267"/>
                <a:ext cx="5113389"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细胞呼吸的影响因素及其应用</a:t>
                </a:r>
                <a:endParaRPr lang="zh-CN" altLang="en-US" sz="2400" b="1">
                  <a:sym typeface="+mn-ea"/>
                </a:endParaRPr>
              </a:p>
            </p:txBody>
          </p:sp>
          <p:sp>
            <p:nvSpPr>
              <p:cNvPr id="41" name="任意多边形: 形状 18"/>
              <p:cNvSpPr/>
              <p:nvPr>
                <p:custDataLst>
                  <p:tags r:id="rId17"/>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42" name="文本框 41"/>
              <p:cNvSpPr txBox="1"/>
              <p:nvPr>
                <p:custDataLst>
                  <p:tags r:id="rId18"/>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考点二</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43" name="图片 42" descr="32303137373532353b32303137393931383bc9faceefcfd4cea2beb5cfb8b0fb"/>
            <p:cNvPicPr>
              <a:picLocks noChangeAspect="1"/>
            </p:cNvPicPr>
            <p:nvPr/>
          </p:nvPicPr>
          <p:blipFill>
            <a:blip r:embed="rId19"/>
            <a:stretch>
              <a:fillRect/>
            </a:stretch>
          </p:blipFill>
          <p:spPr>
            <a:xfrm>
              <a:off x="1119" y="207"/>
              <a:ext cx="719" cy="719"/>
            </a:xfrm>
            <a:prstGeom prst="rect">
              <a:avLst/>
            </a:prstGeom>
          </p:spPr>
        </p:pic>
      </p:grpSp>
      <mc:AlternateContent xmlns:mc="http://schemas.openxmlformats.org/markup-compatibility/2006" xmlns:p14="http://schemas.microsoft.com/office/powerpoint/2010/main">
        <mc:Choice Requires="p14">
          <p:contentPart r:id="rId20" p14:bwMode="auto">
            <p14:nvContentPartPr>
              <p14:cNvPr id="2" name="墨迹 1"/>
              <p14:cNvContentPartPr/>
              <p14:nvPr/>
            </p14:nvContentPartPr>
            <p14:xfrm>
              <a:off x="1892300" y="5499100"/>
              <a:ext cx="1466850" cy="1028700"/>
            </p14:xfrm>
          </p:contentPart>
        </mc:Choice>
        <mc:Fallback xmlns="">
          <p:pic>
            <p:nvPicPr>
              <p:cNvPr id="2" name="墨迹 1"/>
            </p:nvPicPr>
            <p:blipFill>
              <a:blip r:embed="rId21"/>
            </p:blipFill>
            <p:spPr>
              <a:xfrm>
                <a:off x="1892300" y="5499100"/>
                <a:ext cx="1466850" cy="1028700"/>
              </a:xfrm>
              <a:prstGeom prst="rect"/>
            </p:spPr>
          </p:pic>
        </mc:Fallback>
      </mc:AlternateContent>
      <mc:AlternateContent xmlns:mc="http://schemas.openxmlformats.org/markup-compatibility/2006" xmlns:p14="http://schemas.microsoft.com/office/powerpoint/2010/main">
        <mc:Choice Requires="p14">
          <p:contentPart r:id="rId22" p14:bwMode="auto">
            <p14:nvContentPartPr>
              <p14:cNvPr id="3" name="墨迹 2"/>
              <p14:cNvContentPartPr/>
              <p14:nvPr/>
            </p14:nvContentPartPr>
            <p14:xfrm>
              <a:off x="5251450" y="5613400"/>
              <a:ext cx="2438400" cy="241300"/>
            </p14:xfrm>
          </p:contentPart>
        </mc:Choice>
        <mc:Fallback xmlns="">
          <p:pic>
            <p:nvPicPr>
              <p:cNvPr id="3" name="墨迹 2"/>
            </p:nvPicPr>
            <p:blipFill>
              <a:blip r:embed="rId23"/>
            </p:blipFill>
            <p:spPr>
              <a:xfrm>
                <a:off x="5251450" y="5613400"/>
                <a:ext cx="2438400" cy="241300"/>
              </a:xfrm>
              <a:prstGeom prst="rect"/>
            </p:spPr>
          </p:pic>
        </mc:Fallback>
      </mc:AlternateContent>
      <mc:AlternateContent xmlns:mc="http://schemas.openxmlformats.org/markup-compatibility/2006" xmlns:p14="http://schemas.microsoft.com/office/powerpoint/2010/main">
        <mc:Choice Requires="p14">
          <p:contentPart r:id="rId24" p14:bwMode="auto">
            <p14:nvContentPartPr>
              <p14:cNvPr id="6" name="墨迹 5"/>
              <p14:cNvContentPartPr/>
              <p14:nvPr/>
            </p14:nvContentPartPr>
            <p14:xfrm>
              <a:off x="9328150" y="5727700"/>
              <a:ext cx="1104900" cy="266700"/>
            </p14:xfrm>
          </p:contentPart>
        </mc:Choice>
        <mc:Fallback xmlns="">
          <p:pic>
            <p:nvPicPr>
              <p:cNvPr id="6" name="墨迹 5"/>
            </p:nvPicPr>
            <p:blipFill>
              <a:blip r:embed="rId25"/>
            </p:blipFill>
            <p:spPr>
              <a:xfrm>
                <a:off x="9328150" y="5727700"/>
                <a:ext cx="1104900" cy="266700"/>
              </a:xfrm>
              <a:prstGeom prst="rect"/>
            </p:spPr>
          </p:pic>
        </mc:Fallback>
      </mc:AlternateContent>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233912" y="1459270"/>
            <a:ext cx="1970816" cy="522605"/>
          </a:xfrm>
          <a:prstGeom prst="rect">
            <a:avLst/>
          </a:prstGeom>
          <a:solidFill>
            <a:srgbClr val="FFC000"/>
          </a:solidFill>
        </p:spPr>
        <p:txBody>
          <a:bodyPr wrap="square">
            <a:noAutofit/>
          </a:bodyPr>
          <a:lstStyle/>
          <a:p>
            <a:pPr>
              <a:spcBef>
                <a:spcPct val="0"/>
              </a:spcBef>
              <a:spcAft>
                <a:spcPct val="0"/>
              </a:spcAft>
            </a:pPr>
            <a:r>
              <a:rPr lang="en-US" altLang="zh-CN"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2. </a:t>
            </a:r>
            <a:r>
              <a:rPr lang="en-US" altLang="zh-CN" sz="2800" b="1" kern="10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O</a:t>
            </a:r>
            <a:r>
              <a:rPr lang="en-US" altLang="zh-CN" sz="2800" b="1" kern="100" baseline="-2500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800" b="1" kern="10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浓度</a:t>
            </a:r>
            <a:r>
              <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5" name="图片 4"/>
          <p:cNvPicPr>
            <a:picLocks noChangeAspect="1"/>
          </p:cNvPicPr>
          <p:nvPr>
            <p:custDataLst>
              <p:tags r:id="rId2"/>
            </p:custDataLst>
          </p:nvPr>
        </p:nvPicPr>
        <p:blipFill>
          <a:blip r:embed="rId3"/>
          <a:stretch>
            <a:fillRect/>
          </a:stretch>
        </p:blipFill>
        <p:spPr>
          <a:xfrm>
            <a:off x="869881" y="2755784"/>
            <a:ext cx="4134356" cy="3331985"/>
          </a:xfrm>
          <a:prstGeom prst="rect">
            <a:avLst/>
          </a:prstGeom>
          <a:solidFill>
            <a:srgbClr val="F1A81D">
              <a:lumMod val="20000"/>
              <a:lumOff val="80000"/>
              <a:alpha val="62000"/>
            </a:srgbClr>
          </a:solidFill>
        </p:spPr>
      </p:pic>
      <p:sp>
        <p:nvSpPr>
          <p:cNvPr id="6" name="文本框 5"/>
          <p:cNvSpPr txBox="1"/>
          <p:nvPr>
            <p:custDataLst>
              <p:tags r:id="rId4"/>
            </p:custDataLst>
          </p:nvPr>
        </p:nvSpPr>
        <p:spPr bwMode="auto">
          <a:xfrm>
            <a:off x="889849" y="6064331"/>
            <a:ext cx="4134356" cy="400110"/>
          </a:xfrm>
          <a:prstGeom prst="rect">
            <a:avLst/>
          </a:prstGeom>
          <a:solidFill>
            <a:srgbClr val="FFFFFF"/>
          </a:solidFill>
          <a:ln>
            <a:noFill/>
          </a:ln>
        </p:spPr>
        <p:txBody>
          <a:bodyPr wrap="square">
            <a:spAutoFit/>
          </a:bodyPr>
          <a:lstStyle/>
          <a:p>
            <a:pPr algn="ctr" fontAlgn="base">
              <a:spcBef>
                <a:spcPct val="0"/>
              </a:spcBef>
              <a:spcAft>
                <a:spcPct val="0"/>
              </a:spcAft>
              <a:buClr>
                <a:srgbClr val="FFFFFF"/>
              </a:buClr>
              <a:defRPr/>
            </a:pPr>
            <a:r>
              <a:rPr lang="zh-CN" altLang="en-US" sz="2000" spc="100">
                <a:solidFill>
                  <a:srgbClr val="000000">
                    <a:lumMod val="85000"/>
                    <a:lumOff val="15000"/>
                  </a:srgbClr>
                </a:solidFill>
                <a:latin typeface="思源黑体 CN Regular" panose="020B0500000000000000" pitchFamily="34" charset="-122"/>
                <a:ea typeface="思源黑体 CN Regular" panose="020B0500000000000000" pitchFamily="34" charset="-122"/>
                <a:cs typeface="Arial" panose="020B0604020202020204"/>
              </a:rPr>
              <a:t>氧气浓度对</a:t>
            </a:r>
            <a:r>
              <a:rPr lang="zh-CN" altLang="en-US" sz="2000" b="1" spc="100">
                <a:solidFill>
                  <a:srgbClr val="D33C30"/>
                </a:solidFill>
                <a:latin typeface="思源黑体 CN Regular" panose="020B0500000000000000" pitchFamily="34" charset="-122"/>
                <a:ea typeface="思源黑体 CN Regular" panose="020B0500000000000000" pitchFamily="34" charset="-122"/>
                <a:cs typeface="Arial" panose="020B0604020202020204"/>
              </a:rPr>
              <a:t>有氧呼吸</a:t>
            </a:r>
            <a:r>
              <a:rPr lang="zh-CN" altLang="en-US" sz="2000" spc="100">
                <a:solidFill>
                  <a:srgbClr val="D33C30"/>
                </a:solidFill>
                <a:latin typeface="思源黑体 CN Regular" panose="020B0500000000000000" pitchFamily="34" charset="-122"/>
                <a:ea typeface="思源黑体 CN Regular" panose="020B0500000000000000" pitchFamily="34" charset="-122"/>
                <a:cs typeface="Arial" panose="020B0604020202020204"/>
              </a:rPr>
              <a:t>强度</a:t>
            </a:r>
            <a:r>
              <a:rPr lang="zh-CN" altLang="en-US" sz="2000" spc="100">
                <a:solidFill>
                  <a:srgbClr val="000000">
                    <a:lumMod val="85000"/>
                    <a:lumOff val="15000"/>
                  </a:srgbClr>
                </a:solidFill>
                <a:latin typeface="思源黑体 CN Regular" panose="020B0500000000000000" pitchFamily="34" charset="-122"/>
                <a:ea typeface="思源黑体 CN Regular" panose="020B0500000000000000" pitchFamily="34" charset="-122"/>
                <a:cs typeface="Arial" panose="020B0604020202020204"/>
              </a:rPr>
              <a:t>的影响</a:t>
            </a:r>
            <a:endParaRPr lang="zh-CN" altLang="en-US" sz="2000" spc="100">
              <a:solidFill>
                <a:srgbClr val="000000">
                  <a:lumMod val="85000"/>
                  <a:lumOff val="15000"/>
                </a:srgbClr>
              </a:solidFill>
              <a:latin typeface="思源黑体 CN Regular" panose="020B0500000000000000" pitchFamily="34" charset="-122"/>
              <a:ea typeface="思源黑体 CN Regular" panose="020B0500000000000000" pitchFamily="34" charset="-122"/>
              <a:cs typeface="Arial" panose="020B0604020202020204"/>
            </a:endParaRPr>
          </a:p>
        </p:txBody>
      </p:sp>
      <p:pic>
        <p:nvPicPr>
          <p:cNvPr id="7" name="图片 6"/>
          <p:cNvPicPr>
            <a:picLocks noChangeAspect="1"/>
          </p:cNvPicPr>
          <p:nvPr>
            <p:custDataLst>
              <p:tags r:id="rId5"/>
            </p:custDataLst>
          </p:nvPr>
        </p:nvPicPr>
        <p:blipFill>
          <a:blip r:embed="rId6"/>
          <a:stretch>
            <a:fillRect/>
          </a:stretch>
        </p:blipFill>
        <p:spPr>
          <a:xfrm>
            <a:off x="7006687" y="2794968"/>
            <a:ext cx="4134356" cy="3232961"/>
          </a:xfrm>
          <a:prstGeom prst="rect">
            <a:avLst/>
          </a:prstGeom>
          <a:solidFill>
            <a:srgbClr val="F1A81D">
              <a:lumMod val="20000"/>
              <a:lumOff val="80000"/>
              <a:alpha val="62000"/>
            </a:srgbClr>
          </a:solidFill>
        </p:spPr>
      </p:pic>
      <p:sp>
        <p:nvSpPr>
          <p:cNvPr id="8" name="文本框 7"/>
          <p:cNvSpPr txBox="1"/>
          <p:nvPr>
            <p:custDataLst>
              <p:tags r:id="rId7"/>
            </p:custDataLst>
          </p:nvPr>
        </p:nvSpPr>
        <p:spPr bwMode="auto">
          <a:xfrm>
            <a:off x="7026655" y="6109993"/>
            <a:ext cx="4134356" cy="400110"/>
          </a:xfrm>
          <a:prstGeom prst="rect">
            <a:avLst/>
          </a:prstGeom>
          <a:solidFill>
            <a:srgbClr val="FFFFFF"/>
          </a:solidFill>
          <a:ln>
            <a:noFill/>
          </a:ln>
        </p:spPr>
        <p:txBody>
          <a:bodyPr wrap="square">
            <a:spAutoFit/>
          </a:bodyPr>
          <a:lstStyle/>
          <a:p>
            <a:pPr algn="ctr" fontAlgn="base">
              <a:spcBef>
                <a:spcPct val="0"/>
              </a:spcBef>
              <a:spcAft>
                <a:spcPct val="0"/>
              </a:spcAft>
              <a:buClr>
                <a:srgbClr val="FFFFFF"/>
              </a:buClr>
              <a:defRPr/>
            </a:pPr>
            <a:r>
              <a:rPr lang="zh-CN" altLang="en-US" sz="2000" spc="100">
                <a:solidFill>
                  <a:srgbClr val="000000">
                    <a:lumMod val="85000"/>
                    <a:lumOff val="15000"/>
                  </a:srgbClr>
                </a:solidFill>
                <a:latin typeface="思源黑体 CN Regular" panose="020B0500000000000000" pitchFamily="34" charset="-122"/>
                <a:ea typeface="思源黑体 CN Regular" panose="020B0500000000000000" pitchFamily="34" charset="-122"/>
                <a:cs typeface="Arial" panose="020B0604020202020204"/>
              </a:rPr>
              <a:t>氧气浓度对</a:t>
            </a:r>
            <a:r>
              <a:rPr lang="zh-CN" altLang="en-US" sz="2000" b="1" spc="100">
                <a:solidFill>
                  <a:srgbClr val="0070C0"/>
                </a:solidFill>
                <a:latin typeface="思源黑体 CN Regular" panose="020B0500000000000000" pitchFamily="34" charset="-122"/>
                <a:ea typeface="思源黑体 CN Regular" panose="020B0500000000000000" pitchFamily="34" charset="-122"/>
                <a:cs typeface="Arial" panose="020B0604020202020204"/>
              </a:rPr>
              <a:t>无氧呼吸</a:t>
            </a:r>
            <a:r>
              <a:rPr lang="zh-CN" altLang="en-US" sz="2000" spc="100">
                <a:solidFill>
                  <a:srgbClr val="0070C0"/>
                </a:solidFill>
                <a:latin typeface="思源黑体 CN Regular" panose="020B0500000000000000" pitchFamily="34" charset="-122"/>
                <a:ea typeface="思源黑体 CN Regular" panose="020B0500000000000000" pitchFamily="34" charset="-122"/>
                <a:cs typeface="Arial" panose="020B0604020202020204"/>
              </a:rPr>
              <a:t>强度</a:t>
            </a:r>
            <a:r>
              <a:rPr lang="zh-CN" altLang="en-US" sz="2000" spc="100">
                <a:solidFill>
                  <a:srgbClr val="000000">
                    <a:lumMod val="85000"/>
                    <a:lumOff val="15000"/>
                  </a:srgbClr>
                </a:solidFill>
                <a:latin typeface="思源黑体 CN Regular" panose="020B0500000000000000" pitchFamily="34" charset="-122"/>
                <a:ea typeface="思源黑体 CN Regular" panose="020B0500000000000000" pitchFamily="34" charset="-122"/>
                <a:cs typeface="Arial" panose="020B0604020202020204"/>
              </a:rPr>
              <a:t>的影响</a:t>
            </a:r>
            <a:endParaRPr lang="zh-CN" altLang="en-US" sz="2000" spc="100">
              <a:solidFill>
                <a:srgbClr val="000000">
                  <a:lumMod val="85000"/>
                  <a:lumOff val="15000"/>
                </a:srgbClr>
              </a:solidFill>
              <a:latin typeface="思源黑体 CN Regular" panose="020B0500000000000000" pitchFamily="34" charset="-122"/>
              <a:ea typeface="思源黑体 CN Regular" panose="020B0500000000000000" pitchFamily="34" charset="-122"/>
              <a:cs typeface="Arial" panose="020B0604020202020204"/>
            </a:endParaRPr>
          </a:p>
        </p:txBody>
      </p:sp>
      <p:grpSp>
        <p:nvGrpSpPr>
          <p:cNvPr id="9" name="组合 8"/>
          <p:cNvGrpSpPr/>
          <p:nvPr>
            <p:custDataLst>
              <p:tags r:id="rId8"/>
            </p:custDataLst>
          </p:nvPr>
        </p:nvGrpSpPr>
        <p:grpSpPr>
          <a:xfrm>
            <a:off x="2468903" y="3638393"/>
            <a:ext cx="101911" cy="393003"/>
            <a:chOff x="2511641" y="2663153"/>
            <a:chExt cx="101911" cy="393003"/>
          </a:xfrm>
        </p:grpSpPr>
        <p:sp>
          <p:nvSpPr>
            <p:cNvPr id="10" name="圆角矩形 5"/>
            <p:cNvSpPr/>
            <p:nvPr>
              <p:custDataLst>
                <p:tags r:id="rId9"/>
              </p:custDataLst>
            </p:nvPr>
          </p:nvSpPr>
          <p:spPr bwMode="auto">
            <a:xfrm rot="16200000" flipV="1">
              <a:off x="2406906" y="2798483"/>
              <a:ext cx="316380" cy="45719"/>
            </a:xfrm>
            <a:prstGeom prst="roundRect">
              <a:avLst>
                <a:gd name="adj" fmla="val 50000"/>
              </a:avLst>
            </a:prstGeom>
            <a:solidFill>
              <a:srgbClr val="404040"/>
            </a:solidFill>
            <a:ln>
              <a:solidFill>
                <a:srgbClr val="FFFFFF"/>
              </a:solidFill>
            </a:ln>
            <a:effectLst/>
          </p:spPr>
          <p:txBody>
            <a:bodyPr vert="horz" wrap="square" lIns="121920" tIns="60960" rIns="121920" bIns="60960" numCol="1" rtlCol="0" anchor="ctr" anchorCtr="0" compatLnSpc="1">
              <a:noAutofit/>
            </a:bodyPr>
            <a:lstStyle/>
            <a:p>
              <a:pPr defTabSz="1219200" fontAlgn="base">
                <a:lnSpc>
                  <a:spcPct val="150000"/>
                </a:lnSpc>
                <a:spcBef>
                  <a:spcPct val="0"/>
                </a:spcBef>
                <a:spcAft>
                  <a:spcPct val="0"/>
                </a:spcAft>
                <a:defRPr/>
              </a:pPr>
              <a:endParaRPr lang="en-US" sz="3735" b="1" kern="0">
                <a:solidFill>
                  <a:srgbClr val="FFFFFF"/>
                </a:solidFill>
                <a:latin typeface="思源黑体 CN Regular" panose="020B0500000000000000" pitchFamily="34" charset="-122"/>
                <a:ea typeface="思源黑体 CN Regular" panose="020B0500000000000000" pitchFamily="34" charset="-122"/>
                <a:cs typeface="Times New Roman" panose="02020603050405020304" charset="0"/>
              </a:endParaRPr>
            </a:p>
          </p:txBody>
        </p:sp>
        <p:sp>
          <p:nvSpPr>
            <p:cNvPr id="11" name="椭圆 10"/>
            <p:cNvSpPr/>
            <p:nvPr>
              <p:custDataLst>
                <p:tags r:id="rId10"/>
              </p:custDataLst>
            </p:nvPr>
          </p:nvSpPr>
          <p:spPr bwMode="auto">
            <a:xfrm rot="16200000">
              <a:off x="2511641" y="2954245"/>
              <a:ext cx="101911" cy="101911"/>
            </a:xfrm>
            <a:prstGeom prst="ellipse">
              <a:avLst/>
            </a:prstGeom>
            <a:solidFill>
              <a:srgbClr val="404040"/>
            </a:solidFill>
            <a:ln>
              <a:solidFill>
                <a:srgbClr val="FFFFFF"/>
              </a:solidFill>
            </a:ln>
            <a:effectLst/>
          </p:spPr>
          <p:txBody>
            <a:bodyPr vert="horz" wrap="square" lIns="121920" tIns="60960" rIns="121920" bIns="60960" numCol="1" rtlCol="0" anchor="ctr" anchorCtr="0" compatLnSpc="1">
              <a:noAutofit/>
            </a:bodyPr>
            <a:lstStyle/>
            <a:p>
              <a:pPr defTabSz="1219200" fontAlgn="base">
                <a:lnSpc>
                  <a:spcPct val="150000"/>
                </a:lnSpc>
                <a:spcBef>
                  <a:spcPct val="0"/>
                </a:spcBef>
                <a:spcAft>
                  <a:spcPct val="0"/>
                </a:spcAft>
                <a:defRPr/>
              </a:pPr>
              <a:endParaRPr lang="zh-CN" altLang="en-US" sz="3735" b="1" kern="0">
                <a:solidFill>
                  <a:srgbClr val="FFFFFF"/>
                </a:solidFill>
                <a:latin typeface="思源黑体 CN Regular" panose="020B0500000000000000" pitchFamily="34" charset="-122"/>
                <a:ea typeface="思源黑体 CN Regular" panose="020B0500000000000000" pitchFamily="34" charset="-122"/>
                <a:cs typeface="Times New Roman" panose="02020603050405020304" charset="0"/>
              </a:endParaRPr>
            </a:p>
          </p:txBody>
        </p:sp>
      </p:grpSp>
      <p:grpSp>
        <p:nvGrpSpPr>
          <p:cNvPr id="12" name="组合 11"/>
          <p:cNvGrpSpPr/>
          <p:nvPr>
            <p:custDataLst>
              <p:tags r:id="rId11"/>
            </p:custDataLst>
          </p:nvPr>
        </p:nvGrpSpPr>
        <p:grpSpPr>
          <a:xfrm>
            <a:off x="4285397" y="2639022"/>
            <a:ext cx="101911" cy="393003"/>
            <a:chOff x="2511641" y="2663153"/>
            <a:chExt cx="101911" cy="393003"/>
          </a:xfrm>
        </p:grpSpPr>
        <p:sp>
          <p:nvSpPr>
            <p:cNvPr id="13" name="圆角矩形 5"/>
            <p:cNvSpPr/>
            <p:nvPr>
              <p:custDataLst>
                <p:tags r:id="rId12"/>
              </p:custDataLst>
            </p:nvPr>
          </p:nvSpPr>
          <p:spPr bwMode="auto">
            <a:xfrm rot="16200000" flipV="1">
              <a:off x="2406906" y="2798483"/>
              <a:ext cx="316380" cy="45719"/>
            </a:xfrm>
            <a:prstGeom prst="roundRect">
              <a:avLst>
                <a:gd name="adj" fmla="val 50000"/>
              </a:avLst>
            </a:prstGeom>
            <a:solidFill>
              <a:srgbClr val="404040"/>
            </a:solidFill>
            <a:ln>
              <a:solidFill>
                <a:srgbClr val="FFFFFF"/>
              </a:solidFill>
            </a:ln>
            <a:effectLst/>
          </p:spPr>
          <p:txBody>
            <a:bodyPr vert="horz" wrap="square" lIns="121920" tIns="60960" rIns="121920" bIns="60960" numCol="1" rtlCol="0" anchor="ctr" anchorCtr="0" compatLnSpc="1">
              <a:noAutofit/>
            </a:bodyPr>
            <a:lstStyle/>
            <a:p>
              <a:pPr defTabSz="1219200" fontAlgn="base">
                <a:lnSpc>
                  <a:spcPct val="150000"/>
                </a:lnSpc>
                <a:spcBef>
                  <a:spcPct val="0"/>
                </a:spcBef>
                <a:spcAft>
                  <a:spcPct val="0"/>
                </a:spcAft>
                <a:defRPr/>
              </a:pPr>
              <a:endParaRPr lang="en-US" sz="3735" b="1" kern="0">
                <a:solidFill>
                  <a:srgbClr val="FFFFFF"/>
                </a:solidFill>
                <a:latin typeface="思源黑体 CN Regular" panose="020B0500000000000000" pitchFamily="34" charset="-122"/>
                <a:ea typeface="思源黑体 CN Regular" panose="020B0500000000000000" pitchFamily="34" charset="-122"/>
                <a:cs typeface="Times New Roman" panose="02020603050405020304" charset="0"/>
              </a:endParaRPr>
            </a:p>
          </p:txBody>
        </p:sp>
        <p:sp>
          <p:nvSpPr>
            <p:cNvPr id="14" name="椭圆 13"/>
            <p:cNvSpPr/>
            <p:nvPr>
              <p:custDataLst>
                <p:tags r:id="rId13"/>
              </p:custDataLst>
            </p:nvPr>
          </p:nvSpPr>
          <p:spPr bwMode="auto">
            <a:xfrm rot="16200000">
              <a:off x="2511641" y="2954245"/>
              <a:ext cx="101911" cy="101911"/>
            </a:xfrm>
            <a:prstGeom prst="ellipse">
              <a:avLst/>
            </a:prstGeom>
            <a:solidFill>
              <a:srgbClr val="404040"/>
            </a:solidFill>
            <a:ln>
              <a:solidFill>
                <a:srgbClr val="FFFFFF"/>
              </a:solidFill>
            </a:ln>
            <a:effectLst/>
          </p:spPr>
          <p:txBody>
            <a:bodyPr vert="horz" wrap="square" lIns="121920" tIns="60960" rIns="121920" bIns="60960" numCol="1" rtlCol="0" anchor="ctr" anchorCtr="0" compatLnSpc="1">
              <a:noAutofit/>
            </a:bodyPr>
            <a:lstStyle/>
            <a:p>
              <a:pPr defTabSz="1219200" fontAlgn="base">
                <a:lnSpc>
                  <a:spcPct val="150000"/>
                </a:lnSpc>
                <a:spcBef>
                  <a:spcPct val="0"/>
                </a:spcBef>
                <a:spcAft>
                  <a:spcPct val="0"/>
                </a:spcAft>
                <a:defRPr/>
              </a:pPr>
              <a:endParaRPr lang="zh-CN" altLang="en-US" sz="3735" b="1" kern="0">
                <a:solidFill>
                  <a:srgbClr val="FFFFFF"/>
                </a:solidFill>
                <a:latin typeface="思源黑体 CN Regular" panose="020B0500000000000000" pitchFamily="34" charset="-122"/>
                <a:ea typeface="思源黑体 CN Regular" panose="020B0500000000000000" pitchFamily="34" charset="-122"/>
                <a:cs typeface="Times New Roman" panose="02020603050405020304" charset="0"/>
              </a:endParaRPr>
            </a:p>
          </p:txBody>
        </p:sp>
      </p:grpSp>
      <p:grpSp>
        <p:nvGrpSpPr>
          <p:cNvPr id="15" name="组合 14"/>
          <p:cNvGrpSpPr/>
          <p:nvPr>
            <p:custDataLst>
              <p:tags r:id="rId14"/>
            </p:custDataLst>
          </p:nvPr>
        </p:nvGrpSpPr>
        <p:grpSpPr>
          <a:xfrm>
            <a:off x="522690" y="3466176"/>
            <a:ext cx="3262696" cy="733826"/>
            <a:chOff x="1091037" y="3233182"/>
            <a:chExt cx="3262696" cy="733826"/>
          </a:xfrm>
        </p:grpSpPr>
        <p:sp>
          <p:nvSpPr>
            <p:cNvPr id="16" name="矩形: 圆角 15"/>
            <p:cNvSpPr/>
            <p:nvPr>
              <p:custDataLst>
                <p:tags r:id="rId15"/>
              </p:custDataLst>
            </p:nvPr>
          </p:nvSpPr>
          <p:spPr bwMode="auto">
            <a:xfrm>
              <a:off x="1091037" y="3233182"/>
              <a:ext cx="3262696" cy="707886"/>
            </a:xfrm>
            <a:prstGeom prst="roundRect">
              <a:avLst>
                <a:gd name="adj" fmla="val 50000"/>
              </a:avLst>
            </a:prstGeom>
            <a:solidFill>
              <a:srgbClr val="FFFFFF"/>
            </a:solidFill>
            <a:ln w="28575">
              <a:solidFill>
                <a:srgbClr val="000000">
                  <a:lumMod val="75000"/>
                  <a:lumOff val="25000"/>
                </a:srgbClr>
              </a:solidFill>
              <a:headEnd type="oval"/>
            </a:ln>
          </p:spPr>
          <p:txBody>
            <a:bodyPr vert="horz" wrap="square" lIns="91440" tIns="45720" rIns="91440" bIns="45720" numCol="1" rtlCol="0" anchor="ctr" anchorCtr="0" compatLnSpc="1">
              <a:noAutofit/>
            </a:bodyPr>
            <a:lstStyle/>
            <a:p>
              <a:pPr fontAlgn="base">
                <a:lnSpc>
                  <a:spcPct val="150000"/>
                </a:lnSpc>
                <a:spcBef>
                  <a:spcPct val="0"/>
                </a:spcBef>
                <a:spcAft>
                  <a:spcPct val="0"/>
                </a:spcAft>
                <a:defRPr/>
              </a:pPr>
              <a:endParaRPr lang="zh-CN" altLang="en-US" sz="2800" b="1" kern="0">
                <a:solidFill>
                  <a:srgbClr val="000000"/>
                </a:solidFill>
                <a:latin typeface="思源黑体 CN Regular" panose="020B0500000000000000" pitchFamily="34" charset="-122"/>
                <a:ea typeface="思源黑体 CN Regular" panose="020B0500000000000000" pitchFamily="34" charset="-122"/>
                <a:cs typeface="Times New Roman" panose="02020603050405020304" charset="0"/>
              </a:endParaRPr>
            </a:p>
          </p:txBody>
        </p:sp>
        <p:sp>
          <p:nvSpPr>
            <p:cNvPr id="17" name="文本框 16"/>
            <p:cNvSpPr txBox="1"/>
            <p:nvPr>
              <p:custDataLst>
                <p:tags r:id="rId16"/>
              </p:custDataLst>
            </p:nvPr>
          </p:nvSpPr>
          <p:spPr bwMode="auto">
            <a:xfrm>
              <a:off x="1113789" y="3259122"/>
              <a:ext cx="3131702" cy="707886"/>
            </a:xfrm>
            <a:prstGeom prst="rect">
              <a:avLst/>
            </a:prstGeom>
            <a:noFill/>
            <a:ln>
              <a:noFill/>
            </a:ln>
          </p:spPr>
          <p:txBody>
            <a:bodyPr wrap="square">
              <a:spAutoFit/>
            </a:bodyPr>
            <a:lstStyle/>
            <a:p>
              <a:pPr algn="ctr">
                <a:defRPr/>
              </a:pPr>
              <a:r>
                <a:rPr lang="zh-CN" altLang="en-US" sz="2000" kern="0" spc="100">
                  <a:solidFill>
                    <a:srgbClr val="000000">
                      <a:lumMod val="75000"/>
                      <a:lumOff val="25000"/>
                    </a:srgbClr>
                  </a:solidFill>
                  <a:latin typeface="思源黑体 CN Regular" panose="020B0500000000000000" pitchFamily="34" charset="-122"/>
                  <a:ea typeface="思源黑体 CN Regular" panose="020B0500000000000000" pitchFamily="34" charset="-122"/>
                  <a:cs typeface="Arial" panose="020B0604020202020204"/>
                  <a:sym typeface="+mn-ea"/>
                </a:rPr>
                <a:t>一定范围内，有氧呼吸随氧气浓度升高而增大</a:t>
              </a:r>
              <a:endParaRPr lang="zh-CN" altLang="en-US" sz="2000" kern="0" spc="100">
                <a:solidFill>
                  <a:srgbClr val="000000">
                    <a:lumMod val="75000"/>
                    <a:lumOff val="25000"/>
                  </a:srgbClr>
                </a:solidFill>
                <a:latin typeface="思源黑体 CN Regular" panose="020B0500000000000000" pitchFamily="34" charset="-122"/>
                <a:ea typeface="思源黑体 CN Regular" panose="020B0500000000000000" pitchFamily="34" charset="-122"/>
                <a:cs typeface="Arial" panose="020B0604020202020204"/>
              </a:endParaRPr>
            </a:p>
          </p:txBody>
        </p:sp>
      </p:grpSp>
      <p:grpSp>
        <p:nvGrpSpPr>
          <p:cNvPr id="18" name="组合 17"/>
          <p:cNvGrpSpPr/>
          <p:nvPr>
            <p:custDataLst>
              <p:tags r:id="rId17"/>
            </p:custDataLst>
          </p:nvPr>
        </p:nvGrpSpPr>
        <p:grpSpPr>
          <a:xfrm>
            <a:off x="2183299" y="2465782"/>
            <a:ext cx="4000966" cy="878377"/>
            <a:chOff x="2604414" y="2357282"/>
            <a:chExt cx="3785650" cy="752426"/>
          </a:xfrm>
        </p:grpSpPr>
        <p:sp>
          <p:nvSpPr>
            <p:cNvPr id="19" name="矩形: 圆角 18"/>
            <p:cNvSpPr/>
            <p:nvPr>
              <p:custDataLst>
                <p:tags r:id="rId18"/>
              </p:custDataLst>
            </p:nvPr>
          </p:nvSpPr>
          <p:spPr bwMode="auto">
            <a:xfrm>
              <a:off x="2604414" y="2357282"/>
              <a:ext cx="3720186" cy="707886"/>
            </a:xfrm>
            <a:prstGeom prst="roundRect">
              <a:avLst>
                <a:gd name="adj" fmla="val 50000"/>
              </a:avLst>
            </a:prstGeom>
            <a:solidFill>
              <a:srgbClr val="FFFFFF"/>
            </a:solidFill>
            <a:ln w="28575">
              <a:solidFill>
                <a:srgbClr val="000000">
                  <a:lumMod val="75000"/>
                  <a:lumOff val="25000"/>
                </a:srgbClr>
              </a:solidFill>
              <a:headEnd type="oval"/>
            </a:ln>
          </p:spPr>
          <p:txBody>
            <a:bodyPr vert="horz" wrap="square" lIns="91440" tIns="45720" rIns="91440" bIns="45720" numCol="1" rtlCol="0" anchor="ctr" anchorCtr="0" compatLnSpc="1">
              <a:noAutofit/>
            </a:bodyPr>
            <a:lstStyle/>
            <a:p>
              <a:pPr fontAlgn="base">
                <a:lnSpc>
                  <a:spcPct val="150000"/>
                </a:lnSpc>
                <a:spcBef>
                  <a:spcPct val="0"/>
                </a:spcBef>
                <a:spcAft>
                  <a:spcPct val="0"/>
                </a:spcAft>
                <a:defRPr/>
              </a:pPr>
              <a:endParaRPr lang="zh-CN" altLang="en-US" sz="2800" b="1" kern="0">
                <a:solidFill>
                  <a:srgbClr val="000000"/>
                </a:solidFill>
                <a:latin typeface="思源黑体 CN Regular" panose="020B0500000000000000" pitchFamily="34" charset="-122"/>
                <a:ea typeface="思源黑体 CN Regular" panose="020B0500000000000000" pitchFamily="34" charset="-122"/>
                <a:cs typeface="Times New Roman" panose="02020603050405020304" charset="0"/>
              </a:endParaRPr>
            </a:p>
          </p:txBody>
        </p:sp>
        <p:sp>
          <p:nvSpPr>
            <p:cNvPr id="20" name="文本框 19"/>
            <p:cNvSpPr txBox="1"/>
            <p:nvPr>
              <p:custDataLst>
                <p:tags r:id="rId19"/>
              </p:custDataLst>
            </p:nvPr>
          </p:nvSpPr>
          <p:spPr bwMode="auto">
            <a:xfrm>
              <a:off x="2772743" y="2401822"/>
              <a:ext cx="3617321" cy="707886"/>
            </a:xfrm>
            <a:prstGeom prst="rect">
              <a:avLst/>
            </a:prstGeom>
            <a:noFill/>
            <a:ln>
              <a:noFill/>
            </a:ln>
          </p:spPr>
          <p:txBody>
            <a:bodyPr wrap="square">
              <a:spAutoFit/>
            </a:bodyPr>
            <a:lstStyle/>
            <a:p>
              <a:pPr algn="ctr">
                <a:defRPr/>
              </a:pPr>
              <a:r>
                <a:rPr lang="zh-CN" altLang="en-US" sz="2000" kern="0" spc="100">
                  <a:solidFill>
                    <a:srgbClr val="000000">
                      <a:lumMod val="75000"/>
                      <a:lumOff val="25000"/>
                    </a:srgbClr>
                  </a:solidFill>
                  <a:latin typeface="思源黑体 CN Regular" panose="020B0500000000000000" pitchFamily="34" charset="-122"/>
                  <a:ea typeface="思源黑体 CN Regular" panose="020B0500000000000000" pitchFamily="34" charset="-122"/>
                  <a:cs typeface="Arial" panose="020B0604020202020204"/>
                  <a:sym typeface="+mn-ea"/>
                </a:rPr>
                <a:t>氧浓度达到一定值时，不再增加</a:t>
              </a:r>
              <a:r>
                <a:rPr lang="en-US" altLang="zh-CN" sz="2000" kern="0" spc="100">
                  <a:solidFill>
                    <a:srgbClr val="000000">
                      <a:lumMod val="75000"/>
                      <a:lumOff val="25000"/>
                    </a:srgbClr>
                  </a:solidFill>
                  <a:latin typeface="思源黑体 CN Regular" panose="020B0500000000000000" pitchFamily="34" charset="-122"/>
                  <a:ea typeface="思源黑体 CN Regular" panose="020B0500000000000000" pitchFamily="34" charset="-122"/>
                  <a:cs typeface="Arial" panose="020B0604020202020204"/>
                  <a:sym typeface="+mn-ea"/>
                </a:rPr>
                <a:t>(</a:t>
              </a:r>
              <a:r>
                <a:rPr lang="zh-CN" altLang="en-US" sz="2000" kern="0" spc="100">
                  <a:solidFill>
                    <a:srgbClr val="000000">
                      <a:lumMod val="75000"/>
                      <a:lumOff val="25000"/>
                    </a:srgbClr>
                  </a:solidFill>
                  <a:latin typeface="思源黑体 CN Regular" panose="020B0500000000000000" pitchFamily="34" charset="-122"/>
                  <a:ea typeface="思源黑体 CN Regular" panose="020B0500000000000000" pitchFamily="34" charset="-122"/>
                  <a:cs typeface="Arial" panose="020B0604020202020204"/>
                  <a:sym typeface="+mn-ea"/>
                </a:rPr>
                <a:t>受</a:t>
              </a:r>
              <a:r>
                <a:rPr lang="zh-CN" altLang="en-US" sz="2000" kern="0" spc="100">
                  <a:solidFill>
                    <a:srgbClr val="0070C0"/>
                  </a:solidFill>
                  <a:latin typeface="思源黑体 CN Regular" panose="020B0500000000000000" pitchFamily="34" charset="-122"/>
                  <a:ea typeface="思源黑体 CN Regular" panose="020B0500000000000000" pitchFamily="34" charset="-122"/>
                  <a:cs typeface="Arial" panose="020B0604020202020204"/>
                  <a:sym typeface="+mn-ea"/>
                </a:rPr>
                <a:t>呼吸酶数量</a:t>
              </a:r>
              <a:r>
                <a:rPr lang="zh-CN" altLang="en-US" sz="2000" kern="0" spc="100">
                  <a:solidFill>
                    <a:srgbClr val="000000">
                      <a:lumMod val="75000"/>
                      <a:lumOff val="25000"/>
                    </a:srgbClr>
                  </a:solidFill>
                  <a:latin typeface="思源黑体 CN Regular" panose="020B0500000000000000" pitchFamily="34" charset="-122"/>
                  <a:ea typeface="思源黑体 CN Regular" panose="020B0500000000000000" pitchFamily="34" charset="-122"/>
                  <a:cs typeface="Arial" panose="020B0604020202020204"/>
                  <a:sym typeface="+mn-ea"/>
                </a:rPr>
                <a:t>等因素的影响）</a:t>
              </a:r>
              <a:endParaRPr lang="zh-CN" altLang="en-US" sz="2000" kern="0" spc="100">
                <a:solidFill>
                  <a:srgbClr val="000000">
                    <a:lumMod val="75000"/>
                    <a:lumOff val="25000"/>
                  </a:srgbClr>
                </a:solidFill>
                <a:latin typeface="思源黑体 CN Regular" panose="020B0500000000000000" pitchFamily="34" charset="-122"/>
                <a:ea typeface="思源黑体 CN Regular" panose="020B0500000000000000" pitchFamily="34" charset="-122"/>
                <a:cs typeface="Arial" panose="020B0604020202020204"/>
              </a:endParaRPr>
            </a:p>
          </p:txBody>
        </p:sp>
      </p:grpSp>
      <p:grpSp>
        <p:nvGrpSpPr>
          <p:cNvPr id="21" name="组合 20"/>
          <p:cNvGrpSpPr/>
          <p:nvPr>
            <p:custDataLst>
              <p:tags r:id="rId20"/>
            </p:custDataLst>
          </p:nvPr>
        </p:nvGrpSpPr>
        <p:grpSpPr>
          <a:xfrm rot="16200000" flipV="1">
            <a:off x="8071439" y="3538508"/>
            <a:ext cx="101911" cy="393003"/>
            <a:chOff x="2511641" y="2663153"/>
            <a:chExt cx="101911" cy="393003"/>
          </a:xfrm>
        </p:grpSpPr>
        <p:sp>
          <p:nvSpPr>
            <p:cNvPr id="22" name="圆角矩形 5"/>
            <p:cNvSpPr/>
            <p:nvPr>
              <p:custDataLst>
                <p:tags r:id="rId21"/>
              </p:custDataLst>
            </p:nvPr>
          </p:nvSpPr>
          <p:spPr bwMode="auto">
            <a:xfrm rot="16200000" flipV="1">
              <a:off x="2406906" y="2798483"/>
              <a:ext cx="316380" cy="45719"/>
            </a:xfrm>
            <a:prstGeom prst="roundRect">
              <a:avLst>
                <a:gd name="adj" fmla="val 50000"/>
              </a:avLst>
            </a:prstGeom>
            <a:solidFill>
              <a:srgbClr val="404040"/>
            </a:solidFill>
            <a:ln>
              <a:solidFill>
                <a:srgbClr val="FFFFFF"/>
              </a:solidFill>
            </a:ln>
            <a:effectLst/>
          </p:spPr>
          <p:txBody>
            <a:bodyPr vert="horz" wrap="square" lIns="121920" tIns="60960" rIns="121920" bIns="60960" numCol="1" rtlCol="0" anchor="ctr" anchorCtr="0" compatLnSpc="1">
              <a:noAutofit/>
            </a:bodyPr>
            <a:lstStyle/>
            <a:p>
              <a:pPr defTabSz="1219200" fontAlgn="base">
                <a:lnSpc>
                  <a:spcPct val="150000"/>
                </a:lnSpc>
                <a:spcBef>
                  <a:spcPct val="0"/>
                </a:spcBef>
                <a:spcAft>
                  <a:spcPct val="0"/>
                </a:spcAft>
                <a:defRPr/>
              </a:pPr>
              <a:endParaRPr lang="en-US" sz="3735" b="1" kern="0">
                <a:solidFill>
                  <a:srgbClr val="FFFFFF"/>
                </a:solidFill>
                <a:latin typeface="思源黑体 CN Regular" panose="020B0500000000000000" pitchFamily="34" charset="-122"/>
                <a:ea typeface="思源黑体 CN Regular" panose="020B0500000000000000" pitchFamily="34" charset="-122"/>
                <a:cs typeface="Times New Roman" panose="02020603050405020304" charset="0"/>
              </a:endParaRPr>
            </a:p>
          </p:txBody>
        </p:sp>
        <p:sp>
          <p:nvSpPr>
            <p:cNvPr id="23" name="椭圆 22"/>
            <p:cNvSpPr/>
            <p:nvPr>
              <p:custDataLst>
                <p:tags r:id="rId22"/>
              </p:custDataLst>
            </p:nvPr>
          </p:nvSpPr>
          <p:spPr bwMode="auto">
            <a:xfrm rot="16200000">
              <a:off x="2511641" y="2954245"/>
              <a:ext cx="101911" cy="101911"/>
            </a:xfrm>
            <a:prstGeom prst="ellipse">
              <a:avLst/>
            </a:prstGeom>
            <a:solidFill>
              <a:srgbClr val="404040"/>
            </a:solidFill>
            <a:ln>
              <a:solidFill>
                <a:srgbClr val="FFFFFF"/>
              </a:solidFill>
            </a:ln>
            <a:effectLst/>
          </p:spPr>
          <p:txBody>
            <a:bodyPr vert="horz" wrap="square" lIns="121920" tIns="60960" rIns="121920" bIns="60960" numCol="1" rtlCol="0" anchor="ctr" anchorCtr="0" compatLnSpc="1">
              <a:noAutofit/>
            </a:bodyPr>
            <a:lstStyle/>
            <a:p>
              <a:pPr defTabSz="1219200" fontAlgn="base">
                <a:lnSpc>
                  <a:spcPct val="150000"/>
                </a:lnSpc>
                <a:spcBef>
                  <a:spcPct val="0"/>
                </a:spcBef>
                <a:spcAft>
                  <a:spcPct val="0"/>
                </a:spcAft>
                <a:defRPr/>
              </a:pPr>
              <a:endParaRPr lang="zh-CN" altLang="en-US" sz="3735" b="1" kern="0">
                <a:solidFill>
                  <a:srgbClr val="FFFFFF"/>
                </a:solidFill>
                <a:latin typeface="思源黑体 CN Regular" panose="020B0500000000000000" pitchFamily="34" charset="-122"/>
                <a:ea typeface="思源黑体 CN Regular" panose="020B0500000000000000" pitchFamily="34" charset="-122"/>
                <a:cs typeface="Times New Roman" panose="02020603050405020304" charset="0"/>
              </a:endParaRPr>
            </a:p>
          </p:txBody>
        </p:sp>
      </p:grpSp>
      <p:grpSp>
        <p:nvGrpSpPr>
          <p:cNvPr id="24" name="组合 23"/>
          <p:cNvGrpSpPr/>
          <p:nvPr>
            <p:custDataLst>
              <p:tags r:id="rId23"/>
            </p:custDataLst>
          </p:nvPr>
        </p:nvGrpSpPr>
        <p:grpSpPr>
          <a:xfrm>
            <a:off x="8237430" y="3633393"/>
            <a:ext cx="2435077" cy="733826"/>
            <a:chOff x="1091037" y="3233182"/>
            <a:chExt cx="3262696" cy="733826"/>
          </a:xfrm>
        </p:grpSpPr>
        <p:sp>
          <p:nvSpPr>
            <p:cNvPr id="25" name="矩形: 圆角 24"/>
            <p:cNvSpPr/>
            <p:nvPr>
              <p:custDataLst>
                <p:tags r:id="rId24"/>
              </p:custDataLst>
            </p:nvPr>
          </p:nvSpPr>
          <p:spPr bwMode="auto">
            <a:xfrm>
              <a:off x="1091037" y="3233182"/>
              <a:ext cx="3262696" cy="707886"/>
            </a:xfrm>
            <a:prstGeom prst="roundRect">
              <a:avLst>
                <a:gd name="adj" fmla="val 50000"/>
              </a:avLst>
            </a:prstGeom>
            <a:solidFill>
              <a:srgbClr val="FFFFFF"/>
            </a:solidFill>
            <a:ln w="28575">
              <a:solidFill>
                <a:srgbClr val="000000">
                  <a:lumMod val="75000"/>
                  <a:lumOff val="25000"/>
                </a:srgbClr>
              </a:solidFill>
              <a:headEnd type="oval"/>
            </a:ln>
          </p:spPr>
          <p:txBody>
            <a:bodyPr vert="horz" wrap="square" lIns="91440" tIns="45720" rIns="91440" bIns="45720" numCol="1" rtlCol="0" anchor="ctr" anchorCtr="0" compatLnSpc="1">
              <a:noAutofit/>
            </a:bodyPr>
            <a:lstStyle/>
            <a:p>
              <a:pPr fontAlgn="base">
                <a:lnSpc>
                  <a:spcPct val="150000"/>
                </a:lnSpc>
                <a:spcBef>
                  <a:spcPct val="0"/>
                </a:spcBef>
                <a:spcAft>
                  <a:spcPct val="0"/>
                </a:spcAft>
                <a:defRPr/>
              </a:pPr>
              <a:endParaRPr lang="zh-CN" altLang="en-US" sz="2800" b="1" kern="0">
                <a:solidFill>
                  <a:srgbClr val="000000"/>
                </a:solidFill>
                <a:latin typeface="思源黑体 CN Regular" panose="020B0500000000000000" pitchFamily="34" charset="-122"/>
                <a:ea typeface="思源黑体 CN Regular" panose="020B0500000000000000" pitchFamily="34" charset="-122"/>
                <a:cs typeface="Times New Roman" panose="02020603050405020304" charset="0"/>
              </a:endParaRPr>
            </a:p>
          </p:txBody>
        </p:sp>
        <p:sp>
          <p:nvSpPr>
            <p:cNvPr id="26" name="文本框 25"/>
            <p:cNvSpPr txBox="1"/>
            <p:nvPr>
              <p:custDataLst>
                <p:tags r:id="rId25"/>
              </p:custDataLst>
            </p:nvPr>
          </p:nvSpPr>
          <p:spPr bwMode="auto">
            <a:xfrm>
              <a:off x="1113789" y="3259122"/>
              <a:ext cx="3131702" cy="707886"/>
            </a:xfrm>
            <a:prstGeom prst="rect">
              <a:avLst/>
            </a:prstGeom>
            <a:noFill/>
            <a:ln>
              <a:noFill/>
            </a:ln>
          </p:spPr>
          <p:txBody>
            <a:bodyPr wrap="square">
              <a:spAutoFit/>
            </a:bodyPr>
            <a:lstStyle/>
            <a:p>
              <a:pPr algn="ctr">
                <a:defRPr/>
              </a:pPr>
              <a:r>
                <a:rPr lang="zh-CN" altLang="en-US" sz="2000" kern="0" spc="100">
                  <a:solidFill>
                    <a:srgbClr val="000000">
                      <a:lumMod val="75000"/>
                      <a:lumOff val="25000"/>
                    </a:srgbClr>
                  </a:solidFill>
                  <a:latin typeface="思源黑体 CN Regular" panose="020B0500000000000000" pitchFamily="34" charset="-122"/>
                  <a:ea typeface="思源黑体 CN Regular" panose="020B0500000000000000" pitchFamily="34" charset="-122"/>
                  <a:cs typeface="Arial" panose="020B0604020202020204"/>
                  <a:sym typeface="+mn-ea"/>
                </a:rPr>
                <a:t>无氧呼吸随氧浓度增加而受抑制</a:t>
              </a:r>
              <a:endParaRPr lang="zh-CN" altLang="en-US" sz="2000" kern="0" spc="100">
                <a:solidFill>
                  <a:srgbClr val="000000">
                    <a:lumMod val="75000"/>
                    <a:lumOff val="25000"/>
                  </a:srgbClr>
                </a:solidFill>
                <a:latin typeface="思源黑体 CN Regular" panose="020B0500000000000000" pitchFamily="34" charset="-122"/>
                <a:ea typeface="思源黑体 CN Regular" panose="020B0500000000000000" pitchFamily="34" charset="-122"/>
                <a:cs typeface="Arial" panose="020B0604020202020204"/>
              </a:endParaRPr>
            </a:p>
          </p:txBody>
        </p:sp>
      </p:grpSp>
      <p:grpSp>
        <p:nvGrpSpPr>
          <p:cNvPr id="27" name="组合 26"/>
          <p:cNvGrpSpPr/>
          <p:nvPr>
            <p:custDataLst>
              <p:tags r:id="rId26"/>
            </p:custDataLst>
          </p:nvPr>
        </p:nvGrpSpPr>
        <p:grpSpPr>
          <a:xfrm rot="10800000" flipV="1">
            <a:off x="9295387" y="4636493"/>
            <a:ext cx="101911" cy="231145"/>
            <a:chOff x="2511641" y="2825011"/>
            <a:chExt cx="101911" cy="231145"/>
          </a:xfrm>
        </p:grpSpPr>
        <p:sp>
          <p:nvSpPr>
            <p:cNvPr id="28" name="圆角矩形 5"/>
            <p:cNvSpPr/>
            <p:nvPr>
              <p:custDataLst>
                <p:tags r:id="rId27"/>
              </p:custDataLst>
            </p:nvPr>
          </p:nvSpPr>
          <p:spPr bwMode="auto">
            <a:xfrm rot="16200000" flipV="1">
              <a:off x="2487834" y="2879412"/>
              <a:ext cx="154522" cy="45719"/>
            </a:xfrm>
            <a:prstGeom prst="roundRect">
              <a:avLst>
                <a:gd name="adj" fmla="val 50000"/>
              </a:avLst>
            </a:prstGeom>
            <a:solidFill>
              <a:srgbClr val="404040"/>
            </a:solidFill>
            <a:ln>
              <a:solidFill>
                <a:srgbClr val="FFFFFF"/>
              </a:solidFill>
            </a:ln>
            <a:effectLst/>
          </p:spPr>
          <p:txBody>
            <a:bodyPr vert="horz" wrap="square" lIns="121920" tIns="60960" rIns="121920" bIns="60960" numCol="1" rtlCol="0" anchor="ctr" anchorCtr="0" compatLnSpc="1">
              <a:noAutofit/>
            </a:bodyPr>
            <a:lstStyle/>
            <a:p>
              <a:pPr defTabSz="1219200" fontAlgn="base">
                <a:lnSpc>
                  <a:spcPct val="150000"/>
                </a:lnSpc>
                <a:spcBef>
                  <a:spcPct val="0"/>
                </a:spcBef>
                <a:spcAft>
                  <a:spcPct val="0"/>
                </a:spcAft>
                <a:defRPr/>
              </a:pPr>
              <a:endParaRPr lang="en-US" sz="3735" b="1" kern="0">
                <a:solidFill>
                  <a:srgbClr val="FFFFFF"/>
                </a:solidFill>
                <a:latin typeface="思源黑体 CN Regular" panose="020B0500000000000000" pitchFamily="34" charset="-122"/>
                <a:ea typeface="思源黑体 CN Regular" panose="020B0500000000000000" pitchFamily="34" charset="-122"/>
                <a:cs typeface="Times New Roman" panose="02020603050405020304" charset="0"/>
              </a:endParaRPr>
            </a:p>
          </p:txBody>
        </p:sp>
        <p:sp>
          <p:nvSpPr>
            <p:cNvPr id="29" name="椭圆 28"/>
            <p:cNvSpPr/>
            <p:nvPr>
              <p:custDataLst>
                <p:tags r:id="rId28"/>
              </p:custDataLst>
            </p:nvPr>
          </p:nvSpPr>
          <p:spPr bwMode="auto">
            <a:xfrm rot="16200000">
              <a:off x="2511641" y="2954245"/>
              <a:ext cx="101911" cy="101911"/>
            </a:xfrm>
            <a:prstGeom prst="ellipse">
              <a:avLst/>
            </a:prstGeom>
            <a:solidFill>
              <a:srgbClr val="404040"/>
            </a:solidFill>
            <a:ln>
              <a:solidFill>
                <a:srgbClr val="FFFFFF"/>
              </a:solidFill>
            </a:ln>
            <a:effectLst/>
          </p:spPr>
          <p:txBody>
            <a:bodyPr vert="horz" wrap="square" lIns="121920" tIns="60960" rIns="121920" bIns="60960" numCol="1" rtlCol="0" anchor="ctr" anchorCtr="0" compatLnSpc="1">
              <a:noAutofit/>
            </a:bodyPr>
            <a:lstStyle/>
            <a:p>
              <a:pPr defTabSz="1219200" fontAlgn="base">
                <a:lnSpc>
                  <a:spcPct val="150000"/>
                </a:lnSpc>
                <a:spcBef>
                  <a:spcPct val="0"/>
                </a:spcBef>
                <a:spcAft>
                  <a:spcPct val="0"/>
                </a:spcAft>
                <a:defRPr/>
              </a:pPr>
              <a:endParaRPr lang="zh-CN" altLang="en-US" sz="3735" b="1" kern="0">
                <a:solidFill>
                  <a:srgbClr val="FFFFFF"/>
                </a:solidFill>
                <a:latin typeface="思源黑体 CN Regular" panose="020B0500000000000000" pitchFamily="34" charset="-122"/>
                <a:ea typeface="思源黑体 CN Regular" panose="020B0500000000000000" pitchFamily="34" charset="-122"/>
                <a:cs typeface="Times New Roman" panose="02020603050405020304" charset="0"/>
              </a:endParaRPr>
            </a:p>
          </p:txBody>
        </p:sp>
      </p:grpSp>
      <p:grpSp>
        <p:nvGrpSpPr>
          <p:cNvPr id="30" name="组合 29"/>
          <p:cNvGrpSpPr/>
          <p:nvPr>
            <p:custDataLst>
              <p:tags r:id="rId29"/>
            </p:custDataLst>
          </p:nvPr>
        </p:nvGrpSpPr>
        <p:grpSpPr>
          <a:xfrm>
            <a:off x="9093833" y="4431802"/>
            <a:ext cx="2199311" cy="733826"/>
            <a:chOff x="1091037" y="3233182"/>
            <a:chExt cx="3262696" cy="733826"/>
          </a:xfrm>
        </p:grpSpPr>
        <p:sp>
          <p:nvSpPr>
            <p:cNvPr id="31" name="矩形: 圆角 30"/>
            <p:cNvSpPr/>
            <p:nvPr>
              <p:custDataLst>
                <p:tags r:id="rId30"/>
              </p:custDataLst>
            </p:nvPr>
          </p:nvSpPr>
          <p:spPr bwMode="auto">
            <a:xfrm>
              <a:off x="1091037" y="3233182"/>
              <a:ext cx="3262696" cy="707886"/>
            </a:xfrm>
            <a:prstGeom prst="roundRect">
              <a:avLst>
                <a:gd name="adj" fmla="val 50000"/>
              </a:avLst>
            </a:prstGeom>
            <a:solidFill>
              <a:srgbClr val="FFFFFF"/>
            </a:solidFill>
            <a:ln w="28575">
              <a:solidFill>
                <a:srgbClr val="000000">
                  <a:lumMod val="75000"/>
                  <a:lumOff val="25000"/>
                </a:srgbClr>
              </a:solidFill>
              <a:headEnd type="oval"/>
            </a:ln>
          </p:spPr>
          <p:txBody>
            <a:bodyPr vert="horz" wrap="square" lIns="91440" tIns="45720" rIns="91440" bIns="45720" numCol="1" rtlCol="0" anchor="ctr" anchorCtr="0" compatLnSpc="1">
              <a:noAutofit/>
            </a:bodyPr>
            <a:lstStyle/>
            <a:p>
              <a:pPr fontAlgn="base">
                <a:lnSpc>
                  <a:spcPct val="150000"/>
                </a:lnSpc>
                <a:spcBef>
                  <a:spcPct val="0"/>
                </a:spcBef>
                <a:spcAft>
                  <a:spcPct val="0"/>
                </a:spcAft>
                <a:defRPr/>
              </a:pPr>
              <a:endParaRPr lang="zh-CN" altLang="en-US" sz="2800" b="1" kern="0">
                <a:solidFill>
                  <a:srgbClr val="000000"/>
                </a:solidFill>
                <a:latin typeface="思源黑体 CN Regular" panose="020B0500000000000000" pitchFamily="34" charset="-122"/>
                <a:ea typeface="思源黑体 CN Regular" panose="020B0500000000000000" pitchFamily="34" charset="-122"/>
                <a:cs typeface="Times New Roman" panose="02020603050405020304" charset="0"/>
              </a:endParaRPr>
            </a:p>
          </p:txBody>
        </p:sp>
        <p:sp>
          <p:nvSpPr>
            <p:cNvPr id="32" name="文本框 31"/>
            <p:cNvSpPr txBox="1"/>
            <p:nvPr>
              <p:custDataLst>
                <p:tags r:id="rId31"/>
              </p:custDataLst>
            </p:nvPr>
          </p:nvSpPr>
          <p:spPr bwMode="auto">
            <a:xfrm>
              <a:off x="1157911" y="3259122"/>
              <a:ext cx="3131702" cy="707886"/>
            </a:xfrm>
            <a:prstGeom prst="rect">
              <a:avLst/>
            </a:prstGeom>
            <a:noFill/>
            <a:ln>
              <a:noFill/>
            </a:ln>
          </p:spPr>
          <p:txBody>
            <a:bodyPr wrap="square">
              <a:spAutoFit/>
            </a:bodyPr>
            <a:lstStyle/>
            <a:p>
              <a:pPr algn="ctr">
                <a:defRPr/>
              </a:pPr>
              <a:r>
                <a:rPr lang="zh-CN" altLang="en-US" sz="2000" kern="0" spc="100">
                  <a:solidFill>
                    <a:srgbClr val="000000">
                      <a:lumMod val="75000"/>
                      <a:lumOff val="25000"/>
                    </a:srgbClr>
                  </a:solidFill>
                  <a:latin typeface="思源黑体 CN Regular" panose="020B0500000000000000" pitchFamily="34" charset="-122"/>
                  <a:ea typeface="思源黑体 CN Regular" panose="020B0500000000000000" pitchFamily="34" charset="-122"/>
                  <a:cs typeface="Arial" panose="020B0604020202020204"/>
                  <a:sym typeface="+mn-ea"/>
                </a:rPr>
                <a:t>氧浓度达一定值时，被完全抑制</a:t>
              </a:r>
              <a:endParaRPr lang="zh-CN" altLang="en-US" sz="2000" kern="0" spc="100">
                <a:solidFill>
                  <a:srgbClr val="000000">
                    <a:lumMod val="75000"/>
                    <a:lumOff val="25000"/>
                  </a:srgbClr>
                </a:solidFill>
                <a:latin typeface="思源黑体 CN Regular" panose="020B0500000000000000" pitchFamily="34" charset="-122"/>
                <a:ea typeface="思源黑体 CN Regular" panose="020B0500000000000000" pitchFamily="34" charset="-122"/>
                <a:cs typeface="Arial" panose="020B0604020202020204"/>
              </a:endParaRPr>
            </a:p>
          </p:txBody>
        </p:sp>
      </p:grpSp>
      <p:sp>
        <p:nvSpPr>
          <p:cNvPr id="33" name="Text Box 3"/>
          <p:cNvSpPr txBox="1"/>
          <p:nvPr>
            <p:custDataLst>
              <p:tags r:id="rId32"/>
            </p:custDataLst>
          </p:nvPr>
        </p:nvSpPr>
        <p:spPr>
          <a:xfrm>
            <a:off x="2299136" y="1462178"/>
            <a:ext cx="9892864" cy="523220"/>
          </a:xfrm>
          <a:prstGeom prst="rect">
            <a:avLst/>
          </a:prstGeom>
          <a:noFill/>
          <a:ln w="9525">
            <a:noFill/>
          </a:ln>
        </p:spPr>
        <p:txBody>
          <a:bodyPr wrap="square">
            <a:spAutoFit/>
          </a:bodyPr>
          <a:lstStyle/>
          <a:p>
            <a:pPr>
              <a:spcBef>
                <a:spcPct val="50000"/>
              </a:spcBef>
            </a:pPr>
            <a:r>
              <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原理：</a:t>
            </a:r>
            <a:r>
              <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直接影响</a:t>
            </a:r>
            <a:r>
              <a:rPr lang="zh-CN" altLang="en-US"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呼吸速率</a:t>
            </a:r>
            <a:r>
              <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和</a:t>
            </a:r>
            <a:r>
              <a:rPr lang="zh-CN" altLang="en-US"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呼吸性质</a:t>
            </a:r>
            <a:r>
              <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。对</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无氧呼吸</a:t>
            </a:r>
            <a:r>
              <a:rPr lang="zh-CN" altLang="en-US" sz="2800" b="1">
                <a:latin typeface="微软雅黑" panose="020B0503020204020204" pitchFamily="34" charset="-122"/>
                <a:ea typeface="微软雅黑" panose="020B0503020204020204" pitchFamily="34" charset="-122"/>
                <a:cs typeface="微软雅黑" panose="020B0503020204020204" pitchFamily="34" charset="-122"/>
              </a:rPr>
              <a:t>有</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抑制</a:t>
            </a:r>
            <a:r>
              <a:rPr lang="zh-CN" altLang="en-US" sz="2800" b="1">
                <a:latin typeface="微软雅黑" panose="020B0503020204020204" pitchFamily="34" charset="-122"/>
                <a:ea typeface="微软雅黑" panose="020B0503020204020204" pitchFamily="34" charset="-122"/>
                <a:cs typeface="微软雅黑" panose="020B0503020204020204" pitchFamily="34" charset="-122"/>
              </a:rPr>
              <a:t>作用</a:t>
            </a:r>
            <a:endParaRPr lang="zh-CN" altLang="en-US" sz="2800" b="1">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34" name="组合 33"/>
          <p:cNvGrpSpPr/>
          <p:nvPr/>
        </p:nvGrpSpPr>
        <p:grpSpPr>
          <a:xfrm>
            <a:off x="149225" y="81279"/>
            <a:ext cx="6296025" cy="1216026"/>
            <a:chOff x="235" y="128"/>
            <a:chExt cx="11269" cy="1915"/>
          </a:xfrm>
        </p:grpSpPr>
        <p:sp>
          <p:nvSpPr>
            <p:cNvPr id="35" name="文本框 34"/>
            <p:cNvSpPr txBox="1"/>
            <p:nvPr>
              <p:custDataLst>
                <p:tags r:id="rId33"/>
              </p:custDataLst>
            </p:nvPr>
          </p:nvSpPr>
          <p:spPr>
            <a:xfrm>
              <a:off x="503" y="1027"/>
              <a:ext cx="925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影响细胞呼吸的因素</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36" name="组合 35"/>
            <p:cNvGrpSpPr/>
            <p:nvPr>
              <p:custDataLst>
                <p:tags r:id="rId34"/>
              </p:custDataLst>
            </p:nvPr>
          </p:nvGrpSpPr>
          <p:grpSpPr>
            <a:xfrm rot="0">
              <a:off x="235" y="128"/>
              <a:ext cx="11269" cy="899"/>
              <a:chOff x="587375" y="977267"/>
              <a:chExt cx="7155858" cy="570901"/>
            </a:xfrm>
          </p:grpSpPr>
          <p:sp>
            <p:nvSpPr>
              <p:cNvPr id="37" name="任意多边形: 形状 17"/>
              <p:cNvSpPr/>
              <p:nvPr>
                <p:custDataLst>
                  <p:tags r:id="rId35"/>
                </p:custDataLst>
              </p:nvPr>
            </p:nvSpPr>
            <p:spPr>
              <a:xfrm rot="5400000">
                <a:off x="4412346" y="-1757408"/>
                <a:ext cx="441987" cy="6041521"/>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40" name="文本框 39"/>
              <p:cNvSpPr txBox="1"/>
              <p:nvPr>
                <p:custDataLst>
                  <p:tags r:id="rId36"/>
                </p:custDataLst>
              </p:nvPr>
            </p:nvSpPr>
            <p:spPr>
              <a:xfrm>
                <a:off x="2629844" y="977267"/>
                <a:ext cx="5113389"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细胞呼吸的影响因素及其应用</a:t>
                </a:r>
                <a:endParaRPr lang="zh-CN" altLang="en-US" sz="2400" b="1">
                  <a:sym typeface="+mn-ea"/>
                </a:endParaRPr>
              </a:p>
            </p:txBody>
          </p:sp>
          <p:sp>
            <p:nvSpPr>
              <p:cNvPr id="41" name="任意多边形: 形状 18"/>
              <p:cNvSpPr/>
              <p:nvPr>
                <p:custDataLst>
                  <p:tags r:id="rId37"/>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42" name="文本框 41"/>
              <p:cNvSpPr txBox="1"/>
              <p:nvPr>
                <p:custDataLst>
                  <p:tags r:id="rId38"/>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考点二</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43" name="图片 42" descr="32303137373532353b32303137393931383bc9faceefcfd4cea2beb5cfb8b0fb"/>
            <p:cNvPicPr>
              <a:picLocks noChangeAspect="1"/>
            </p:cNvPicPr>
            <p:nvPr/>
          </p:nvPicPr>
          <p:blipFill>
            <a:blip r:embed="rId39"/>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250"/>
                                        <p:tgtEl>
                                          <p:spTgt spid="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250"/>
                                        <p:tgtEl>
                                          <p:spTgt spid="9"/>
                                        </p:tgtEl>
                                      </p:cBhvr>
                                    </p:animEffect>
                                  </p:childTnLst>
                                </p:cTn>
                              </p:par>
                              <p:par>
                                <p:cTn id="13" presetID="10"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25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down)">
                                      <p:cBhvr>
                                        <p:cTn id="20" dur="250"/>
                                        <p:tgtEl>
                                          <p:spTgt spid="12"/>
                                        </p:tgtEl>
                                      </p:cBhvr>
                                    </p:animEffect>
                                  </p:childTnLst>
                                </p:cTn>
                              </p:par>
                              <p:par>
                                <p:cTn id="21" presetID="10"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25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wipe(left)">
                                      <p:cBhvr>
                                        <p:cTn id="28" dur="250"/>
                                        <p:tgtEl>
                                          <p:spTgt spid="21"/>
                                        </p:tgtEl>
                                      </p:cBhvr>
                                    </p:animEffect>
                                  </p:childTnLst>
                                </p:cTn>
                              </p:par>
                              <p:par>
                                <p:cTn id="29" presetID="10" presetClass="entr" presetSubtype="0" fill="hold" nodeType="with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250"/>
                                        <p:tgtEl>
                                          <p:spTgt spid="24"/>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wipe(down)">
                                      <p:cBhvr>
                                        <p:cTn id="36" dur="250"/>
                                        <p:tgtEl>
                                          <p:spTgt spid="27"/>
                                        </p:tgtEl>
                                      </p:cBhvr>
                                    </p:animEffect>
                                  </p:childTnLst>
                                </p:cTn>
                              </p:par>
                              <p:par>
                                <p:cTn id="37" presetID="10" presetClass="entr" presetSubtype="0" fill="hold" nodeType="with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fade">
                                      <p:cBhvr>
                                        <p:cTn id="39" dur="25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794" name="组合 56"/>
          <p:cNvGrpSpPr/>
          <p:nvPr>
            <p:custDataLst>
              <p:tags r:id="rId1"/>
            </p:custDataLst>
          </p:nvPr>
        </p:nvGrpSpPr>
        <p:grpSpPr>
          <a:xfrm>
            <a:off x="1403985" y="2385056"/>
            <a:ext cx="2798093" cy="2576195"/>
            <a:chOff x="1550422" y="3175344"/>
            <a:chExt cx="3100555" cy="2576589"/>
          </a:xfrm>
        </p:grpSpPr>
        <p:sp>
          <p:nvSpPr>
            <p:cNvPr id="32795" name="Freeform 12"/>
            <p:cNvSpPr/>
            <p:nvPr>
              <p:custDataLst>
                <p:tags r:id="rId2"/>
              </p:custDataLst>
            </p:nvPr>
          </p:nvSpPr>
          <p:spPr>
            <a:xfrm>
              <a:off x="1550422" y="3175344"/>
              <a:ext cx="3100555" cy="2576589"/>
            </a:xfrm>
            <a:custGeom>
              <a:avLst/>
              <a:gdLst/>
              <a:ahLst/>
              <a:cxnLst/>
              <a:rect l="0" t="0" r="0" b="0"/>
              <a:pathLst>
                <a:path w="1613" h="1171">
                  <a:moveTo>
                    <a:pt x="0" y="1171"/>
                  </a:moveTo>
                  <a:cubicBezTo>
                    <a:pt x="326" y="777"/>
                    <a:pt x="653" y="384"/>
                    <a:pt x="922" y="192"/>
                  </a:cubicBezTo>
                  <a:cubicBezTo>
                    <a:pt x="1191" y="0"/>
                    <a:pt x="1498" y="46"/>
                    <a:pt x="1613" y="19"/>
                  </a:cubicBezTo>
                </a:path>
              </a:pathLst>
            </a:custGeom>
            <a:noFill/>
            <a:ln w="38100">
              <a:solidFill>
                <a:srgbClr val="2000E0"/>
              </a:solidFill>
              <a:miter lim="800000"/>
            </a:ln>
          </p:spPr>
          <p:txBody>
            <a:bodyPr wrap="square">
              <a:sp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eaLnBrk="1" hangingPunct="1"/>
              <a:endParaRPr lang="zh-CN" altLang="en-US">
                <a:solidFill>
                  <a:srgbClr val="000000"/>
                </a:solidFill>
                <a:latin typeface="Times New Roman" panose="02020603050405020304" charset="0"/>
                <a:ea typeface="Times New Roman" panose="02020603050405020304" charset="0"/>
              </a:endParaRPr>
            </a:p>
          </p:txBody>
        </p:sp>
        <p:sp>
          <p:nvSpPr>
            <p:cNvPr id="32796" name="Text Box 13"/>
            <p:cNvSpPr/>
            <p:nvPr>
              <p:custDataLst>
                <p:tags r:id="rId3"/>
              </p:custDataLst>
            </p:nvPr>
          </p:nvSpPr>
          <p:spPr>
            <a:xfrm>
              <a:off x="3063250" y="3618007"/>
              <a:ext cx="1473424" cy="398841"/>
            </a:xfrm>
            <a:prstGeom prst="rect">
              <a:avLst/>
            </a:prstGeom>
            <a:noFill/>
            <a:ln>
              <a:noFill/>
              <a:miter lim="800000"/>
            </a:ln>
          </p:spPr>
          <p:txBody>
            <a:bodyPr wrap="square">
              <a:sp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eaLnBrk="1" hangingPunct="1">
                <a:spcBef>
                  <a:spcPct val="50000"/>
                </a:spcBef>
              </a:pPr>
              <a:r>
                <a:rPr lang="en-US" altLang="zh-CN" sz="2000" b="1">
                  <a:solidFill>
                    <a:srgbClr val="0929E9"/>
                  </a:solidFill>
                  <a:latin typeface="微软雅黑" panose="020B0503020204020204" pitchFamily="34" charset="-122"/>
                  <a:ea typeface="微软雅黑" panose="020B0503020204020204" pitchFamily="34" charset="-122"/>
                </a:rPr>
                <a:t>O</a:t>
              </a:r>
              <a:r>
                <a:rPr lang="en-US" altLang="zh-CN" sz="2000" b="1" baseline="-25000">
                  <a:solidFill>
                    <a:srgbClr val="0929E9"/>
                  </a:solidFill>
                  <a:latin typeface="微软雅黑" panose="020B0503020204020204" pitchFamily="34" charset="-122"/>
                  <a:ea typeface="微软雅黑" panose="020B0503020204020204" pitchFamily="34" charset="-122"/>
                </a:rPr>
                <a:t>2</a:t>
              </a:r>
              <a:r>
                <a:rPr sz="2000" b="1">
                  <a:solidFill>
                    <a:srgbClr val="0929E9"/>
                  </a:solidFill>
                  <a:latin typeface="微软雅黑" panose="020B0503020204020204" pitchFamily="34" charset="-122"/>
                  <a:ea typeface="微软雅黑" panose="020B0503020204020204" pitchFamily="34" charset="-122"/>
                </a:rPr>
                <a:t>吸收量</a:t>
              </a:r>
              <a:endParaRPr sz="2000" b="1">
                <a:solidFill>
                  <a:srgbClr val="0929E9"/>
                </a:solidFill>
                <a:latin typeface="微软雅黑" panose="020B0503020204020204" pitchFamily="34" charset="-122"/>
                <a:ea typeface="微软雅黑" panose="020B0503020204020204" pitchFamily="34" charset="-122"/>
              </a:endParaRPr>
            </a:p>
          </p:txBody>
        </p:sp>
      </p:grpSp>
      <p:grpSp>
        <p:nvGrpSpPr>
          <p:cNvPr id="5" name="组合 4"/>
          <p:cNvGrpSpPr/>
          <p:nvPr>
            <p:custDataLst>
              <p:tags r:id="rId4"/>
            </p:custDataLst>
          </p:nvPr>
        </p:nvGrpSpPr>
        <p:grpSpPr>
          <a:xfrm>
            <a:off x="799721" y="1595560"/>
            <a:ext cx="4774710" cy="3873612"/>
            <a:chOff x="1469" y="3943"/>
            <a:chExt cx="7157" cy="5774"/>
          </a:xfrm>
        </p:grpSpPr>
        <p:cxnSp>
          <p:nvCxnSpPr>
            <p:cNvPr id="32777" name="Line 8"/>
            <p:cNvCxnSpPr/>
            <p:nvPr>
              <p:custDataLst>
                <p:tags r:id="rId5"/>
              </p:custDataLst>
            </p:nvPr>
          </p:nvCxnSpPr>
          <p:spPr>
            <a:xfrm flipH="1" flipV="1">
              <a:off x="2326" y="4637"/>
              <a:ext cx="39" cy="4309"/>
            </a:xfrm>
            <a:prstGeom prst="line">
              <a:avLst/>
            </a:prstGeom>
            <a:noFill/>
            <a:ln w="50800">
              <a:solidFill>
                <a:schemeClr val="tx1"/>
              </a:solidFill>
              <a:miter lim="800000"/>
              <a:tailEnd type="triangle"/>
            </a:ln>
          </p:spPr>
        </p:cxnSp>
        <p:cxnSp>
          <p:nvCxnSpPr>
            <p:cNvPr id="32781" name="Line 21"/>
            <p:cNvCxnSpPr/>
            <p:nvPr>
              <p:custDataLst>
                <p:tags r:id="rId6"/>
              </p:custDataLst>
            </p:nvPr>
          </p:nvCxnSpPr>
          <p:spPr>
            <a:xfrm flipH="1">
              <a:off x="2980" y="8803"/>
              <a:ext cx="0" cy="143"/>
            </a:xfrm>
            <a:prstGeom prst="line">
              <a:avLst/>
            </a:prstGeom>
            <a:noFill/>
            <a:ln>
              <a:solidFill>
                <a:schemeClr val="tx1"/>
              </a:solidFill>
              <a:miter lim="800000"/>
            </a:ln>
          </p:spPr>
        </p:cxnSp>
        <p:cxnSp>
          <p:nvCxnSpPr>
            <p:cNvPr id="32782" name="Line 22"/>
            <p:cNvCxnSpPr/>
            <p:nvPr>
              <p:custDataLst>
                <p:tags r:id="rId7"/>
              </p:custDataLst>
            </p:nvPr>
          </p:nvCxnSpPr>
          <p:spPr>
            <a:xfrm flipH="1">
              <a:off x="3837" y="8797"/>
              <a:ext cx="0" cy="140"/>
            </a:xfrm>
            <a:prstGeom prst="line">
              <a:avLst/>
            </a:prstGeom>
            <a:noFill/>
            <a:ln>
              <a:solidFill>
                <a:schemeClr val="tx1"/>
              </a:solidFill>
              <a:miter lim="800000"/>
            </a:ln>
          </p:spPr>
        </p:cxnSp>
        <p:cxnSp>
          <p:nvCxnSpPr>
            <p:cNvPr id="32783" name="Line 23"/>
            <p:cNvCxnSpPr/>
            <p:nvPr>
              <p:custDataLst>
                <p:tags r:id="rId8"/>
              </p:custDataLst>
            </p:nvPr>
          </p:nvCxnSpPr>
          <p:spPr>
            <a:xfrm flipH="1">
              <a:off x="4695" y="8815"/>
              <a:ext cx="0" cy="143"/>
            </a:xfrm>
            <a:prstGeom prst="line">
              <a:avLst/>
            </a:prstGeom>
            <a:noFill/>
            <a:ln>
              <a:solidFill>
                <a:schemeClr val="tx1"/>
              </a:solidFill>
              <a:miter lim="800000"/>
            </a:ln>
          </p:spPr>
        </p:cxnSp>
        <p:cxnSp>
          <p:nvCxnSpPr>
            <p:cNvPr id="32784" name="Line 24"/>
            <p:cNvCxnSpPr/>
            <p:nvPr>
              <p:custDataLst>
                <p:tags r:id="rId9"/>
              </p:custDataLst>
            </p:nvPr>
          </p:nvCxnSpPr>
          <p:spPr>
            <a:xfrm flipH="1">
              <a:off x="5565" y="8835"/>
              <a:ext cx="0" cy="143"/>
            </a:xfrm>
            <a:prstGeom prst="line">
              <a:avLst/>
            </a:prstGeom>
            <a:noFill/>
            <a:ln>
              <a:solidFill>
                <a:schemeClr val="tx1"/>
              </a:solidFill>
              <a:miter lim="800000"/>
            </a:ln>
          </p:spPr>
        </p:cxnSp>
        <p:cxnSp>
          <p:nvCxnSpPr>
            <p:cNvPr id="32785" name="Line 25"/>
            <p:cNvCxnSpPr/>
            <p:nvPr>
              <p:custDataLst>
                <p:tags r:id="rId10"/>
              </p:custDataLst>
            </p:nvPr>
          </p:nvCxnSpPr>
          <p:spPr>
            <a:xfrm flipH="1">
              <a:off x="6423" y="8835"/>
              <a:ext cx="0" cy="143"/>
            </a:xfrm>
            <a:prstGeom prst="line">
              <a:avLst/>
            </a:prstGeom>
            <a:noFill/>
            <a:ln>
              <a:solidFill>
                <a:schemeClr val="tx1"/>
              </a:solidFill>
              <a:miter lim="800000"/>
            </a:ln>
          </p:spPr>
        </p:cxnSp>
        <p:sp>
          <p:nvSpPr>
            <p:cNvPr id="32786" name="Text Box 30"/>
            <p:cNvSpPr/>
            <p:nvPr>
              <p:custDataLst>
                <p:tags r:id="rId11"/>
              </p:custDataLst>
            </p:nvPr>
          </p:nvSpPr>
          <p:spPr>
            <a:xfrm>
              <a:off x="2030" y="8960"/>
              <a:ext cx="4990" cy="580"/>
            </a:xfrm>
            <a:prstGeom prst="rect">
              <a:avLst/>
            </a:prstGeom>
            <a:noFill/>
            <a:ln>
              <a:noFill/>
              <a:miter lim="800000"/>
            </a:ln>
          </p:spPr>
          <p:txBody>
            <a:bodyPr wrap="square">
              <a:sp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eaLnBrk="1" hangingPunct="1">
                <a:spcBef>
                  <a:spcPct val="50000"/>
                </a:spcBef>
              </a:pPr>
              <a:r>
                <a:rPr lang="en-US" altLang="zh-CN" b="1" i="1">
                  <a:solidFill>
                    <a:srgbClr val="000000"/>
                  </a:solidFill>
                  <a:latin typeface="Times New Roman" panose="02020603050405020304" charset="0"/>
                  <a:ea typeface="Times New Roman" panose="02020603050405020304" charset="0"/>
                </a:rPr>
                <a:t>O</a:t>
              </a:r>
              <a:r>
                <a:rPr lang="en-US" altLang="zh-CN" b="1">
                  <a:solidFill>
                    <a:srgbClr val="000000"/>
                  </a:solidFill>
                  <a:latin typeface="Times New Roman" panose="02020603050405020304" charset="0"/>
                  <a:ea typeface="Times New Roman" panose="02020603050405020304" charset="0"/>
                </a:rPr>
                <a:t>     5      10      15      20     25</a:t>
              </a:r>
              <a:endParaRPr lang="en-US" altLang="zh-CN" b="1">
                <a:solidFill>
                  <a:srgbClr val="000000"/>
                </a:solidFill>
                <a:latin typeface="Times New Roman" panose="02020603050405020304" charset="0"/>
                <a:ea typeface="Times New Roman" panose="02020603050405020304" charset="0"/>
              </a:endParaRPr>
            </a:p>
          </p:txBody>
        </p:sp>
        <p:cxnSp>
          <p:nvCxnSpPr>
            <p:cNvPr id="32787" name="Line 9"/>
            <p:cNvCxnSpPr/>
            <p:nvPr>
              <p:custDataLst>
                <p:tags r:id="rId12"/>
              </p:custDataLst>
            </p:nvPr>
          </p:nvCxnSpPr>
          <p:spPr>
            <a:xfrm flipV="1">
              <a:off x="2357" y="8927"/>
              <a:ext cx="5313" cy="33"/>
            </a:xfrm>
            <a:prstGeom prst="line">
              <a:avLst/>
            </a:prstGeom>
            <a:noFill/>
            <a:ln w="50800">
              <a:solidFill>
                <a:schemeClr val="tx1"/>
              </a:solidFill>
              <a:miter lim="800000"/>
              <a:tailEnd type="triangle"/>
            </a:ln>
          </p:spPr>
        </p:cxnSp>
        <p:sp>
          <p:nvSpPr>
            <p:cNvPr id="32798" name="Text Box 10"/>
            <p:cNvSpPr/>
            <p:nvPr>
              <p:custDataLst>
                <p:tags r:id="rId13"/>
              </p:custDataLst>
            </p:nvPr>
          </p:nvSpPr>
          <p:spPr>
            <a:xfrm>
              <a:off x="1469" y="3943"/>
              <a:ext cx="675" cy="3806"/>
            </a:xfrm>
            <a:prstGeom prst="rect">
              <a:avLst/>
            </a:prstGeom>
            <a:noFill/>
            <a:ln>
              <a:noFill/>
              <a:miter lim="800000"/>
            </a:ln>
          </p:spPr>
          <p:txBody>
            <a:bodyPr vert="horz" wrap="square" anchor="ctr" anchorCtr="0">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eaLnBrk="1" hangingPunct="1">
                <a:spcBef>
                  <a:spcPct val="50000"/>
                </a:spcBef>
              </a:pPr>
              <a:r>
                <a:rPr lang="zh-CN" altLang="en-US" sz="2000" b="1">
                  <a:latin typeface="Times New Roman" panose="02020603050405020304" charset="0"/>
                  <a:ea typeface="微软雅黑" panose="020B0503020204020204" pitchFamily="34" charset="-122"/>
                </a:rPr>
                <a:t>气体交换的相对值</a:t>
              </a:r>
              <a:endParaRPr lang="zh-CN" altLang="en-US" sz="2000" b="1">
                <a:latin typeface="Times New Roman" panose="02020603050405020304" charset="0"/>
                <a:ea typeface="微软雅黑" panose="020B0503020204020204" pitchFamily="34" charset="-122"/>
              </a:endParaRPr>
            </a:p>
          </p:txBody>
        </p:sp>
        <p:sp>
          <p:nvSpPr>
            <p:cNvPr id="32800" name="文本框 30"/>
            <p:cNvSpPr/>
            <p:nvPr>
              <p:custDataLst>
                <p:tags r:id="rId14"/>
              </p:custDataLst>
            </p:nvPr>
          </p:nvSpPr>
          <p:spPr>
            <a:xfrm>
              <a:off x="6568" y="9089"/>
              <a:ext cx="2058" cy="628"/>
            </a:xfrm>
            <a:prstGeom prst="rect">
              <a:avLst/>
            </a:prstGeom>
            <a:noFill/>
            <a:ln>
              <a:noFill/>
              <a:miter lim="800000"/>
            </a:ln>
          </p:spPr>
          <p:txBody>
            <a:bodyPr wrap="square">
              <a:sp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eaLnBrk="1" hangingPunct="1"/>
              <a:r>
                <a:rPr lang="en-US" altLang="zh-CN" sz="2000" b="1">
                  <a:latin typeface="Times New Roman" panose="02020603050405020304" charset="0"/>
                  <a:ea typeface="微软雅黑" panose="020B0503020204020204" pitchFamily="34" charset="-122"/>
                  <a:cs typeface="Times New Roman" panose="02020603050405020304" charset="0"/>
                  <a:sym typeface="Arial" panose="020B0604020202020204" pitchFamily="34" charset="0"/>
                </a:rPr>
                <a:t>O</a:t>
              </a:r>
              <a:r>
                <a:rPr lang="en-US" altLang="zh-CN" sz="2000" b="1" baseline="-25000">
                  <a:latin typeface="Times New Roman" panose="02020603050405020304" charset="0"/>
                  <a:ea typeface="微软雅黑" panose="020B0503020204020204" pitchFamily="34" charset="-122"/>
                  <a:cs typeface="Times New Roman" panose="02020603050405020304" charset="0"/>
                  <a:sym typeface="Arial" panose="020B0604020202020204" pitchFamily="34" charset="0"/>
                </a:rPr>
                <a:t>2</a:t>
              </a:r>
              <a:r>
                <a:rPr lang="zh-CN" altLang="en-US" sz="2000" b="1">
                  <a:latin typeface="Times New Roman" panose="02020603050405020304" charset="0"/>
                  <a:ea typeface="微软雅黑" panose="020B0503020204020204" pitchFamily="34" charset="-122"/>
                  <a:cs typeface="Times New Roman" panose="02020603050405020304" charset="0"/>
                  <a:sym typeface="Arial" panose="020B0604020202020204" pitchFamily="34" charset="0"/>
                </a:rPr>
                <a:t>浓度</a:t>
              </a:r>
              <a:r>
                <a:rPr lang="en-US" altLang="zh-CN" sz="2000" b="1">
                  <a:latin typeface="Times New Roman" panose="02020603050405020304" charset="0"/>
                  <a:ea typeface="微软雅黑" panose="020B0503020204020204" pitchFamily="34" charset="-122"/>
                  <a:cs typeface="Times New Roman" panose="02020603050405020304" charset="0"/>
                  <a:sym typeface="Arial" panose="020B0604020202020204" pitchFamily="34" charset="0"/>
                </a:rPr>
                <a:t>%</a:t>
              </a:r>
              <a:endParaRPr lang="en-US" altLang="zh-CN" sz="2000" b="1">
                <a:latin typeface="Times New Roman" panose="02020603050405020304" charset="0"/>
                <a:ea typeface="微软雅黑" panose="020B0503020204020204" pitchFamily="34" charset="-122"/>
                <a:cs typeface="Times New Roman" panose="02020603050405020304" charset="0"/>
                <a:sym typeface="Arial" panose="020B0604020202020204" pitchFamily="34" charset="0"/>
              </a:endParaRPr>
            </a:p>
          </p:txBody>
        </p:sp>
      </p:grpSp>
      <p:sp>
        <p:nvSpPr>
          <p:cNvPr id="10" name="矩形 9"/>
          <p:cNvSpPr/>
          <p:nvPr>
            <p:custDataLst>
              <p:tags r:id="rId15"/>
            </p:custDataLst>
          </p:nvPr>
        </p:nvSpPr>
        <p:spPr>
          <a:xfrm>
            <a:off x="6087809" y="740094"/>
            <a:ext cx="5784918" cy="5880735"/>
          </a:xfrm>
          <a:prstGeom prst="rect">
            <a:avLst/>
          </a:prstGeom>
          <a:solidFill>
            <a:srgbClr val="F7F7D1"/>
          </a:solidFill>
          <a:ln w="9525">
            <a:solidFill>
              <a:srgbClr val="007E38"/>
            </a:solidFill>
            <a:prstDash val="dashDot"/>
          </a:ln>
        </p:spPr>
        <p:txBody>
          <a:bodyPr wrap="square" lIns="121898" tIns="60948" rIns="121898" bIns="60948" anchor="t">
            <a:spAutoFit/>
          </a:bodyPr>
          <a:lstStyle/>
          <a:p>
            <a:pPr>
              <a:lnSpc>
                <a:spcPct val="120000"/>
              </a:lnSpc>
            </a:pPr>
            <a:r>
              <a:rPr lang="en-US" altLang="zh-CN" sz="2400" b="1">
                <a:latin typeface="Times New Roman" panose="02020603050405020304" charset="0"/>
                <a:ea typeface="微软雅黑" panose="020B0503020204020204" pitchFamily="34" charset="-122"/>
                <a:cs typeface="Times New Roman" panose="02020603050405020304" charset="0"/>
              </a:rPr>
              <a:t> </a:t>
            </a:r>
            <a:endParaRPr lang="en-US" altLang="zh-CN" sz="2400" b="1">
              <a:latin typeface="Times New Roman" panose="02020603050405020304" charset="0"/>
              <a:ea typeface="微软雅黑" panose="020B0503020204020204" pitchFamily="34" charset="-122"/>
              <a:cs typeface="Times New Roman" panose="02020603050405020304" charset="0"/>
            </a:endParaRPr>
          </a:p>
          <a:p>
            <a:pPr>
              <a:lnSpc>
                <a:spcPct val="120000"/>
              </a:lnSpc>
            </a:pPr>
            <a:r>
              <a:rPr lang="en-US" altLang="zh-CN" sz="2400" b="1">
                <a:latin typeface="Times New Roman" panose="02020603050405020304" charset="0"/>
                <a:ea typeface="楷体" panose="02010609060101010101" charset="-122"/>
                <a:cs typeface="Times New Roman" panose="02020603050405020304" charset="0"/>
                <a:sym typeface="+mn-ea"/>
              </a:rPr>
              <a:t>①</a:t>
            </a:r>
            <a:r>
              <a:rPr lang="en-US" altLang="zh-CN" sz="2400" b="1">
                <a:solidFill>
                  <a:srgbClr val="FF0000"/>
                </a:solidFill>
                <a:latin typeface="Times New Roman" panose="02020603050405020304" charset="0"/>
                <a:ea typeface="楷体" panose="02010609060101010101" charset="-122"/>
                <a:cs typeface="Times New Roman" panose="02020603050405020304" charset="0"/>
                <a:sym typeface="+mn-ea"/>
              </a:rPr>
              <a:t>Q</a:t>
            </a:r>
            <a:r>
              <a:rPr lang="zh-CN" altLang="en-US" sz="2400" b="1">
                <a:solidFill>
                  <a:srgbClr val="FF0000"/>
                </a:solidFill>
                <a:latin typeface="Times New Roman" panose="02020603050405020304" charset="0"/>
                <a:ea typeface="楷体" panose="02010609060101010101" charset="-122"/>
                <a:cs typeface="Times New Roman" panose="02020603050405020304" charset="0"/>
                <a:sym typeface="+mn-ea"/>
              </a:rPr>
              <a:t>点</a:t>
            </a:r>
            <a:r>
              <a:rPr lang="zh-CN" altLang="zh-CN" sz="2400" b="1">
                <a:latin typeface="Times New Roman" panose="02020603050405020304" charset="0"/>
                <a:ea typeface="楷体" panose="02010609060101010101" charset="-122"/>
                <a:cs typeface="Times New Roman" panose="02020603050405020304" charset="0"/>
                <a:sym typeface="+mn-ea"/>
              </a:rPr>
              <a:t>：</a:t>
            </a:r>
            <a:endParaRPr lang="zh-CN" altLang="zh-CN" sz="2400" b="1">
              <a:latin typeface="Times New Roman" panose="02020603050405020304" charset="0"/>
              <a:ea typeface="楷体" panose="02010609060101010101" charset="-122"/>
              <a:cs typeface="Times New Roman" panose="02020603050405020304" charset="0"/>
              <a:sym typeface="+mn-ea"/>
            </a:endParaRPr>
          </a:p>
          <a:p>
            <a:pPr>
              <a:lnSpc>
                <a:spcPct val="120000"/>
              </a:lnSpc>
            </a:pPr>
            <a:endParaRPr lang="zh-CN" altLang="en-US" sz="2400"/>
          </a:p>
          <a:p>
            <a:pPr>
              <a:lnSpc>
                <a:spcPct val="120000"/>
              </a:lnSpc>
            </a:pPr>
            <a:r>
              <a:rPr lang="en-US" altLang="zh-CN" sz="2400" b="1">
                <a:latin typeface="Times New Roman" panose="02020603050405020304" charset="0"/>
                <a:ea typeface="楷体" panose="02010609060101010101" charset="-122"/>
                <a:cs typeface="Times New Roman" panose="02020603050405020304" charset="0"/>
                <a:sym typeface="+mn-ea"/>
              </a:rPr>
              <a:t>②</a:t>
            </a:r>
            <a:r>
              <a:rPr lang="en-US" altLang="zh-CN" sz="2400" b="1">
                <a:solidFill>
                  <a:srgbClr val="FF0000"/>
                </a:solidFill>
                <a:latin typeface="Times New Roman" panose="02020603050405020304" charset="0"/>
                <a:ea typeface="楷体" panose="02010609060101010101" charset="-122"/>
                <a:cs typeface="Times New Roman" panose="02020603050405020304" charset="0"/>
                <a:sym typeface="+mn-ea"/>
              </a:rPr>
              <a:t>P</a:t>
            </a:r>
            <a:r>
              <a:rPr lang="zh-CN" altLang="en-US" sz="2400" b="1">
                <a:solidFill>
                  <a:srgbClr val="FF0000"/>
                </a:solidFill>
                <a:latin typeface="Times New Roman" panose="02020603050405020304" charset="0"/>
                <a:ea typeface="楷体" panose="02010609060101010101" charset="-122"/>
                <a:cs typeface="Times New Roman" panose="02020603050405020304" charset="0"/>
                <a:sym typeface="+mn-ea"/>
              </a:rPr>
              <a:t>点</a:t>
            </a:r>
            <a:r>
              <a:rPr lang="zh-CN" altLang="en-US" sz="2400" b="1">
                <a:latin typeface="Times New Roman" panose="02020603050405020304" charset="0"/>
                <a:ea typeface="楷体" panose="02010609060101010101" charset="-122"/>
                <a:cs typeface="Times New Roman" panose="02020603050405020304" charset="0"/>
                <a:sym typeface="+mn-ea"/>
              </a:rPr>
              <a:t>：</a:t>
            </a:r>
            <a:endParaRPr lang="zh-CN" altLang="en-US" sz="2400" b="1">
              <a:latin typeface="Times New Roman" panose="02020603050405020304" charset="0"/>
              <a:ea typeface="楷体" panose="02010609060101010101" charset="-122"/>
              <a:cs typeface="Times New Roman" panose="02020603050405020304" charset="0"/>
              <a:sym typeface="+mn-ea"/>
            </a:endParaRPr>
          </a:p>
          <a:p>
            <a:pPr>
              <a:lnSpc>
                <a:spcPct val="120000"/>
              </a:lnSpc>
            </a:pPr>
            <a:endParaRPr lang="zh-CN" altLang="en-US" sz="2400" b="1">
              <a:latin typeface="Times New Roman" panose="02020603050405020304" charset="0"/>
              <a:ea typeface="楷体" panose="02010609060101010101" charset="-122"/>
              <a:cs typeface="Times New Roman" panose="02020603050405020304" charset="0"/>
              <a:sym typeface="+mn-ea"/>
            </a:endParaRPr>
          </a:p>
          <a:p>
            <a:pPr>
              <a:lnSpc>
                <a:spcPct val="120000"/>
              </a:lnSpc>
            </a:pPr>
            <a:r>
              <a:rPr lang="en-US" altLang="zh-CN" sz="2400" b="1">
                <a:latin typeface="Times New Roman" panose="02020603050405020304" charset="0"/>
                <a:ea typeface="楷体" panose="02010609060101010101" charset="-122"/>
                <a:cs typeface="Times New Roman" panose="02020603050405020304" charset="0"/>
                <a:sym typeface="+mn-ea"/>
              </a:rPr>
              <a:t>③</a:t>
            </a:r>
            <a:r>
              <a:rPr lang="en-US" altLang="zh-CN" sz="2400" b="1">
                <a:solidFill>
                  <a:srgbClr val="FF0000"/>
                </a:solidFill>
                <a:latin typeface="Times New Roman" panose="02020603050405020304" charset="0"/>
                <a:ea typeface="楷体" panose="02010609060101010101" charset="-122"/>
                <a:cs typeface="Times New Roman" panose="02020603050405020304" charset="0"/>
                <a:sym typeface="+mn-ea"/>
              </a:rPr>
              <a:t>R</a:t>
            </a:r>
            <a:r>
              <a:rPr lang="zh-CN" altLang="en-US" sz="2400" b="1">
                <a:solidFill>
                  <a:srgbClr val="FF0000"/>
                </a:solidFill>
                <a:latin typeface="Times New Roman" panose="02020603050405020304" charset="0"/>
                <a:ea typeface="楷体" panose="02010609060101010101" charset="-122"/>
                <a:cs typeface="Times New Roman" panose="02020603050405020304" charset="0"/>
                <a:sym typeface="+mn-ea"/>
              </a:rPr>
              <a:t>点</a:t>
            </a:r>
            <a:r>
              <a:rPr lang="zh-CN" altLang="en-US" sz="2400" b="1">
                <a:latin typeface="Times New Roman" panose="02020603050405020304" charset="0"/>
                <a:ea typeface="楷体" panose="02010609060101010101" charset="-122"/>
                <a:cs typeface="Times New Roman" panose="02020603050405020304" charset="0"/>
                <a:sym typeface="+mn-ea"/>
              </a:rPr>
              <a:t>：</a:t>
            </a:r>
            <a:endParaRPr lang="zh-CN" altLang="en-US" sz="2400" b="1">
              <a:latin typeface="Times New Roman" panose="02020603050405020304" charset="0"/>
              <a:ea typeface="楷体" panose="02010609060101010101" charset="-122"/>
              <a:cs typeface="Times New Roman" panose="02020603050405020304" charset="0"/>
              <a:sym typeface="+mn-ea"/>
            </a:endParaRPr>
          </a:p>
          <a:p>
            <a:pPr>
              <a:lnSpc>
                <a:spcPct val="120000"/>
              </a:lnSpc>
            </a:pPr>
            <a:endParaRPr lang="zh-CN" altLang="zh-CN" sz="2400" b="1">
              <a:latin typeface="Times New Roman" panose="02020603050405020304" charset="0"/>
              <a:ea typeface="楷体" panose="02010609060101010101" charset="-122"/>
              <a:cs typeface="Times New Roman" panose="02020603050405020304" charset="0"/>
            </a:endParaRPr>
          </a:p>
          <a:p>
            <a:pPr>
              <a:lnSpc>
                <a:spcPct val="120000"/>
              </a:lnSpc>
            </a:pPr>
            <a:endParaRPr lang="zh-CN" altLang="zh-CN" sz="2400" b="1">
              <a:latin typeface="楷体" panose="02010609060101010101" charset="-122"/>
              <a:ea typeface="楷体" panose="02010609060101010101" charset="-122"/>
              <a:cs typeface="Times New Roman" panose="02020603050405020304" charset="0"/>
            </a:endParaRPr>
          </a:p>
          <a:p>
            <a:pPr>
              <a:lnSpc>
                <a:spcPct val="120000"/>
              </a:lnSpc>
            </a:pPr>
            <a:endParaRPr lang="zh-CN" altLang="zh-CN" sz="2400" b="1">
              <a:latin typeface="楷体" panose="02010609060101010101" charset="-122"/>
              <a:ea typeface="楷体" panose="02010609060101010101" charset="-122"/>
              <a:cs typeface="Times New Roman" panose="02020603050405020304" charset="0"/>
            </a:endParaRPr>
          </a:p>
          <a:p>
            <a:pPr>
              <a:lnSpc>
                <a:spcPct val="120000"/>
              </a:lnSpc>
            </a:pPr>
            <a:r>
              <a:rPr lang="zh-CN" altLang="zh-CN" sz="2400" b="1">
                <a:latin typeface="楷体" panose="02010609060101010101" charset="-122"/>
                <a:ea typeface="楷体" panose="02010609060101010101" charset="-122"/>
                <a:cs typeface="Times New Roman" panose="02020603050405020304" charset="0"/>
              </a:rPr>
              <a:t>④</a:t>
            </a:r>
            <a:r>
              <a:rPr lang="en-US" altLang="zh-CN" sz="2400" b="1">
                <a:latin typeface="Times New Roman" panose="02020603050405020304" charset="0"/>
                <a:ea typeface="楷体" panose="02010609060101010101" charset="-122"/>
                <a:cs typeface="Times New Roman" panose="02020603050405020304" charset="0"/>
              </a:rPr>
              <a:t>A</a:t>
            </a:r>
            <a:r>
              <a:rPr lang="zh-CN" altLang="en-US" sz="2400" b="1">
                <a:latin typeface="楷体" panose="02010609060101010101" charset="-122"/>
                <a:ea typeface="楷体" panose="02010609060101010101" charset="-122"/>
                <a:cs typeface="Times New Roman" panose="02020603050405020304" charset="0"/>
              </a:rPr>
              <a:t>点：</a:t>
            </a:r>
            <a:endParaRPr lang="zh-CN" altLang="en-US" sz="2400" b="1">
              <a:latin typeface="楷体" panose="02010609060101010101" charset="-122"/>
              <a:ea typeface="楷体" panose="02010609060101010101" charset="-122"/>
              <a:cs typeface="Times New Roman" panose="02020603050405020304" charset="0"/>
            </a:endParaRPr>
          </a:p>
          <a:p>
            <a:pPr>
              <a:lnSpc>
                <a:spcPct val="120000"/>
              </a:lnSpc>
            </a:pPr>
            <a:endParaRPr lang="zh-CN" altLang="zh-CN" sz="2400" b="1">
              <a:latin typeface="楷体" panose="02010609060101010101" charset="-122"/>
              <a:ea typeface="楷体" panose="02010609060101010101" charset="-122"/>
              <a:cs typeface="Times New Roman" panose="02020603050405020304" charset="0"/>
            </a:endParaRPr>
          </a:p>
          <a:p>
            <a:pPr>
              <a:lnSpc>
                <a:spcPct val="120000"/>
              </a:lnSpc>
            </a:pPr>
            <a:endParaRPr lang="zh-CN" altLang="zh-CN" sz="2400" b="1">
              <a:latin typeface="楷体" panose="02010609060101010101" charset="-122"/>
              <a:ea typeface="楷体" panose="02010609060101010101" charset="-122"/>
              <a:cs typeface="Times New Roman" panose="02020603050405020304" charset="0"/>
            </a:endParaRPr>
          </a:p>
          <a:p>
            <a:pPr>
              <a:lnSpc>
                <a:spcPct val="120000"/>
              </a:lnSpc>
            </a:pPr>
            <a:r>
              <a:rPr lang="zh-CN" altLang="zh-CN" sz="2400" b="1">
                <a:latin typeface="楷体" panose="02010609060101010101" charset="-122"/>
                <a:ea typeface="楷体" panose="02010609060101010101" charset="-122"/>
                <a:cs typeface="Times New Roman" panose="02020603050405020304" charset="0"/>
              </a:rPr>
              <a:t>⑤</a:t>
            </a:r>
            <a:r>
              <a:rPr lang="en-US" altLang="zh-CN" sz="2400" b="1">
                <a:latin typeface="Times New Roman" panose="02020603050405020304" charset="0"/>
                <a:ea typeface="楷体" panose="02010609060101010101" charset="-122"/>
                <a:cs typeface="Times New Roman" panose="02020603050405020304" charset="0"/>
                <a:sym typeface="+mn-ea"/>
              </a:rPr>
              <a:t>B</a:t>
            </a:r>
            <a:r>
              <a:rPr lang="zh-CN" altLang="en-US" sz="2400" b="1">
                <a:latin typeface="Times New Roman" panose="02020603050405020304" charset="0"/>
                <a:ea typeface="楷体" panose="02010609060101010101" charset="-122"/>
                <a:cs typeface="Times New Roman" panose="02020603050405020304" charset="0"/>
                <a:sym typeface="+mn-ea"/>
              </a:rPr>
              <a:t>点：</a:t>
            </a:r>
            <a:endParaRPr lang="zh-CN" altLang="zh-CN" sz="2400" b="1">
              <a:latin typeface="Times New Roman" panose="02020603050405020304" charset="0"/>
              <a:ea typeface="楷体" panose="02010609060101010101" charset="-122"/>
              <a:cs typeface="Times New Roman" panose="02020603050405020304" charset="0"/>
            </a:endParaRPr>
          </a:p>
        </p:txBody>
      </p:sp>
      <p:grpSp>
        <p:nvGrpSpPr>
          <p:cNvPr id="32788" name="组合 51"/>
          <p:cNvGrpSpPr/>
          <p:nvPr>
            <p:custDataLst>
              <p:tags r:id="rId16"/>
            </p:custDataLst>
          </p:nvPr>
        </p:nvGrpSpPr>
        <p:grpSpPr>
          <a:xfrm>
            <a:off x="1403985" y="2626996"/>
            <a:ext cx="3099436" cy="2312670"/>
            <a:chOff x="4710840" y="763801"/>
            <a:chExt cx="3161059" cy="2282525"/>
          </a:xfrm>
        </p:grpSpPr>
        <p:sp>
          <p:nvSpPr>
            <p:cNvPr id="32789" name="Text Box 15"/>
            <p:cNvSpPr/>
            <p:nvPr>
              <p:custDataLst>
                <p:tags r:id="rId17"/>
              </p:custDataLst>
            </p:nvPr>
          </p:nvSpPr>
          <p:spPr>
            <a:xfrm>
              <a:off x="5214045" y="2211531"/>
              <a:ext cx="2657854" cy="393582"/>
            </a:xfrm>
            <a:prstGeom prst="rect">
              <a:avLst/>
            </a:prstGeom>
            <a:noFill/>
            <a:ln>
              <a:noFill/>
              <a:miter lim="800000"/>
            </a:ln>
          </p:spPr>
          <p:txBody>
            <a:bodyPr wrap="square">
              <a:sp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eaLnBrk="1" hangingPunct="1">
                <a:spcBef>
                  <a:spcPct val="50000"/>
                </a:spcBef>
              </a:pPr>
              <a:r>
                <a:rPr sz="2000" b="1">
                  <a:solidFill>
                    <a:srgbClr val="00B050"/>
                  </a:solidFill>
                  <a:latin typeface="Times New Roman" panose="02020603050405020304" charset="0"/>
                  <a:ea typeface="微软雅黑" panose="020B0503020204020204" pitchFamily="34" charset="-122"/>
                  <a:cs typeface="Times New Roman" panose="02020603050405020304" charset="0"/>
                  <a:sym typeface="Arial" panose="020B0604020202020204" pitchFamily="34" charset="0"/>
                </a:rPr>
                <a:t>无氧呼吸</a:t>
              </a:r>
              <a:r>
                <a:rPr lang="en-US" altLang="zh-CN" sz="2000" b="1">
                  <a:solidFill>
                    <a:srgbClr val="00B050"/>
                  </a:solidFill>
                  <a:latin typeface="Times New Roman" panose="02020603050405020304" charset="0"/>
                  <a:ea typeface="微软雅黑" panose="020B0503020204020204" pitchFamily="34" charset="-122"/>
                  <a:cs typeface="Times New Roman" panose="02020603050405020304" charset="0"/>
                  <a:sym typeface="Arial" panose="020B0604020202020204" pitchFamily="34" charset="0"/>
                </a:rPr>
                <a:t>CO</a:t>
              </a:r>
              <a:r>
                <a:rPr lang="en-US" altLang="zh-CN" sz="2000" b="1" baseline="-25000">
                  <a:solidFill>
                    <a:srgbClr val="00B050"/>
                  </a:solidFill>
                  <a:latin typeface="Times New Roman" panose="02020603050405020304" charset="0"/>
                  <a:ea typeface="微软雅黑" panose="020B0503020204020204" pitchFamily="34" charset="-122"/>
                  <a:cs typeface="Times New Roman" panose="02020603050405020304" charset="0"/>
                  <a:sym typeface="Arial" panose="020B0604020202020204" pitchFamily="34" charset="0"/>
                </a:rPr>
                <a:t>2</a:t>
              </a:r>
              <a:r>
                <a:rPr sz="2000" b="1">
                  <a:solidFill>
                    <a:srgbClr val="00B050"/>
                  </a:solidFill>
                  <a:latin typeface="Times New Roman" panose="02020603050405020304" charset="0"/>
                  <a:ea typeface="微软雅黑" panose="020B0503020204020204" pitchFamily="34" charset="-122"/>
                  <a:cs typeface="Times New Roman" panose="02020603050405020304" charset="0"/>
                  <a:sym typeface="Arial" panose="020B0604020202020204" pitchFamily="34" charset="0"/>
                </a:rPr>
                <a:t>释放量</a:t>
              </a:r>
              <a:endParaRPr sz="2000" b="1">
                <a:solidFill>
                  <a:srgbClr val="00B050"/>
                </a:solidFill>
                <a:latin typeface="Times New Roman" panose="02020603050405020304" charset="0"/>
                <a:ea typeface="微软雅黑" panose="020B0503020204020204" pitchFamily="34" charset="-122"/>
                <a:cs typeface="Times New Roman" panose="02020603050405020304" charset="0"/>
                <a:sym typeface="Arial" panose="020B0604020202020204" pitchFamily="34" charset="0"/>
              </a:endParaRPr>
            </a:p>
          </p:txBody>
        </p:sp>
        <p:sp>
          <p:nvSpPr>
            <p:cNvPr id="32790" name="Freeform 16"/>
            <p:cNvSpPr/>
            <p:nvPr>
              <p:custDataLst>
                <p:tags r:id="rId18"/>
              </p:custDataLst>
            </p:nvPr>
          </p:nvSpPr>
          <p:spPr>
            <a:xfrm>
              <a:off x="4710840" y="763801"/>
              <a:ext cx="1012238" cy="2282525"/>
            </a:xfrm>
            <a:custGeom>
              <a:avLst/>
              <a:gdLst/>
              <a:ahLst/>
              <a:cxnLst/>
              <a:rect l="0" t="0" r="0" b="0"/>
              <a:pathLst>
                <a:path w="787" h="1641">
                  <a:moveTo>
                    <a:pt x="0" y="0"/>
                  </a:moveTo>
                  <a:cubicBezTo>
                    <a:pt x="97" y="516"/>
                    <a:pt x="195" y="1032"/>
                    <a:pt x="326" y="1305"/>
                  </a:cubicBezTo>
                  <a:cubicBezTo>
                    <a:pt x="457" y="1578"/>
                    <a:pt x="710" y="1588"/>
                    <a:pt x="787" y="1641"/>
                  </a:cubicBezTo>
                </a:path>
              </a:pathLst>
            </a:custGeom>
            <a:noFill/>
            <a:ln w="38100">
              <a:solidFill>
                <a:srgbClr val="00B050"/>
              </a:solidFill>
              <a:miter lim="800000"/>
            </a:ln>
          </p:spPr>
          <p:txBody>
            <a:bodyPr>
              <a:no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eaLnBrk="1" hangingPunct="1"/>
              <a:endParaRPr lang="zh-CN" altLang="en-US">
                <a:solidFill>
                  <a:srgbClr val="000000"/>
                </a:solidFill>
                <a:latin typeface="Times New Roman" panose="02020603050405020304" charset="0"/>
                <a:ea typeface="Times New Roman" panose="02020603050405020304" charset="0"/>
              </a:endParaRPr>
            </a:p>
          </p:txBody>
        </p:sp>
      </p:grpSp>
      <p:sp>
        <p:nvSpPr>
          <p:cNvPr id="18" name="Freeform 29"/>
          <p:cNvSpPr/>
          <p:nvPr>
            <p:custDataLst>
              <p:tags r:id="rId19"/>
            </p:custDataLst>
          </p:nvPr>
        </p:nvSpPr>
        <p:spPr>
          <a:xfrm>
            <a:off x="1403985" y="2639695"/>
            <a:ext cx="996950" cy="1143635"/>
          </a:xfrm>
          <a:custGeom>
            <a:avLst/>
            <a:gdLst/>
            <a:ahLst/>
            <a:cxnLst/>
            <a:rect l="0" t="0" r="0" b="0"/>
            <a:pathLst>
              <a:path w="787" h="1088">
                <a:moveTo>
                  <a:pt x="0" y="0"/>
                </a:moveTo>
                <a:cubicBezTo>
                  <a:pt x="93" y="416"/>
                  <a:pt x="186" y="832"/>
                  <a:pt x="317" y="960"/>
                </a:cubicBezTo>
                <a:cubicBezTo>
                  <a:pt x="448" y="1088"/>
                  <a:pt x="709" y="800"/>
                  <a:pt x="787" y="768"/>
                </a:cubicBezTo>
              </a:path>
            </a:pathLst>
          </a:custGeom>
          <a:noFill/>
          <a:ln w="38100">
            <a:solidFill>
              <a:schemeClr val="tx1"/>
            </a:solidFill>
            <a:miter lim="800000"/>
          </a:ln>
        </p:spPr>
        <p:txBody>
          <a:bodyPr wrap="square">
            <a:sp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eaLnBrk="1" hangingPunct="1">
              <a:lnSpc>
                <a:spcPct val="380000"/>
              </a:lnSpc>
            </a:pPr>
            <a:endParaRPr lang="zh-CN" altLang="en-US">
              <a:solidFill>
                <a:srgbClr val="000000"/>
              </a:solidFill>
              <a:latin typeface="Times New Roman" panose="02020603050405020304" charset="0"/>
              <a:ea typeface="Times New Roman" panose="02020603050405020304" charset="0"/>
            </a:endParaRPr>
          </a:p>
        </p:txBody>
      </p:sp>
      <p:grpSp>
        <p:nvGrpSpPr>
          <p:cNvPr id="19" name="组合 18"/>
          <p:cNvGrpSpPr/>
          <p:nvPr>
            <p:custDataLst>
              <p:tags r:id="rId20"/>
            </p:custDataLst>
          </p:nvPr>
        </p:nvGrpSpPr>
        <p:grpSpPr>
          <a:xfrm>
            <a:off x="1483996" y="1503904"/>
            <a:ext cx="1560195" cy="1823302"/>
            <a:chOff x="987" y="4690"/>
            <a:chExt cx="2457" cy="2159"/>
          </a:xfrm>
        </p:grpSpPr>
        <p:sp>
          <p:nvSpPr>
            <p:cNvPr id="20" name="Text Box 28"/>
            <p:cNvSpPr/>
            <p:nvPr>
              <p:custDataLst>
                <p:tags r:id="rId21"/>
              </p:custDataLst>
            </p:nvPr>
          </p:nvSpPr>
          <p:spPr>
            <a:xfrm>
              <a:off x="987" y="4690"/>
              <a:ext cx="2457" cy="764"/>
            </a:xfrm>
            <a:prstGeom prst="rect">
              <a:avLst/>
            </a:prstGeom>
            <a:noFill/>
            <a:ln>
              <a:noFill/>
              <a:miter lim="800000"/>
            </a:ln>
          </p:spPr>
          <p:txBody>
            <a:bodyPr wrap="square">
              <a:sp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algn="ctr" eaLnBrk="1" hangingPunct="1">
                <a:spcBef>
                  <a:spcPct val="50000"/>
                </a:spcBef>
              </a:pPr>
              <a:r>
                <a:rPr b="1">
                  <a:latin typeface="Times New Roman" panose="02020603050405020304" charset="0"/>
                  <a:ea typeface="微软雅黑" panose="020B0503020204020204" pitchFamily="34" charset="-122"/>
                  <a:cs typeface="Times New Roman" panose="02020603050405020304" charset="0"/>
                  <a:sym typeface="Arial" panose="020B0604020202020204" pitchFamily="34" charset="0"/>
                </a:rPr>
                <a:t>细胞呼吸</a:t>
              </a:r>
              <a:r>
                <a:rPr lang="en-US" altLang="zh-CN" b="1">
                  <a:latin typeface="Times New Roman" panose="02020603050405020304" charset="0"/>
                  <a:ea typeface="微软雅黑" panose="020B0503020204020204" pitchFamily="34" charset="-122"/>
                  <a:cs typeface="Times New Roman" panose="02020603050405020304" charset="0"/>
                  <a:sym typeface="Arial" panose="020B0604020202020204" pitchFamily="34" charset="0"/>
                </a:rPr>
                <a:t>CO</a:t>
              </a:r>
              <a:r>
                <a:rPr lang="en-US" altLang="zh-CN" b="1" baseline="-25000">
                  <a:latin typeface="Times New Roman" panose="02020603050405020304" charset="0"/>
                  <a:ea typeface="微软雅黑" panose="020B0503020204020204" pitchFamily="34" charset="-122"/>
                  <a:cs typeface="Times New Roman" panose="02020603050405020304" charset="0"/>
                  <a:sym typeface="Arial" panose="020B0604020202020204" pitchFamily="34" charset="0"/>
                </a:rPr>
                <a:t>2</a:t>
              </a:r>
              <a:r>
                <a:rPr lang="zh-CN" altLang="en-US" b="1">
                  <a:solidFill>
                    <a:srgbClr val="000000"/>
                  </a:solidFill>
                  <a:latin typeface="Times New Roman" panose="02020603050405020304" charset="0"/>
                  <a:ea typeface="微软雅黑" panose="020B0503020204020204" pitchFamily="34" charset="-122"/>
                  <a:cs typeface="Times New Roman" panose="02020603050405020304" charset="0"/>
                </a:rPr>
                <a:t>释放</a:t>
              </a:r>
              <a:r>
                <a:rPr lang="zh-CN" altLang="en-US" b="1">
                  <a:solidFill>
                    <a:srgbClr val="000000"/>
                  </a:solidFill>
                  <a:latin typeface="Times New Roman" panose="02020603050405020304" charset="0"/>
                  <a:ea typeface="微软雅黑" panose="020B0503020204020204" pitchFamily="34" charset="-122"/>
                  <a:cs typeface="Times New Roman" panose="02020603050405020304" charset="0"/>
                </a:rPr>
                <a:t>总量</a:t>
              </a:r>
              <a:endParaRPr lang="zh-CN" altLang="en-US" b="1">
                <a:solidFill>
                  <a:srgbClr val="000000"/>
                </a:solidFill>
                <a:latin typeface="Times New Roman" panose="02020603050405020304" charset="0"/>
                <a:ea typeface="微软雅黑" panose="020B0503020204020204" pitchFamily="34" charset="-122"/>
                <a:cs typeface="Times New Roman" panose="02020603050405020304" charset="0"/>
              </a:endParaRPr>
            </a:p>
          </p:txBody>
        </p:sp>
        <p:cxnSp>
          <p:nvCxnSpPr>
            <p:cNvPr id="32802" name="直接箭头连接符 11"/>
            <p:cNvCxnSpPr/>
            <p:nvPr>
              <p:custDataLst>
                <p:tags r:id="rId22"/>
              </p:custDataLst>
            </p:nvPr>
          </p:nvCxnSpPr>
          <p:spPr>
            <a:xfrm flipV="1">
              <a:off x="1367" y="5360"/>
              <a:ext cx="617" cy="1489"/>
            </a:xfrm>
            <a:prstGeom prst="line">
              <a:avLst/>
            </a:prstGeom>
            <a:noFill/>
            <a:ln w="28575">
              <a:solidFill>
                <a:schemeClr val="tx1"/>
              </a:solidFill>
              <a:miter lim="800000"/>
              <a:tailEnd type="arrow"/>
            </a:ln>
          </p:spPr>
        </p:cxnSp>
      </p:grpSp>
      <p:grpSp>
        <p:nvGrpSpPr>
          <p:cNvPr id="7" name="组合 6"/>
          <p:cNvGrpSpPr/>
          <p:nvPr>
            <p:custDataLst>
              <p:tags r:id="rId23"/>
            </p:custDataLst>
          </p:nvPr>
        </p:nvGrpSpPr>
        <p:grpSpPr>
          <a:xfrm>
            <a:off x="1324611" y="2317750"/>
            <a:ext cx="476885" cy="459740"/>
            <a:chOff x="849" y="2625"/>
            <a:chExt cx="751" cy="724"/>
          </a:xfrm>
        </p:grpSpPr>
        <p:sp>
          <p:nvSpPr>
            <p:cNvPr id="32778" name="Text Box 17"/>
            <p:cNvSpPr/>
            <p:nvPr>
              <p:custDataLst>
                <p:tags r:id="rId24"/>
              </p:custDataLst>
            </p:nvPr>
          </p:nvSpPr>
          <p:spPr>
            <a:xfrm>
              <a:off x="930" y="2625"/>
              <a:ext cx="670" cy="725"/>
            </a:xfrm>
            <a:prstGeom prst="rect">
              <a:avLst/>
            </a:prstGeom>
            <a:noFill/>
            <a:ln>
              <a:noFill/>
              <a:miter lim="800000"/>
            </a:ln>
          </p:spPr>
          <p:txBody>
            <a:bodyPr>
              <a:sp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eaLnBrk="1" hangingPunct="1">
                <a:spcBef>
                  <a:spcPct val="50000"/>
                </a:spcBef>
              </a:pPr>
              <a:r>
                <a:rPr lang="en-US" altLang="zh-CN" sz="2400" b="1">
                  <a:solidFill>
                    <a:srgbClr val="FF0000"/>
                  </a:solidFill>
                  <a:latin typeface="Times New Roman" panose="02020603050405020304" charset="0"/>
                  <a:ea typeface="Times New Roman" panose="02020603050405020304" charset="0"/>
                </a:rPr>
                <a:t>Q</a:t>
              </a:r>
              <a:endParaRPr lang="en-US" altLang="zh-CN" sz="2400" b="1">
                <a:solidFill>
                  <a:srgbClr val="FF0000"/>
                </a:solidFill>
                <a:latin typeface="Times New Roman" panose="02020603050405020304" charset="0"/>
                <a:ea typeface="Times New Roman" panose="02020603050405020304" charset="0"/>
              </a:endParaRPr>
            </a:p>
          </p:txBody>
        </p:sp>
        <p:sp>
          <p:nvSpPr>
            <p:cNvPr id="8" name="椭圆 7"/>
            <p:cNvSpPr/>
            <p:nvPr>
              <p:custDataLst>
                <p:tags r:id="rId25"/>
              </p:custDataLst>
            </p:nvPr>
          </p:nvSpPr>
          <p:spPr>
            <a:xfrm>
              <a:off x="849" y="3050"/>
              <a:ext cx="201" cy="201"/>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5" name="组合 14"/>
          <p:cNvGrpSpPr/>
          <p:nvPr>
            <p:custDataLst>
              <p:tags r:id="rId26"/>
            </p:custDataLst>
          </p:nvPr>
        </p:nvGrpSpPr>
        <p:grpSpPr>
          <a:xfrm>
            <a:off x="1318895" y="4063366"/>
            <a:ext cx="525780" cy="460375"/>
            <a:chOff x="252" y="2738"/>
            <a:chExt cx="828" cy="725"/>
          </a:xfrm>
        </p:grpSpPr>
        <p:sp>
          <p:nvSpPr>
            <p:cNvPr id="16" name="Text Box 17"/>
            <p:cNvSpPr/>
            <p:nvPr>
              <p:custDataLst>
                <p:tags r:id="rId27"/>
              </p:custDataLst>
            </p:nvPr>
          </p:nvSpPr>
          <p:spPr>
            <a:xfrm>
              <a:off x="252" y="2738"/>
              <a:ext cx="670" cy="725"/>
            </a:xfrm>
            <a:prstGeom prst="rect">
              <a:avLst/>
            </a:prstGeom>
            <a:noFill/>
            <a:ln>
              <a:noFill/>
              <a:miter lim="800000"/>
            </a:ln>
          </p:spPr>
          <p:txBody>
            <a:bodyPr>
              <a:sp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eaLnBrk="1" hangingPunct="1">
                <a:spcBef>
                  <a:spcPct val="50000"/>
                </a:spcBef>
              </a:pPr>
              <a:r>
                <a:rPr lang="en-US" altLang="zh-CN" sz="2400" b="1">
                  <a:solidFill>
                    <a:srgbClr val="FF0000"/>
                  </a:solidFill>
                  <a:latin typeface="Times New Roman" panose="02020603050405020304" charset="0"/>
                  <a:ea typeface="Times New Roman" panose="02020603050405020304" charset="0"/>
                </a:rPr>
                <a:t>A</a:t>
              </a:r>
              <a:endParaRPr lang="en-US" altLang="zh-CN" sz="2400" b="1">
                <a:solidFill>
                  <a:srgbClr val="FF0000"/>
                </a:solidFill>
                <a:latin typeface="Times New Roman" panose="02020603050405020304" charset="0"/>
                <a:ea typeface="Times New Roman" panose="02020603050405020304" charset="0"/>
              </a:endParaRPr>
            </a:p>
          </p:txBody>
        </p:sp>
        <p:sp>
          <p:nvSpPr>
            <p:cNvPr id="17" name="椭圆 16"/>
            <p:cNvSpPr/>
            <p:nvPr>
              <p:custDataLst>
                <p:tags r:id="rId28"/>
              </p:custDataLst>
            </p:nvPr>
          </p:nvSpPr>
          <p:spPr>
            <a:xfrm>
              <a:off x="879" y="3095"/>
              <a:ext cx="201" cy="201"/>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a:noFill/>
                </a:ln>
                <a:solidFill>
                  <a:srgbClr val="FF0000"/>
                </a:solidFill>
              </a:endParaRPr>
            </a:p>
          </p:txBody>
        </p:sp>
      </p:grpSp>
      <p:cxnSp>
        <p:nvCxnSpPr>
          <p:cNvPr id="28" name="直接连接符 27"/>
          <p:cNvCxnSpPr/>
          <p:nvPr>
            <p:custDataLst>
              <p:tags r:id="rId29"/>
            </p:custDataLst>
          </p:nvPr>
        </p:nvCxnSpPr>
        <p:spPr>
          <a:xfrm flipH="1">
            <a:off x="2394585" y="2581275"/>
            <a:ext cx="0" cy="2341880"/>
          </a:xfrm>
          <a:prstGeom prst="line">
            <a:avLst/>
          </a:prstGeom>
          <a:ln w="38100">
            <a:solidFill>
              <a:srgbClr val="C00000"/>
            </a:solidFill>
            <a:prstDash val="dash"/>
          </a:ln>
        </p:spPr>
        <p:style>
          <a:lnRef idx="1">
            <a:schemeClr val="accent1"/>
          </a:lnRef>
          <a:fillRef idx="0">
            <a:schemeClr val="accent1"/>
          </a:fillRef>
          <a:effectRef idx="0">
            <a:schemeClr val="accent1"/>
          </a:effectRef>
          <a:fontRef idx="minor">
            <a:schemeClr val="tx1"/>
          </a:fontRef>
        </p:style>
      </p:cxnSp>
      <p:grpSp>
        <p:nvGrpSpPr>
          <p:cNvPr id="31" name="组合 30"/>
          <p:cNvGrpSpPr/>
          <p:nvPr>
            <p:custDataLst>
              <p:tags r:id="rId30"/>
            </p:custDataLst>
          </p:nvPr>
        </p:nvGrpSpPr>
        <p:grpSpPr>
          <a:xfrm>
            <a:off x="2327275" y="3199131"/>
            <a:ext cx="548640" cy="460375"/>
            <a:chOff x="849" y="2738"/>
            <a:chExt cx="864" cy="725"/>
          </a:xfrm>
        </p:grpSpPr>
        <p:sp>
          <p:nvSpPr>
            <p:cNvPr id="32" name="Text Box 17"/>
            <p:cNvSpPr/>
            <p:nvPr>
              <p:custDataLst>
                <p:tags r:id="rId31"/>
              </p:custDataLst>
            </p:nvPr>
          </p:nvSpPr>
          <p:spPr>
            <a:xfrm>
              <a:off x="1043" y="2738"/>
              <a:ext cx="670" cy="725"/>
            </a:xfrm>
            <a:prstGeom prst="rect">
              <a:avLst/>
            </a:prstGeom>
            <a:noFill/>
            <a:ln>
              <a:noFill/>
              <a:miter lim="800000"/>
            </a:ln>
          </p:spPr>
          <p:txBody>
            <a:bodyPr>
              <a:sp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eaLnBrk="1" hangingPunct="1">
                <a:spcBef>
                  <a:spcPct val="50000"/>
                </a:spcBef>
              </a:pPr>
              <a:r>
                <a:rPr lang="en-US" altLang="zh-CN" sz="2400" b="1">
                  <a:solidFill>
                    <a:srgbClr val="FF0000"/>
                  </a:solidFill>
                  <a:latin typeface="Times New Roman" panose="02020603050405020304" charset="0"/>
                  <a:ea typeface="Times New Roman" panose="02020603050405020304" charset="0"/>
                </a:rPr>
                <a:t>P</a:t>
              </a:r>
              <a:endParaRPr lang="en-US" altLang="zh-CN" sz="2400" b="1">
                <a:solidFill>
                  <a:srgbClr val="FF0000"/>
                </a:solidFill>
                <a:latin typeface="Times New Roman" panose="02020603050405020304" charset="0"/>
                <a:ea typeface="Times New Roman" panose="02020603050405020304" charset="0"/>
              </a:endParaRPr>
            </a:p>
          </p:txBody>
        </p:sp>
        <p:sp>
          <p:nvSpPr>
            <p:cNvPr id="33" name="椭圆 32"/>
            <p:cNvSpPr/>
            <p:nvPr>
              <p:custDataLst>
                <p:tags r:id="rId32"/>
              </p:custDataLst>
            </p:nvPr>
          </p:nvSpPr>
          <p:spPr>
            <a:xfrm>
              <a:off x="849" y="3050"/>
              <a:ext cx="201" cy="201"/>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4" name="组合 33"/>
          <p:cNvGrpSpPr/>
          <p:nvPr>
            <p:custDataLst>
              <p:tags r:id="rId33"/>
            </p:custDataLst>
          </p:nvPr>
        </p:nvGrpSpPr>
        <p:grpSpPr>
          <a:xfrm>
            <a:off x="2339340" y="4418331"/>
            <a:ext cx="482600" cy="565785"/>
            <a:chOff x="953" y="2512"/>
            <a:chExt cx="760" cy="891"/>
          </a:xfrm>
        </p:grpSpPr>
        <p:sp>
          <p:nvSpPr>
            <p:cNvPr id="35" name="Text Box 17"/>
            <p:cNvSpPr/>
            <p:nvPr>
              <p:custDataLst>
                <p:tags r:id="rId34"/>
              </p:custDataLst>
            </p:nvPr>
          </p:nvSpPr>
          <p:spPr>
            <a:xfrm>
              <a:off x="1043" y="2512"/>
              <a:ext cx="670" cy="725"/>
            </a:xfrm>
            <a:prstGeom prst="rect">
              <a:avLst/>
            </a:prstGeom>
            <a:noFill/>
            <a:ln>
              <a:noFill/>
              <a:miter lim="800000"/>
            </a:ln>
          </p:spPr>
          <p:txBody>
            <a:bodyPr>
              <a:sp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eaLnBrk="1" hangingPunct="1">
                <a:spcBef>
                  <a:spcPct val="50000"/>
                </a:spcBef>
              </a:pPr>
              <a:r>
                <a:rPr lang="en-US" altLang="zh-CN" sz="2400" b="1">
                  <a:solidFill>
                    <a:srgbClr val="FF0000"/>
                  </a:solidFill>
                  <a:latin typeface="Times New Roman" panose="02020603050405020304" charset="0"/>
                  <a:ea typeface="Times New Roman" panose="02020603050405020304" charset="0"/>
                </a:rPr>
                <a:t>B</a:t>
              </a:r>
              <a:endParaRPr lang="en-US" altLang="zh-CN" sz="2400" b="1">
                <a:solidFill>
                  <a:srgbClr val="FF0000"/>
                </a:solidFill>
                <a:latin typeface="Times New Roman" panose="02020603050405020304" charset="0"/>
                <a:ea typeface="Times New Roman" panose="02020603050405020304" charset="0"/>
              </a:endParaRPr>
            </a:p>
          </p:txBody>
        </p:sp>
        <p:sp>
          <p:nvSpPr>
            <p:cNvPr id="36" name="椭圆 35"/>
            <p:cNvSpPr/>
            <p:nvPr>
              <p:custDataLst>
                <p:tags r:id="rId35"/>
              </p:custDataLst>
            </p:nvPr>
          </p:nvSpPr>
          <p:spPr>
            <a:xfrm>
              <a:off x="953" y="3202"/>
              <a:ext cx="201" cy="201"/>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grpSp>
      <p:sp>
        <p:nvSpPr>
          <p:cNvPr id="39" name="文本框 38"/>
          <p:cNvSpPr txBox="1"/>
          <p:nvPr>
            <p:custDataLst>
              <p:tags r:id="rId36"/>
            </p:custDataLst>
          </p:nvPr>
        </p:nvSpPr>
        <p:spPr>
          <a:xfrm>
            <a:off x="7267555" y="1114973"/>
            <a:ext cx="3238500" cy="902970"/>
          </a:xfrm>
          <a:prstGeom prst="rect">
            <a:avLst/>
          </a:prstGeom>
          <a:noFill/>
        </p:spPr>
        <p:txBody>
          <a:bodyPr wrap="none" rtlCol="0">
            <a:spAutoFit/>
          </a:bodyPr>
          <a:lstStyle/>
          <a:p>
            <a:pPr algn="l">
              <a:lnSpc>
                <a:spcPct val="110000"/>
              </a:lnSpc>
            </a:pPr>
            <a:r>
              <a:rPr lang="zh-CN" altLang="zh-CN" sz="2400" b="1">
                <a:latin typeface="Times New Roman" panose="02020603050405020304" charset="0"/>
                <a:ea typeface="楷体" panose="02010609060101010101" charset="-122"/>
                <a:cs typeface="Times New Roman" panose="02020603050405020304" charset="0"/>
                <a:sym typeface="+mn-ea"/>
              </a:rPr>
              <a:t>不消耗</a:t>
            </a:r>
            <a:r>
              <a:rPr lang="en-US" altLang="zh-CN" sz="2400" b="1">
                <a:latin typeface="Times New Roman" panose="02020603050405020304" charset="0"/>
                <a:ea typeface="楷体" panose="02010609060101010101" charset="-122"/>
                <a:cs typeface="Times New Roman" panose="02020603050405020304" charset="0"/>
                <a:sym typeface="+mn-ea"/>
              </a:rPr>
              <a:t>O</a:t>
            </a:r>
            <a:r>
              <a:rPr lang="en-US" altLang="zh-CN" sz="2400" b="1" baseline="-25000">
                <a:latin typeface="Times New Roman" panose="02020603050405020304" charset="0"/>
                <a:ea typeface="楷体" panose="02010609060101010101" charset="-122"/>
                <a:cs typeface="Times New Roman" panose="02020603050405020304" charset="0"/>
                <a:sym typeface="+mn-ea"/>
              </a:rPr>
              <a:t>2</a:t>
            </a:r>
            <a:r>
              <a:rPr lang="zh-CN" altLang="en-US" sz="2400" b="1">
                <a:latin typeface="Times New Roman" panose="02020603050405020304" charset="0"/>
                <a:ea typeface="楷体" panose="02010609060101010101" charset="-122"/>
                <a:cs typeface="Times New Roman" panose="02020603050405020304" charset="0"/>
                <a:sym typeface="+mn-ea"/>
              </a:rPr>
              <a:t>，只产生</a:t>
            </a:r>
            <a:r>
              <a:rPr lang="en-US" altLang="zh-CN" sz="2400" b="1">
                <a:latin typeface="Times New Roman" panose="02020603050405020304" charset="0"/>
                <a:ea typeface="楷体" panose="02010609060101010101" charset="-122"/>
                <a:cs typeface="Times New Roman" panose="02020603050405020304" charset="0"/>
                <a:sym typeface="+mn-ea"/>
              </a:rPr>
              <a:t>CO</a:t>
            </a:r>
            <a:r>
              <a:rPr lang="en-US" altLang="zh-CN" sz="2400" b="1" baseline="-25000">
                <a:latin typeface="Times New Roman" panose="02020603050405020304" charset="0"/>
                <a:ea typeface="楷体" panose="02010609060101010101" charset="-122"/>
                <a:cs typeface="Times New Roman" panose="02020603050405020304" charset="0"/>
                <a:sym typeface="+mn-ea"/>
              </a:rPr>
              <a:t>2</a:t>
            </a:r>
            <a:endParaRPr lang="en-US" altLang="zh-CN" sz="2400" b="1" baseline="-25000">
              <a:latin typeface="Times New Roman" panose="02020603050405020304" charset="0"/>
              <a:ea typeface="楷体" panose="02010609060101010101" charset="-122"/>
              <a:cs typeface="Times New Roman" panose="02020603050405020304" charset="0"/>
              <a:sym typeface="+mn-ea"/>
            </a:endParaRPr>
          </a:p>
          <a:p>
            <a:pPr algn="l">
              <a:lnSpc>
                <a:spcPct val="110000"/>
              </a:lnSpc>
            </a:pPr>
            <a:r>
              <a:rPr lang="en-US" sz="2400" b="1">
                <a:solidFill>
                  <a:srgbClr val="000000"/>
                </a:solidFill>
                <a:latin typeface="Times New Roman" panose="02020603050405020304" charset="0"/>
                <a:cs typeface="Times New Roman" panose="02020603050405020304" charset="0"/>
                <a:sym typeface="+mn-ea"/>
              </a:rPr>
              <a:t>⇒</a:t>
            </a:r>
            <a:r>
              <a:rPr lang="zh-CN" altLang="zh-CN" sz="2400" b="1">
                <a:latin typeface="Times New Roman" panose="02020603050405020304" charset="0"/>
                <a:ea typeface="楷体" panose="02010609060101010101" charset="-122"/>
                <a:cs typeface="Times New Roman" panose="02020603050405020304" charset="0"/>
                <a:sym typeface="+mn-ea"/>
              </a:rPr>
              <a:t>只进行</a:t>
            </a:r>
            <a:r>
              <a:rPr lang="en-US" altLang="zh-CN" sz="2400" b="1" u="sng">
                <a:latin typeface="Times New Roman" panose="02020603050405020304" charset="0"/>
                <a:ea typeface="楷体" panose="02010609060101010101" charset="-122"/>
                <a:cs typeface="Times New Roman" panose="02020603050405020304" charset="0"/>
                <a:sym typeface="+mn-ea"/>
              </a:rPr>
              <a:t>            </a:t>
            </a:r>
            <a:r>
              <a:rPr lang="zh-CN" altLang="zh-CN" sz="2400" b="1">
                <a:latin typeface="Times New Roman" panose="02020603050405020304" charset="0"/>
                <a:ea typeface="楷体" panose="02010609060101010101" charset="-122"/>
                <a:cs typeface="Times New Roman" panose="02020603050405020304" charset="0"/>
                <a:sym typeface="+mn-ea"/>
              </a:rPr>
              <a:t>呼吸。</a:t>
            </a:r>
            <a:endParaRPr lang="zh-CN" altLang="en-US" sz="2400" b="1" baseline="-25000">
              <a:latin typeface="Times New Roman" panose="02020603050405020304" charset="0"/>
              <a:ea typeface="楷体" panose="02010609060101010101" charset="-122"/>
              <a:cs typeface="Times New Roman" panose="02020603050405020304" charset="0"/>
              <a:sym typeface="+mn-ea"/>
            </a:endParaRPr>
          </a:p>
        </p:txBody>
      </p:sp>
      <p:sp>
        <p:nvSpPr>
          <p:cNvPr id="40" name="文本框 39"/>
          <p:cNvSpPr txBox="1"/>
          <p:nvPr>
            <p:custDataLst>
              <p:tags r:id="rId37"/>
            </p:custDataLst>
          </p:nvPr>
        </p:nvSpPr>
        <p:spPr>
          <a:xfrm>
            <a:off x="7190251" y="2040105"/>
            <a:ext cx="3121367" cy="871713"/>
          </a:xfrm>
          <a:prstGeom prst="rect">
            <a:avLst/>
          </a:prstGeom>
          <a:noFill/>
        </p:spPr>
        <p:txBody>
          <a:bodyPr wrap="none" rtlCol="0">
            <a:spAutoFit/>
          </a:bodyPr>
          <a:lstStyle/>
          <a:p>
            <a:pPr algn="l">
              <a:lnSpc>
                <a:spcPct val="110000"/>
              </a:lnSpc>
            </a:pPr>
            <a:r>
              <a:rPr lang="zh-CN" altLang="en-US" sz="2400" b="1">
                <a:solidFill>
                  <a:srgbClr val="000000"/>
                </a:solidFill>
                <a:latin typeface="Times New Roman" panose="02020603050405020304" charset="0"/>
                <a:ea typeface="楷体" panose="02010609060101010101" charset="-122"/>
                <a:cs typeface="Times New Roman" panose="02020603050405020304" charset="0"/>
                <a:sym typeface="+mn-ea"/>
              </a:rPr>
              <a:t>消耗</a:t>
            </a:r>
            <a:r>
              <a:rPr lang="en-US" sz="2400" b="1">
                <a:solidFill>
                  <a:srgbClr val="000000"/>
                </a:solidFill>
                <a:latin typeface="Times New Roman" panose="02020603050405020304" charset="0"/>
                <a:ea typeface="楷体" panose="02010609060101010101" charset="-122"/>
                <a:cs typeface="Times New Roman" panose="02020603050405020304" charset="0"/>
                <a:sym typeface="+mn-ea"/>
              </a:rPr>
              <a:t>O</a:t>
            </a:r>
            <a:r>
              <a:rPr lang="en-US" sz="2400" b="1" baseline="-25000">
                <a:solidFill>
                  <a:srgbClr val="000000"/>
                </a:solidFill>
                <a:latin typeface="Times New Roman" panose="02020603050405020304" charset="0"/>
                <a:ea typeface="楷体" panose="02010609060101010101" charset="-122"/>
                <a:cs typeface="Times New Roman" panose="02020603050405020304" charset="0"/>
                <a:sym typeface="+mn-ea"/>
              </a:rPr>
              <a:t>2</a:t>
            </a:r>
            <a:r>
              <a:rPr lang="zh-CN" altLang="en-US" sz="2400" b="1">
                <a:solidFill>
                  <a:srgbClr val="000000"/>
                </a:solidFill>
                <a:latin typeface="Times New Roman" panose="02020603050405020304" charset="0"/>
                <a:ea typeface="楷体" panose="02010609060101010101" charset="-122"/>
                <a:cs typeface="Times New Roman" panose="02020603050405020304" charset="0"/>
                <a:sym typeface="+mn-ea"/>
              </a:rPr>
              <a:t>量</a:t>
            </a:r>
            <a:r>
              <a:rPr lang="en-US" sz="2400" b="1">
                <a:solidFill>
                  <a:srgbClr val="000000"/>
                </a:solidFill>
                <a:latin typeface="Times New Roman" panose="02020603050405020304" charset="0"/>
                <a:ea typeface="楷体" panose="02010609060101010101" charset="-122"/>
                <a:cs typeface="Times New Roman" panose="02020603050405020304" charset="0"/>
                <a:sym typeface="+mn-ea"/>
              </a:rPr>
              <a:t>=</a:t>
            </a:r>
            <a:r>
              <a:rPr lang="zh-CN" altLang="en-US" sz="2400" b="1">
                <a:solidFill>
                  <a:srgbClr val="000000"/>
                </a:solidFill>
                <a:latin typeface="Times New Roman" panose="02020603050405020304" charset="0"/>
                <a:ea typeface="楷体" panose="02010609060101010101" charset="-122"/>
                <a:cs typeface="Times New Roman" panose="02020603050405020304" charset="0"/>
                <a:sym typeface="+mn-ea"/>
              </a:rPr>
              <a:t>产生</a:t>
            </a:r>
            <a:r>
              <a:rPr lang="en-US" sz="2400" b="1">
                <a:solidFill>
                  <a:srgbClr val="000000"/>
                </a:solidFill>
                <a:latin typeface="Times New Roman" panose="02020603050405020304" charset="0"/>
                <a:ea typeface="楷体" panose="02010609060101010101" charset="-122"/>
                <a:cs typeface="Times New Roman" panose="02020603050405020304" charset="0"/>
                <a:sym typeface="+mn-ea"/>
              </a:rPr>
              <a:t>CO</a:t>
            </a:r>
            <a:r>
              <a:rPr lang="en-US" sz="2400" b="1" baseline="-25000">
                <a:solidFill>
                  <a:srgbClr val="000000"/>
                </a:solidFill>
                <a:latin typeface="Times New Roman" panose="02020603050405020304" charset="0"/>
                <a:ea typeface="楷体" panose="02010609060101010101" charset="-122"/>
                <a:cs typeface="Times New Roman" panose="02020603050405020304" charset="0"/>
                <a:sym typeface="+mn-ea"/>
              </a:rPr>
              <a:t>2</a:t>
            </a:r>
            <a:r>
              <a:rPr lang="zh-CN" altLang="en-US" sz="2400" b="1">
                <a:solidFill>
                  <a:srgbClr val="000000"/>
                </a:solidFill>
                <a:latin typeface="Times New Roman" panose="02020603050405020304" charset="0"/>
                <a:ea typeface="楷体" panose="02010609060101010101" charset="-122"/>
                <a:cs typeface="Times New Roman" panose="02020603050405020304" charset="0"/>
                <a:sym typeface="+mn-ea"/>
              </a:rPr>
              <a:t>量</a:t>
            </a:r>
            <a:endParaRPr lang="zh-CN" altLang="en-US" sz="2400" b="1">
              <a:solidFill>
                <a:srgbClr val="000000"/>
              </a:solidFill>
              <a:latin typeface="Times New Roman" panose="02020603050405020304" charset="0"/>
              <a:ea typeface="楷体" panose="02010609060101010101" charset="-122"/>
              <a:cs typeface="Times New Roman" panose="02020603050405020304" charset="0"/>
              <a:sym typeface="+mn-ea"/>
            </a:endParaRPr>
          </a:p>
          <a:p>
            <a:pPr algn="l">
              <a:lnSpc>
                <a:spcPct val="110000"/>
              </a:lnSpc>
            </a:pPr>
            <a:r>
              <a:rPr lang="en-US" sz="2400" b="1">
                <a:solidFill>
                  <a:srgbClr val="000000"/>
                </a:solidFill>
                <a:latin typeface="Times New Roman" panose="02020603050405020304" charset="0"/>
                <a:ea typeface="楷体" panose="02010609060101010101" charset="-122"/>
                <a:cs typeface="Times New Roman" panose="02020603050405020304" charset="0"/>
                <a:sym typeface="+mn-ea"/>
              </a:rPr>
              <a:t>⇒</a:t>
            </a:r>
            <a:r>
              <a:rPr lang="zh-CN" altLang="en-US" sz="2400" b="1">
                <a:solidFill>
                  <a:srgbClr val="000000"/>
                </a:solidFill>
                <a:latin typeface="Times New Roman" panose="02020603050405020304" charset="0"/>
                <a:ea typeface="楷体" panose="02010609060101010101" charset="-122"/>
                <a:cs typeface="Times New Roman" panose="02020603050405020304" charset="0"/>
                <a:sym typeface="+mn-ea"/>
              </a:rPr>
              <a:t>只进行</a:t>
            </a:r>
            <a:r>
              <a:rPr lang="en-US" altLang="zh-CN" sz="2400" b="1" u="sng">
                <a:latin typeface="Times New Roman" panose="02020603050405020304" charset="0"/>
                <a:ea typeface="楷体" panose="02010609060101010101" charset="-122"/>
                <a:cs typeface="Times New Roman" panose="02020603050405020304" charset="0"/>
                <a:sym typeface="+mn-ea"/>
              </a:rPr>
              <a:t>            </a:t>
            </a:r>
            <a:r>
              <a:rPr lang="zh-CN" altLang="en-US" sz="2400" b="1">
                <a:solidFill>
                  <a:srgbClr val="000000"/>
                </a:solidFill>
                <a:latin typeface="Times New Roman" panose="02020603050405020304" charset="0"/>
                <a:ea typeface="楷体" panose="02010609060101010101" charset="-122"/>
                <a:cs typeface="Times New Roman" panose="02020603050405020304" charset="0"/>
                <a:sym typeface="+mn-ea"/>
              </a:rPr>
              <a:t>呼吸</a:t>
            </a:r>
            <a:endParaRPr lang="zh-CN" altLang="zh-CN" sz="2400" b="1">
              <a:solidFill>
                <a:srgbClr val="000000"/>
              </a:solidFill>
              <a:latin typeface="Times New Roman" panose="02020603050405020304" charset="0"/>
              <a:ea typeface="楷体" panose="02010609060101010101" charset="-122"/>
              <a:cs typeface="Times New Roman" panose="02020603050405020304" charset="0"/>
              <a:sym typeface="+mn-ea"/>
            </a:endParaRPr>
          </a:p>
        </p:txBody>
      </p:sp>
      <p:sp>
        <p:nvSpPr>
          <p:cNvPr id="9" name="文本框 8"/>
          <p:cNvSpPr txBox="1"/>
          <p:nvPr>
            <p:custDataLst>
              <p:tags r:id="rId38"/>
            </p:custDataLst>
          </p:nvPr>
        </p:nvSpPr>
        <p:spPr>
          <a:xfrm>
            <a:off x="8538528" y="1503935"/>
            <a:ext cx="903287" cy="460375"/>
          </a:xfrm>
          <a:prstGeom prst="rect">
            <a:avLst/>
          </a:prstGeom>
          <a:noFill/>
          <a:ln w="9525">
            <a:noFill/>
          </a:ln>
        </p:spPr>
        <p:txBody>
          <a:bodyPr wrap="square" anchor="t">
            <a:spAutoFit/>
          </a:bodyPr>
          <a:lstStyle/>
          <a:p>
            <a:pPr algn="ctr"/>
            <a:r>
              <a:rPr lang="zh-CN" altLang="en-US" sz="2400" b="1">
                <a:solidFill>
                  <a:srgbClr val="FF0000"/>
                </a:solidFill>
                <a:latin typeface="微软雅黑" panose="020B0503020204020204" pitchFamily="34" charset="-122"/>
                <a:ea typeface="微软雅黑" panose="020B0503020204020204" pitchFamily="34" charset="-122"/>
              </a:rPr>
              <a:t>无氧</a:t>
            </a:r>
            <a:endParaRPr lang="zh-CN" altLang="en-US" sz="2400" b="1">
              <a:solidFill>
                <a:srgbClr val="FF0000"/>
              </a:solidFill>
              <a:latin typeface="微软雅黑" panose="020B0503020204020204" pitchFamily="34" charset="-122"/>
              <a:ea typeface="微软雅黑" panose="020B0503020204020204" pitchFamily="34" charset="-122"/>
            </a:endParaRPr>
          </a:p>
        </p:txBody>
      </p:sp>
      <p:sp>
        <p:nvSpPr>
          <p:cNvPr id="30" name="文本框 29"/>
          <p:cNvSpPr txBox="1"/>
          <p:nvPr>
            <p:custDataLst>
              <p:tags r:id="rId39"/>
            </p:custDataLst>
          </p:nvPr>
        </p:nvSpPr>
        <p:spPr>
          <a:xfrm>
            <a:off x="8502968" y="2431416"/>
            <a:ext cx="903287" cy="460375"/>
          </a:xfrm>
          <a:prstGeom prst="rect">
            <a:avLst/>
          </a:prstGeom>
          <a:noFill/>
          <a:ln w="9525">
            <a:noFill/>
          </a:ln>
        </p:spPr>
        <p:txBody>
          <a:bodyPr wrap="square" anchor="t">
            <a:spAutoFit/>
          </a:bodyPr>
          <a:lstStyle/>
          <a:p>
            <a:pPr algn="ctr"/>
            <a:r>
              <a:rPr lang="zh-CN" altLang="en-US" sz="2400" b="1">
                <a:solidFill>
                  <a:srgbClr val="FF0000"/>
                </a:solidFill>
                <a:latin typeface="微软雅黑" panose="020B0503020204020204" pitchFamily="34" charset="-122"/>
                <a:ea typeface="微软雅黑" panose="020B0503020204020204" pitchFamily="34" charset="-122"/>
              </a:rPr>
              <a:t>有氧</a:t>
            </a:r>
            <a:endParaRPr lang="zh-CN" altLang="en-US" sz="2400" b="1">
              <a:solidFill>
                <a:srgbClr val="FF0000"/>
              </a:solidFill>
              <a:latin typeface="微软雅黑" panose="020B0503020204020204" pitchFamily="34" charset="-122"/>
              <a:ea typeface="微软雅黑" panose="020B0503020204020204" pitchFamily="34" charset="-122"/>
            </a:endParaRPr>
          </a:p>
        </p:txBody>
      </p:sp>
      <p:grpSp>
        <p:nvGrpSpPr>
          <p:cNvPr id="41" name="组合 40"/>
          <p:cNvGrpSpPr/>
          <p:nvPr>
            <p:custDataLst>
              <p:tags r:id="rId40"/>
            </p:custDataLst>
          </p:nvPr>
        </p:nvGrpSpPr>
        <p:grpSpPr>
          <a:xfrm>
            <a:off x="1725295" y="3208655"/>
            <a:ext cx="425450" cy="541020"/>
            <a:chOff x="704" y="2399"/>
            <a:chExt cx="670" cy="852"/>
          </a:xfrm>
        </p:grpSpPr>
        <p:sp>
          <p:nvSpPr>
            <p:cNvPr id="42" name="Text Box 17"/>
            <p:cNvSpPr/>
            <p:nvPr>
              <p:custDataLst>
                <p:tags r:id="rId41"/>
              </p:custDataLst>
            </p:nvPr>
          </p:nvSpPr>
          <p:spPr>
            <a:xfrm>
              <a:off x="704" y="2399"/>
              <a:ext cx="670" cy="725"/>
            </a:xfrm>
            <a:prstGeom prst="rect">
              <a:avLst/>
            </a:prstGeom>
            <a:noFill/>
            <a:ln>
              <a:noFill/>
              <a:miter lim="800000"/>
            </a:ln>
          </p:spPr>
          <p:txBody>
            <a:bodyPr>
              <a:sp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eaLnBrk="1" hangingPunct="1">
                <a:spcBef>
                  <a:spcPct val="50000"/>
                </a:spcBef>
              </a:pPr>
              <a:r>
                <a:rPr lang="en-US" altLang="zh-CN" sz="2400" b="1">
                  <a:solidFill>
                    <a:srgbClr val="FF0000"/>
                  </a:solidFill>
                  <a:latin typeface="Times New Roman" panose="02020603050405020304" charset="0"/>
                  <a:ea typeface="Times New Roman" panose="02020603050405020304" charset="0"/>
                </a:rPr>
                <a:t>R</a:t>
              </a:r>
              <a:endParaRPr lang="en-US" altLang="zh-CN" sz="2400" b="1">
                <a:solidFill>
                  <a:srgbClr val="FF0000"/>
                </a:solidFill>
                <a:latin typeface="Times New Roman" panose="02020603050405020304" charset="0"/>
                <a:ea typeface="Times New Roman" panose="02020603050405020304" charset="0"/>
              </a:endParaRPr>
            </a:p>
          </p:txBody>
        </p:sp>
        <p:sp>
          <p:nvSpPr>
            <p:cNvPr id="43" name="椭圆 42"/>
            <p:cNvSpPr/>
            <p:nvPr>
              <p:custDataLst>
                <p:tags r:id="rId42"/>
              </p:custDataLst>
            </p:nvPr>
          </p:nvSpPr>
          <p:spPr>
            <a:xfrm>
              <a:off x="849" y="3050"/>
              <a:ext cx="201" cy="201"/>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4" name="文本框 43"/>
          <p:cNvSpPr txBox="1"/>
          <p:nvPr>
            <p:custDataLst>
              <p:tags r:id="rId43"/>
            </p:custDataLst>
          </p:nvPr>
        </p:nvSpPr>
        <p:spPr>
          <a:xfrm>
            <a:off x="7279380" y="2880043"/>
            <a:ext cx="3817620" cy="829945"/>
          </a:xfrm>
          <a:prstGeom prst="rect">
            <a:avLst/>
          </a:prstGeom>
          <a:noFill/>
        </p:spPr>
        <p:txBody>
          <a:bodyPr wrap="square" rtlCol="0" anchor="t">
            <a:spAutoFit/>
          </a:bodyPr>
          <a:lstStyle/>
          <a:p>
            <a:r>
              <a:rPr lang="zh-CN" altLang="en-US" sz="2400" b="1">
                <a:solidFill>
                  <a:srgbClr val="000000"/>
                </a:solidFill>
                <a:latin typeface="Times New Roman" panose="02020603050405020304" charset="0"/>
                <a:ea typeface="楷体" panose="02010609060101010101" charset="-122"/>
                <a:cs typeface="Times New Roman" panose="02020603050405020304" charset="0"/>
                <a:sym typeface="+mn-ea"/>
              </a:rPr>
              <a:t>产生</a:t>
            </a:r>
            <a:r>
              <a:rPr lang="en-US" sz="2400" b="1">
                <a:solidFill>
                  <a:srgbClr val="000000"/>
                </a:solidFill>
                <a:latin typeface="Times New Roman" panose="02020603050405020304" charset="0"/>
                <a:ea typeface="楷体" panose="02010609060101010101" charset="-122"/>
                <a:cs typeface="Times New Roman" panose="02020603050405020304" charset="0"/>
                <a:sym typeface="+mn-ea"/>
              </a:rPr>
              <a:t>CO</a:t>
            </a:r>
            <a:r>
              <a:rPr lang="en-US" sz="2400" b="1" baseline="-25000">
                <a:solidFill>
                  <a:srgbClr val="000000"/>
                </a:solidFill>
                <a:latin typeface="Times New Roman" panose="02020603050405020304" charset="0"/>
                <a:ea typeface="楷体" panose="02010609060101010101" charset="-122"/>
                <a:cs typeface="Times New Roman" panose="02020603050405020304" charset="0"/>
                <a:sym typeface="+mn-ea"/>
              </a:rPr>
              <a:t>2</a:t>
            </a:r>
            <a:r>
              <a:rPr lang="en-US" sz="2400" b="1">
                <a:solidFill>
                  <a:srgbClr val="000000"/>
                </a:solidFill>
                <a:latin typeface="Times New Roman" panose="02020603050405020304" charset="0"/>
                <a:ea typeface="楷体" panose="02010609060101010101" charset="-122"/>
                <a:cs typeface="Times New Roman" panose="02020603050405020304" charset="0"/>
                <a:sym typeface="+mn-ea"/>
              </a:rPr>
              <a:t>_____</a:t>
            </a:r>
            <a:r>
              <a:rPr lang="en-US" altLang="zh-CN" sz="2400" b="1" u="sng">
                <a:latin typeface="Times New Roman" panose="02020603050405020304" charset="0"/>
                <a:ea typeface="楷体" panose="02010609060101010101" charset="-122"/>
                <a:cs typeface="Times New Roman" panose="02020603050405020304" charset="0"/>
                <a:sym typeface="+mn-ea"/>
              </a:rPr>
              <a:t>            </a:t>
            </a:r>
            <a:endParaRPr lang="en-US" altLang="zh-CN" sz="2400" b="1" u="sng">
              <a:latin typeface="Times New Roman" panose="02020603050405020304" charset="0"/>
              <a:ea typeface="楷体" panose="02010609060101010101" charset="-122"/>
              <a:cs typeface="Times New Roman" panose="02020603050405020304" charset="0"/>
              <a:sym typeface="+mn-ea"/>
            </a:endParaRPr>
          </a:p>
          <a:p>
            <a:r>
              <a:rPr lang="en-US" sz="2400" b="1">
                <a:solidFill>
                  <a:srgbClr val="000000"/>
                </a:solidFill>
                <a:latin typeface="Times New Roman" panose="02020603050405020304" charset="0"/>
                <a:ea typeface="楷体" panose="02010609060101010101" charset="-122"/>
                <a:cs typeface="Times New Roman" panose="02020603050405020304" charset="0"/>
                <a:sym typeface="+mn-ea"/>
              </a:rPr>
              <a:t>⇒</a:t>
            </a:r>
            <a:r>
              <a:rPr lang="zh-CN" altLang="en-US" sz="2400" b="1">
                <a:solidFill>
                  <a:srgbClr val="000000"/>
                </a:solidFill>
                <a:latin typeface="Times New Roman" panose="02020603050405020304" charset="0"/>
                <a:ea typeface="楷体" panose="02010609060101010101" charset="-122"/>
                <a:cs typeface="Times New Roman" panose="02020603050405020304" charset="0"/>
                <a:sym typeface="+mn-ea"/>
              </a:rPr>
              <a:t>组织细胞呼吸</a:t>
            </a:r>
            <a:r>
              <a:rPr lang="en-US" sz="2400" b="1">
                <a:solidFill>
                  <a:srgbClr val="000000"/>
                </a:solidFill>
                <a:latin typeface="Times New Roman" panose="02020603050405020304" charset="0"/>
                <a:ea typeface="楷体" panose="02010609060101010101" charset="-122"/>
                <a:cs typeface="Times New Roman" panose="02020603050405020304" charset="0"/>
                <a:sym typeface="+mn-ea"/>
              </a:rPr>
              <a:t>______</a:t>
            </a:r>
            <a:r>
              <a:rPr lang="en-US" altLang="zh-CN" sz="2400" b="1" u="sng">
                <a:latin typeface="Times New Roman" panose="02020603050405020304" charset="0"/>
                <a:ea typeface="楷体" panose="02010609060101010101" charset="-122"/>
                <a:cs typeface="Times New Roman" panose="02020603050405020304" charset="0"/>
                <a:sym typeface="+mn-ea"/>
              </a:rPr>
              <a:t>  </a:t>
            </a:r>
            <a:endParaRPr lang="zh-CN" altLang="en-US" sz="240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mn-ea"/>
            </a:endParaRPr>
          </a:p>
        </p:txBody>
      </p:sp>
      <p:sp>
        <p:nvSpPr>
          <p:cNvPr id="45" name="文本框 44"/>
          <p:cNvSpPr txBox="1"/>
          <p:nvPr>
            <p:custDataLst>
              <p:tags r:id="rId44"/>
            </p:custDataLst>
          </p:nvPr>
        </p:nvSpPr>
        <p:spPr>
          <a:xfrm>
            <a:off x="8558371" y="2866303"/>
            <a:ext cx="792480" cy="460375"/>
          </a:xfrm>
          <a:prstGeom prst="rect">
            <a:avLst/>
          </a:prstGeom>
          <a:noFill/>
        </p:spPr>
        <p:txBody>
          <a:bodyPr wrap="none" rtlCol="0">
            <a:spAutoFit/>
          </a:bodyPr>
          <a:lstStyle/>
          <a:p>
            <a:pPr algn="l"/>
            <a:r>
              <a:rPr lang="zh-CN" altLang="en-US" sz="240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mn-ea"/>
              </a:rPr>
              <a:t>最少</a:t>
            </a:r>
            <a:endParaRPr lang="zh-CN" altLang="en-US" sz="240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mn-ea"/>
            </a:endParaRPr>
          </a:p>
        </p:txBody>
      </p:sp>
      <p:sp>
        <p:nvSpPr>
          <p:cNvPr id="46" name="文本框 45"/>
          <p:cNvSpPr txBox="1"/>
          <p:nvPr>
            <p:custDataLst>
              <p:tags r:id="rId45"/>
            </p:custDataLst>
          </p:nvPr>
        </p:nvSpPr>
        <p:spPr>
          <a:xfrm>
            <a:off x="6218493" y="3783243"/>
            <a:ext cx="5148580" cy="829945"/>
          </a:xfrm>
          <a:prstGeom prst="rect">
            <a:avLst/>
          </a:prstGeom>
          <a:solidFill>
            <a:srgbClr val="C7F3C0"/>
          </a:solidFill>
        </p:spPr>
        <p:txBody>
          <a:bodyPr wrap="square" rtlCol="0" anchor="t">
            <a:spAutoFit/>
          </a:bodyPr>
          <a:lstStyle/>
          <a:p>
            <a:pPr algn="l"/>
            <a:r>
              <a:rPr lang="zh-CN" altLang="en-US" sz="2400" b="1">
                <a:solidFill>
                  <a:schemeClr val="tx1"/>
                </a:solidFill>
                <a:latin typeface="Times New Roman" panose="02020603050405020304" charset="0"/>
                <a:ea typeface="微软雅黑" panose="020B0503020204020204" pitchFamily="34" charset="-122"/>
                <a:cs typeface="Times New Roman" panose="02020603050405020304" charset="0"/>
                <a:sym typeface="+mn-ea"/>
              </a:rPr>
              <a:t>此时</a:t>
            </a:r>
            <a:r>
              <a:rPr lang="zh-CN" altLang="en-US" sz="2400" b="1">
                <a:solidFill>
                  <a:srgbClr val="0000FF"/>
                </a:solidFill>
                <a:latin typeface="Times New Roman" panose="02020603050405020304" charset="0"/>
                <a:ea typeface="微软雅黑" panose="020B0503020204020204" pitchFamily="34" charset="-122"/>
                <a:cs typeface="Times New Roman" panose="02020603050405020304" charset="0"/>
                <a:sym typeface="+mn-ea"/>
              </a:rPr>
              <a:t>有机物消耗最少</a:t>
            </a:r>
            <a:r>
              <a:rPr lang="zh-CN" altLang="en-US" sz="2400" b="1">
                <a:solidFill>
                  <a:schemeClr val="tx1"/>
                </a:solidFill>
                <a:latin typeface="Times New Roman" panose="02020603050405020304" charset="0"/>
                <a:ea typeface="微软雅黑" panose="020B0503020204020204" pitchFamily="34" charset="-122"/>
                <a:cs typeface="Times New Roman" panose="02020603050405020304" charset="0"/>
                <a:sym typeface="+mn-ea"/>
              </a:rPr>
              <a:t>，</a:t>
            </a:r>
            <a:r>
              <a:rPr lang="en-US" altLang="zh-CN" sz="2400" b="1">
                <a:solidFill>
                  <a:schemeClr val="tx1"/>
                </a:solidFill>
                <a:latin typeface="Times New Roman" panose="02020603050405020304" charset="0"/>
                <a:ea typeface="微软雅黑" panose="020B0503020204020204" pitchFamily="34" charset="-122"/>
                <a:cs typeface="Times New Roman" panose="02020603050405020304" charset="0"/>
                <a:sym typeface="+mn-ea"/>
              </a:rPr>
              <a:t>R</a:t>
            </a:r>
            <a:r>
              <a:rPr lang="zh-CN" altLang="en-US" sz="2400" b="1">
                <a:solidFill>
                  <a:schemeClr val="tx1"/>
                </a:solidFill>
                <a:latin typeface="Times New Roman" panose="02020603050405020304" charset="0"/>
                <a:ea typeface="微软雅黑" panose="020B0503020204020204" pitchFamily="34" charset="-122"/>
                <a:cs typeface="Times New Roman" panose="02020603050405020304" charset="0"/>
                <a:sym typeface="+mn-ea"/>
              </a:rPr>
              <a:t>点对应的</a:t>
            </a:r>
            <a:r>
              <a:rPr lang="en-US" sz="2400" b="1">
                <a:solidFill>
                  <a:schemeClr val="tx1"/>
                </a:solidFill>
                <a:latin typeface="Times New Roman" panose="02020603050405020304" charset="0"/>
                <a:ea typeface="微软雅黑" panose="020B0503020204020204" pitchFamily="34" charset="-122"/>
                <a:cs typeface="Times New Roman" panose="02020603050405020304" charset="0"/>
                <a:sym typeface="+mn-ea"/>
              </a:rPr>
              <a:t>O</a:t>
            </a:r>
            <a:r>
              <a:rPr lang="en-US" sz="2400" b="1" baseline="-25000">
                <a:solidFill>
                  <a:schemeClr val="tx1"/>
                </a:solidFill>
                <a:latin typeface="Times New Roman" panose="02020603050405020304" charset="0"/>
                <a:ea typeface="微软雅黑" panose="020B0503020204020204" pitchFamily="34" charset="-122"/>
                <a:cs typeface="Times New Roman" panose="02020603050405020304" charset="0"/>
                <a:sym typeface="+mn-ea"/>
              </a:rPr>
              <a:t>2</a:t>
            </a:r>
            <a:r>
              <a:rPr lang="zh-CN" altLang="en-US" sz="2400" b="1">
                <a:solidFill>
                  <a:schemeClr val="tx1"/>
                </a:solidFill>
                <a:latin typeface="Times New Roman" panose="02020603050405020304" charset="0"/>
                <a:ea typeface="微软雅黑" panose="020B0503020204020204" pitchFamily="34" charset="-122"/>
                <a:cs typeface="Times New Roman" panose="02020603050405020304" charset="0"/>
                <a:sym typeface="+mn-ea"/>
              </a:rPr>
              <a:t>浓度是</a:t>
            </a:r>
            <a:r>
              <a:rPr lang="zh-CN" altLang="en-US" sz="2400" b="1">
                <a:solidFill>
                  <a:srgbClr val="0000FF"/>
                </a:solidFill>
                <a:latin typeface="Times New Roman" panose="02020603050405020304" charset="0"/>
                <a:ea typeface="微软雅黑" panose="020B0503020204020204" pitchFamily="34" charset="-122"/>
                <a:cs typeface="Times New Roman" panose="02020603050405020304" charset="0"/>
                <a:sym typeface="+mn-ea"/>
              </a:rPr>
              <a:t>储藏蔬菜、水果的最佳O</a:t>
            </a:r>
            <a:r>
              <a:rPr lang="zh-CN" altLang="en-US" sz="2400" b="1" baseline="-25000">
                <a:solidFill>
                  <a:srgbClr val="0000FF"/>
                </a:solidFill>
                <a:latin typeface="Times New Roman" panose="02020603050405020304" charset="0"/>
                <a:ea typeface="微软雅黑" panose="020B0503020204020204" pitchFamily="34" charset="-122"/>
                <a:cs typeface="Times New Roman" panose="02020603050405020304" charset="0"/>
                <a:sym typeface="+mn-ea"/>
              </a:rPr>
              <a:t>2</a:t>
            </a:r>
            <a:r>
              <a:rPr lang="zh-CN" altLang="en-US" sz="2400" b="1">
                <a:solidFill>
                  <a:srgbClr val="0000FF"/>
                </a:solidFill>
                <a:latin typeface="Times New Roman" panose="02020603050405020304" charset="0"/>
                <a:ea typeface="微软雅黑" panose="020B0503020204020204" pitchFamily="34" charset="-122"/>
                <a:cs typeface="Times New Roman" panose="02020603050405020304" charset="0"/>
                <a:sym typeface="+mn-ea"/>
              </a:rPr>
              <a:t>浓度</a:t>
            </a:r>
            <a:r>
              <a:rPr lang="zh-CN" altLang="en-US" sz="2400" b="1">
                <a:solidFill>
                  <a:schemeClr val="tx1"/>
                </a:solidFill>
                <a:latin typeface="Times New Roman" panose="02020603050405020304" charset="0"/>
                <a:ea typeface="微软雅黑" panose="020B0503020204020204" pitchFamily="34" charset="-122"/>
                <a:cs typeface="Times New Roman" panose="02020603050405020304" charset="0"/>
                <a:sym typeface="+mn-ea"/>
              </a:rPr>
              <a:t>。</a:t>
            </a:r>
            <a:endParaRPr lang="zh-CN" altLang="en-US" sz="2400" b="1">
              <a:solidFill>
                <a:schemeClr val="tx1"/>
              </a:solidFill>
              <a:latin typeface="Times New Roman" panose="02020603050405020304" charset="0"/>
              <a:ea typeface="微软雅黑" panose="020B0503020204020204" pitchFamily="34" charset="-122"/>
              <a:cs typeface="Times New Roman" panose="02020603050405020304" charset="0"/>
              <a:sym typeface="+mn-ea"/>
            </a:endParaRPr>
          </a:p>
        </p:txBody>
      </p:sp>
      <p:sp>
        <p:nvSpPr>
          <p:cNvPr id="47" name="文本框 46"/>
          <p:cNvSpPr txBox="1"/>
          <p:nvPr>
            <p:custDataLst>
              <p:tags r:id="rId46"/>
            </p:custDataLst>
          </p:nvPr>
        </p:nvSpPr>
        <p:spPr>
          <a:xfrm>
            <a:off x="9508490" y="3220087"/>
            <a:ext cx="1097280" cy="460375"/>
          </a:xfrm>
          <a:prstGeom prst="rect">
            <a:avLst/>
          </a:prstGeom>
          <a:noFill/>
        </p:spPr>
        <p:txBody>
          <a:bodyPr wrap="none" rtlCol="0">
            <a:spAutoFit/>
          </a:bodyPr>
          <a:lstStyle/>
          <a:p>
            <a:pPr algn="l"/>
            <a:r>
              <a:rPr lang="zh-CN" altLang="en-US" sz="240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mn-ea"/>
              </a:rPr>
              <a:t>最弱点</a:t>
            </a:r>
            <a:endParaRPr lang="zh-CN" altLang="en-US" sz="240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mn-ea"/>
            </a:endParaRPr>
          </a:p>
        </p:txBody>
      </p:sp>
      <p:sp>
        <p:nvSpPr>
          <p:cNvPr id="48" name="文本框 47"/>
          <p:cNvSpPr txBox="1"/>
          <p:nvPr>
            <p:custDataLst>
              <p:tags r:id="rId47"/>
            </p:custDataLst>
          </p:nvPr>
        </p:nvSpPr>
        <p:spPr>
          <a:xfrm>
            <a:off x="7196272" y="4668552"/>
            <a:ext cx="4126230" cy="1308735"/>
          </a:xfrm>
          <a:prstGeom prst="rect">
            <a:avLst/>
          </a:prstGeom>
          <a:noFill/>
        </p:spPr>
        <p:txBody>
          <a:bodyPr wrap="square" rtlCol="0" anchor="t">
            <a:spAutoFit/>
          </a:bodyPr>
          <a:lstStyle/>
          <a:p>
            <a:pPr>
              <a:lnSpc>
                <a:spcPct val="110000"/>
              </a:lnSpc>
            </a:pPr>
            <a:r>
              <a:rPr sz="2400" b="1">
                <a:solidFill>
                  <a:srgbClr val="000000"/>
                </a:solidFill>
                <a:latin typeface="Times New Roman" panose="02020603050405020304" charset="0"/>
                <a:ea typeface="楷体" panose="02010609060101010101" charset="-122"/>
                <a:cs typeface="Times New Roman" panose="02020603050405020304" charset="0"/>
                <a:sym typeface="+mn-ea"/>
              </a:rPr>
              <a:t>有氧呼吸释放的CO</a:t>
            </a:r>
            <a:r>
              <a:rPr sz="2400" b="1" baseline="-25000">
                <a:solidFill>
                  <a:srgbClr val="000000"/>
                </a:solidFill>
                <a:latin typeface="Times New Roman" panose="02020603050405020304" charset="0"/>
                <a:ea typeface="楷体" panose="02010609060101010101" charset="-122"/>
                <a:cs typeface="Times New Roman" panose="02020603050405020304" charset="0"/>
                <a:sym typeface="+mn-ea"/>
              </a:rPr>
              <a:t>2</a:t>
            </a:r>
            <a:r>
              <a:rPr sz="2400" b="1">
                <a:solidFill>
                  <a:srgbClr val="000000"/>
                </a:solidFill>
                <a:latin typeface="Times New Roman" panose="02020603050405020304" charset="0"/>
                <a:ea typeface="楷体" panose="02010609060101010101" charset="-122"/>
                <a:cs typeface="Times New Roman" panose="02020603050405020304" charset="0"/>
                <a:sym typeface="+mn-ea"/>
              </a:rPr>
              <a:t>量</a:t>
            </a:r>
            <a:r>
              <a:rPr lang="en-US" sz="2400" b="1">
                <a:solidFill>
                  <a:srgbClr val="000000"/>
                </a:solidFill>
                <a:latin typeface="Times New Roman" panose="02020603050405020304" charset="0"/>
                <a:ea typeface="楷体" panose="02010609060101010101" charset="-122"/>
                <a:cs typeface="Times New Roman" panose="02020603050405020304" charset="0"/>
                <a:sym typeface="+mn-ea"/>
              </a:rPr>
              <a:t>______</a:t>
            </a:r>
            <a:r>
              <a:rPr sz="2400" b="1">
                <a:solidFill>
                  <a:srgbClr val="000000"/>
                </a:solidFill>
                <a:latin typeface="Times New Roman" panose="02020603050405020304" charset="0"/>
                <a:ea typeface="楷体" panose="02010609060101010101" charset="-122"/>
                <a:cs typeface="Times New Roman" panose="02020603050405020304" charset="0"/>
                <a:sym typeface="+mn-ea"/>
              </a:rPr>
              <a:t>无氧呼吸释放的CO</a:t>
            </a:r>
            <a:r>
              <a:rPr sz="2400" b="1" baseline="-25000">
                <a:solidFill>
                  <a:srgbClr val="000000"/>
                </a:solidFill>
                <a:latin typeface="Times New Roman" panose="02020603050405020304" charset="0"/>
                <a:ea typeface="楷体" panose="02010609060101010101" charset="-122"/>
                <a:cs typeface="Times New Roman" panose="02020603050405020304" charset="0"/>
                <a:sym typeface="+mn-ea"/>
              </a:rPr>
              <a:t>2</a:t>
            </a:r>
            <a:r>
              <a:rPr sz="2400" b="1">
                <a:solidFill>
                  <a:srgbClr val="000000"/>
                </a:solidFill>
                <a:latin typeface="Times New Roman" panose="02020603050405020304" charset="0"/>
                <a:ea typeface="楷体" panose="02010609060101010101" charset="-122"/>
                <a:cs typeface="Times New Roman" panose="02020603050405020304" charset="0"/>
                <a:sym typeface="+mn-ea"/>
              </a:rPr>
              <a:t>量</a:t>
            </a:r>
            <a:r>
              <a:rPr lang="zh-CN" altLang="zh-CN" sz="2400" b="1">
                <a:latin typeface="Times New Roman" panose="02020603050405020304" charset="0"/>
                <a:ea typeface="楷体" panose="02010609060101010101" charset="-122"/>
                <a:cs typeface="Times New Roman" panose="02020603050405020304" charset="0"/>
                <a:sym typeface="宋体" panose="02010600030101010101" pitchFamily="2" charset="-122"/>
              </a:rPr>
              <a:t>，但二者消耗葡萄糖的速率</a:t>
            </a:r>
            <a:r>
              <a:rPr lang="en-US" sz="2400" b="1">
                <a:solidFill>
                  <a:srgbClr val="000000"/>
                </a:solidFill>
                <a:latin typeface="Times New Roman" panose="02020603050405020304" charset="0"/>
                <a:ea typeface="楷体" panose="02010609060101010101" charset="-122"/>
                <a:cs typeface="Times New Roman" panose="02020603050405020304" charset="0"/>
                <a:sym typeface="+mn-ea"/>
              </a:rPr>
              <a:t>_______</a:t>
            </a:r>
            <a:r>
              <a:rPr lang="zh-CN" altLang="zh-CN" sz="2400" b="1">
                <a:latin typeface="Times New Roman" panose="02020603050405020304" charset="0"/>
                <a:ea typeface="楷体" panose="02010609060101010101" charset="-122"/>
                <a:cs typeface="Times New Roman" panose="02020603050405020304" charset="0"/>
                <a:sym typeface="宋体" panose="02010600030101010101" pitchFamily="2" charset="-122"/>
              </a:rPr>
              <a:t>。</a:t>
            </a:r>
            <a:endParaRPr lang="zh-CN" altLang="zh-CN" sz="2400" b="1">
              <a:latin typeface="Times New Roman" panose="02020603050405020304" charset="0"/>
              <a:ea typeface="楷体" panose="02010609060101010101" charset="-122"/>
              <a:cs typeface="Times New Roman" panose="02020603050405020304" charset="0"/>
              <a:sym typeface="宋体" panose="02010600030101010101" pitchFamily="2" charset="-122"/>
            </a:endParaRPr>
          </a:p>
        </p:txBody>
      </p:sp>
      <p:sp>
        <p:nvSpPr>
          <p:cNvPr id="49" name="文本框 48"/>
          <p:cNvSpPr txBox="1"/>
          <p:nvPr>
            <p:custDataLst>
              <p:tags r:id="rId48"/>
            </p:custDataLst>
          </p:nvPr>
        </p:nvSpPr>
        <p:spPr>
          <a:xfrm>
            <a:off x="10363365" y="4653280"/>
            <a:ext cx="792480" cy="460375"/>
          </a:xfrm>
          <a:prstGeom prst="rect">
            <a:avLst/>
          </a:prstGeom>
          <a:noFill/>
        </p:spPr>
        <p:txBody>
          <a:bodyPr wrap="none" rtlCol="0">
            <a:spAutoFit/>
          </a:bodyPr>
          <a:lstStyle/>
          <a:p>
            <a:pPr algn="l"/>
            <a:r>
              <a:rPr lang="zh-CN" altLang="zh-CN" sz="240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宋体" panose="02010600030101010101" pitchFamily="2" charset="-122"/>
              </a:rPr>
              <a:t>等于</a:t>
            </a:r>
            <a:endParaRPr lang="zh-CN" altLang="zh-CN" sz="240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宋体" panose="02010600030101010101" pitchFamily="2" charset="-122"/>
            </a:endParaRPr>
          </a:p>
        </p:txBody>
      </p:sp>
      <p:sp>
        <p:nvSpPr>
          <p:cNvPr id="50" name="文本框 49"/>
          <p:cNvSpPr txBox="1"/>
          <p:nvPr>
            <p:custDataLst>
              <p:tags r:id="rId49"/>
            </p:custDataLst>
          </p:nvPr>
        </p:nvSpPr>
        <p:spPr>
          <a:xfrm>
            <a:off x="9974113" y="5468336"/>
            <a:ext cx="1097280" cy="460375"/>
          </a:xfrm>
          <a:prstGeom prst="rect">
            <a:avLst/>
          </a:prstGeom>
          <a:noFill/>
        </p:spPr>
        <p:txBody>
          <a:bodyPr wrap="none" rtlCol="0">
            <a:spAutoFit/>
          </a:bodyPr>
          <a:lstStyle/>
          <a:p>
            <a:pPr algn="l"/>
            <a:r>
              <a:rPr lang="zh-CN" altLang="zh-CN" sz="240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宋体" panose="02010600030101010101" pitchFamily="2" charset="-122"/>
              </a:rPr>
              <a:t>不相等</a:t>
            </a:r>
            <a:endParaRPr lang="zh-CN" altLang="zh-CN" sz="240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宋体" panose="02010600030101010101" pitchFamily="2" charset="-122"/>
            </a:endParaRPr>
          </a:p>
        </p:txBody>
      </p:sp>
      <p:sp>
        <p:nvSpPr>
          <p:cNvPr id="51" name="文本框 50"/>
          <p:cNvSpPr txBox="1"/>
          <p:nvPr>
            <p:custDataLst>
              <p:tags r:id="rId50"/>
            </p:custDataLst>
          </p:nvPr>
        </p:nvSpPr>
        <p:spPr>
          <a:xfrm>
            <a:off x="7166610" y="6059744"/>
            <a:ext cx="2781935" cy="460375"/>
          </a:xfrm>
          <a:prstGeom prst="rect">
            <a:avLst/>
          </a:prstGeom>
          <a:noFill/>
        </p:spPr>
        <p:txBody>
          <a:bodyPr wrap="square" rtlCol="0" anchor="t">
            <a:spAutoFit/>
          </a:bodyPr>
          <a:lstStyle/>
          <a:p>
            <a:r>
              <a:rPr lang="zh-CN" altLang="zh-CN" sz="2400" b="1">
                <a:latin typeface="Times New Roman" panose="02020603050405020304" charset="0"/>
                <a:ea typeface="楷体" panose="02010609060101010101" charset="-122"/>
                <a:cs typeface="Times New Roman" panose="02020603050405020304" charset="0"/>
                <a:sym typeface="宋体" panose="02010600030101010101" pitchFamily="2" charset="-122"/>
              </a:rPr>
              <a:t>无氧呼吸终止点。</a:t>
            </a:r>
            <a:endParaRPr lang="zh-CN" altLang="zh-CN" sz="2400" b="1">
              <a:latin typeface="Times New Roman" panose="02020603050405020304" charset="0"/>
              <a:ea typeface="楷体" panose="02010609060101010101" charset="-122"/>
              <a:cs typeface="Times New Roman" panose="02020603050405020304" charset="0"/>
              <a:sym typeface="宋体" panose="02010600030101010101" pitchFamily="2" charset="-122"/>
            </a:endParaRPr>
          </a:p>
        </p:txBody>
      </p:sp>
      <p:grpSp>
        <p:nvGrpSpPr>
          <p:cNvPr id="26" name="组合 25"/>
          <p:cNvGrpSpPr/>
          <p:nvPr/>
        </p:nvGrpSpPr>
        <p:grpSpPr>
          <a:xfrm>
            <a:off x="82550" y="5721350"/>
            <a:ext cx="5939790" cy="825500"/>
            <a:chOff x="130" y="9010"/>
            <a:chExt cx="9354" cy="1300"/>
          </a:xfrm>
        </p:grpSpPr>
        <p:pic>
          <p:nvPicPr>
            <p:cNvPr id="23" name="图片 22"/>
            <p:cNvPicPr>
              <a:picLocks noChangeAspect="1"/>
            </p:cNvPicPr>
            <p:nvPr>
              <p:custDataLst>
                <p:tags r:id="rId51"/>
              </p:custDataLst>
            </p:nvPr>
          </p:nvPicPr>
          <p:blipFill>
            <a:blip r:embed="rId52"/>
            <a:srcRect b="66297"/>
            <a:stretch>
              <a:fillRect/>
            </a:stretch>
          </p:blipFill>
          <p:spPr>
            <a:xfrm>
              <a:off x="130" y="9010"/>
              <a:ext cx="9355" cy="711"/>
            </a:xfrm>
            <a:prstGeom prst="rect">
              <a:avLst/>
            </a:prstGeom>
          </p:spPr>
        </p:pic>
        <p:pic>
          <p:nvPicPr>
            <p:cNvPr id="25" name="图片 24"/>
            <p:cNvPicPr>
              <a:picLocks noChangeAspect="1"/>
            </p:cNvPicPr>
            <p:nvPr>
              <p:custDataLst>
                <p:tags r:id="rId53"/>
              </p:custDataLst>
            </p:nvPr>
          </p:nvPicPr>
          <p:blipFill>
            <a:blip r:embed="rId52"/>
            <a:srcRect t="66298" b="3427"/>
            <a:stretch>
              <a:fillRect/>
            </a:stretch>
          </p:blipFill>
          <p:spPr>
            <a:xfrm>
              <a:off x="130" y="9694"/>
              <a:ext cx="9018" cy="616"/>
            </a:xfrm>
            <a:prstGeom prst="rect">
              <a:avLst/>
            </a:prstGeom>
          </p:spPr>
        </p:pic>
      </p:grpSp>
      <p:sp>
        <p:nvSpPr>
          <p:cNvPr id="24" name="Text Box 13"/>
          <p:cNvSpPr/>
          <p:nvPr>
            <p:custDataLst>
              <p:tags r:id="rId54"/>
            </p:custDataLst>
          </p:nvPr>
        </p:nvSpPr>
        <p:spPr>
          <a:xfrm>
            <a:off x="3157220" y="3146425"/>
            <a:ext cx="1984375" cy="706755"/>
          </a:xfrm>
          <a:prstGeom prst="rect">
            <a:avLst/>
          </a:prstGeom>
          <a:noFill/>
          <a:ln>
            <a:noFill/>
            <a:miter lim="800000"/>
          </a:ln>
        </p:spPr>
        <p:txBody>
          <a:bodyPr wrap="square">
            <a:sp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eaLnBrk="1" hangingPunct="1">
              <a:spcBef>
                <a:spcPct val="50000"/>
              </a:spcBef>
            </a:pPr>
            <a:r>
              <a:rPr lang="en-US" altLang="zh-CN" sz="2000" b="1">
                <a:solidFill>
                  <a:srgbClr val="0929E9"/>
                </a:solidFill>
                <a:latin typeface="微软雅黑" panose="020B0503020204020204" pitchFamily="34" charset="-122"/>
                <a:ea typeface="微软雅黑" panose="020B0503020204020204" pitchFamily="34" charset="-122"/>
              </a:rPr>
              <a:t>=</a:t>
            </a:r>
            <a:r>
              <a:rPr sz="2000" b="1">
                <a:solidFill>
                  <a:srgbClr val="0929E9"/>
                </a:solidFill>
                <a:latin typeface="微软雅黑" panose="020B0503020204020204" pitchFamily="34" charset="-122"/>
                <a:ea typeface="微软雅黑" panose="020B0503020204020204" pitchFamily="34" charset="-122"/>
              </a:rPr>
              <a:t>有氧呼吸</a:t>
            </a:r>
            <a:r>
              <a:rPr lang="en-US" altLang="zh-CN" sz="2000" b="1">
                <a:solidFill>
                  <a:srgbClr val="0929E9"/>
                </a:solidFill>
                <a:latin typeface="微软雅黑" panose="020B0503020204020204" pitchFamily="34" charset="-122"/>
                <a:ea typeface="微软雅黑" panose="020B0503020204020204" pitchFamily="34" charset="-122"/>
              </a:rPr>
              <a:t>CO</a:t>
            </a:r>
            <a:r>
              <a:rPr lang="en-US" altLang="zh-CN" sz="2000" b="1" baseline="-25000">
                <a:solidFill>
                  <a:srgbClr val="0929E9"/>
                </a:solidFill>
                <a:latin typeface="微软雅黑" panose="020B0503020204020204" pitchFamily="34" charset="-122"/>
                <a:ea typeface="微软雅黑" panose="020B0503020204020204" pitchFamily="34" charset="-122"/>
              </a:rPr>
              <a:t>2</a:t>
            </a:r>
            <a:r>
              <a:rPr sz="2000" b="1">
                <a:solidFill>
                  <a:srgbClr val="0929E9"/>
                </a:solidFill>
                <a:latin typeface="微软雅黑" panose="020B0503020204020204" pitchFamily="34" charset="-122"/>
                <a:ea typeface="微软雅黑" panose="020B0503020204020204" pitchFamily="34" charset="-122"/>
              </a:rPr>
              <a:t>释放</a:t>
            </a:r>
            <a:r>
              <a:rPr sz="2000" b="1">
                <a:solidFill>
                  <a:srgbClr val="0929E9"/>
                </a:solidFill>
                <a:latin typeface="微软雅黑" panose="020B0503020204020204" pitchFamily="34" charset="-122"/>
                <a:ea typeface="微软雅黑" panose="020B0503020204020204" pitchFamily="34" charset="-122"/>
              </a:rPr>
              <a:t>量</a:t>
            </a:r>
            <a:endParaRPr sz="2000" b="1">
              <a:solidFill>
                <a:srgbClr val="0929E9"/>
              </a:solidFill>
              <a:latin typeface="微软雅黑" panose="020B0503020204020204" pitchFamily="34" charset="-122"/>
              <a:ea typeface="微软雅黑" panose="020B0503020204020204" pitchFamily="34" charset="-122"/>
            </a:endParaRPr>
          </a:p>
        </p:txBody>
      </p:sp>
      <p:sp>
        <p:nvSpPr>
          <p:cNvPr id="13" name="文本框 12"/>
          <p:cNvSpPr txBox="1"/>
          <p:nvPr/>
        </p:nvSpPr>
        <p:spPr>
          <a:xfrm>
            <a:off x="2769235" y="1780540"/>
            <a:ext cx="2407285" cy="368300"/>
          </a:xfrm>
          <a:prstGeom prst="rect">
            <a:avLst/>
          </a:prstGeom>
          <a:noFill/>
        </p:spPr>
        <p:txBody>
          <a:bodyPr wrap="square" rtlCol="0">
            <a:spAutoFit/>
          </a:bodyPr>
          <a:p>
            <a:r>
              <a:rPr lang="en-US" altLang="zh-CN" b="1">
                <a:solidFill>
                  <a:schemeClr val="tx1"/>
                </a:solidFill>
              </a:rPr>
              <a:t>=</a:t>
            </a:r>
            <a:r>
              <a:rPr lang="zh-CN" altLang="en-US" b="1">
                <a:solidFill>
                  <a:schemeClr val="tx1"/>
                </a:solidFill>
              </a:rPr>
              <a:t>有氧呼吸</a:t>
            </a:r>
            <a:r>
              <a:rPr lang="en-US" altLang="zh-CN" b="1">
                <a:solidFill>
                  <a:schemeClr val="tx1"/>
                </a:solidFill>
              </a:rPr>
              <a:t>+</a:t>
            </a:r>
            <a:r>
              <a:rPr lang="zh-CN" altLang="en-US" b="1">
                <a:solidFill>
                  <a:schemeClr val="tx1"/>
                </a:solidFill>
              </a:rPr>
              <a:t>无氧呼吸</a:t>
            </a:r>
            <a:endParaRPr lang="zh-CN" altLang="en-US" b="1">
              <a:solidFill>
                <a:schemeClr val="tx1"/>
              </a:solidFill>
            </a:endParaRPr>
          </a:p>
        </p:txBody>
      </p:sp>
      <p:grpSp>
        <p:nvGrpSpPr>
          <p:cNvPr id="27" name="组合 26"/>
          <p:cNvGrpSpPr/>
          <p:nvPr/>
        </p:nvGrpSpPr>
        <p:grpSpPr>
          <a:xfrm>
            <a:off x="149225" y="81279"/>
            <a:ext cx="6296025" cy="1216026"/>
            <a:chOff x="235" y="128"/>
            <a:chExt cx="11269" cy="1915"/>
          </a:xfrm>
        </p:grpSpPr>
        <p:sp>
          <p:nvSpPr>
            <p:cNvPr id="29" name="文本框 28"/>
            <p:cNvSpPr txBox="1"/>
            <p:nvPr>
              <p:custDataLst>
                <p:tags r:id="rId55"/>
              </p:custDataLst>
            </p:nvPr>
          </p:nvSpPr>
          <p:spPr>
            <a:xfrm>
              <a:off x="503" y="1027"/>
              <a:ext cx="925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影响细胞呼吸的因素</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37" name="组合 36"/>
            <p:cNvGrpSpPr/>
            <p:nvPr>
              <p:custDataLst>
                <p:tags r:id="rId56"/>
              </p:custDataLst>
            </p:nvPr>
          </p:nvGrpSpPr>
          <p:grpSpPr>
            <a:xfrm rot="0">
              <a:off x="235" y="128"/>
              <a:ext cx="11269" cy="899"/>
              <a:chOff x="587375" y="977267"/>
              <a:chExt cx="7155858" cy="570901"/>
            </a:xfrm>
          </p:grpSpPr>
          <p:sp>
            <p:nvSpPr>
              <p:cNvPr id="38" name="任意多边形: 形状 17"/>
              <p:cNvSpPr/>
              <p:nvPr>
                <p:custDataLst>
                  <p:tags r:id="rId57"/>
                </p:custDataLst>
              </p:nvPr>
            </p:nvSpPr>
            <p:spPr>
              <a:xfrm rot="5400000">
                <a:off x="4412346" y="-1757408"/>
                <a:ext cx="441987" cy="6041521"/>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52" name="文本框 51"/>
              <p:cNvSpPr txBox="1"/>
              <p:nvPr>
                <p:custDataLst>
                  <p:tags r:id="rId58"/>
                </p:custDataLst>
              </p:nvPr>
            </p:nvSpPr>
            <p:spPr>
              <a:xfrm>
                <a:off x="2629844" y="977267"/>
                <a:ext cx="5113389"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细胞呼吸的影响因素及其应用</a:t>
                </a:r>
                <a:endParaRPr lang="zh-CN" altLang="en-US" sz="2400" b="1">
                  <a:sym typeface="+mn-ea"/>
                </a:endParaRPr>
              </a:p>
            </p:txBody>
          </p:sp>
          <p:sp>
            <p:nvSpPr>
              <p:cNvPr id="53" name="任意多边形: 形状 18"/>
              <p:cNvSpPr/>
              <p:nvPr>
                <p:custDataLst>
                  <p:tags r:id="rId59"/>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54" name="文本框 53"/>
              <p:cNvSpPr txBox="1"/>
              <p:nvPr>
                <p:custDataLst>
                  <p:tags r:id="rId60"/>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考点二</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55" name="图片 54" descr="32303137373532353b32303137393931383bc9faceefcfd4cea2beb5cfb8b0fb"/>
            <p:cNvPicPr>
              <a:picLocks noChangeAspect="1"/>
            </p:cNvPicPr>
            <p:nvPr/>
          </p:nvPicPr>
          <p:blipFill>
            <a:blip r:embed="rId61"/>
            <a:stretch>
              <a:fillRect/>
            </a:stretch>
          </p:blipFill>
          <p:spPr>
            <a:xfrm>
              <a:off x="1119" y="207"/>
              <a:ext cx="719" cy="719"/>
            </a:xfrm>
            <a:prstGeom prst="rect">
              <a:avLst/>
            </a:prstGeom>
          </p:spPr>
        </p:pic>
      </p:grpSp>
      <p:sp>
        <p:nvSpPr>
          <p:cNvPr id="56" name="文本框 55"/>
          <p:cNvSpPr txBox="1"/>
          <p:nvPr>
            <p:custDataLst>
              <p:tags r:id="rId62"/>
            </p:custDataLst>
          </p:nvPr>
        </p:nvSpPr>
        <p:spPr>
          <a:xfrm>
            <a:off x="6087745" y="740410"/>
            <a:ext cx="4511040" cy="522605"/>
          </a:xfrm>
          <a:prstGeom prst="rect">
            <a:avLst/>
          </a:prstGeom>
          <a:noFill/>
          <a:extLst>
            <a:ext uri="{909E8E84-426E-40DD-AFC4-6F175D3DCCD1}">
              <a14:hiddenFill xmlns:a14="http://schemas.microsoft.com/office/drawing/2010/main">
                <a:solidFill>
                  <a:srgbClr val="FFC000"/>
                </a:solidFill>
              </a14:hiddenFill>
            </a:ext>
          </a:extLst>
        </p:spPr>
        <p:txBody>
          <a:bodyPr wrap="square">
            <a:noAutofit/>
          </a:bodyPr>
          <a:p>
            <a:pPr>
              <a:spcBef>
                <a:spcPct val="0"/>
              </a:spcBef>
              <a:spcAft>
                <a:spcPct val="0"/>
              </a:spcAft>
            </a:pP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2. </a:t>
            </a:r>
            <a:r>
              <a:rPr lang="en-US" altLang="zh-CN"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O</a:t>
            </a:r>
            <a:r>
              <a:rPr lang="en-US" altLang="zh-CN" sz="2400" b="1" kern="100"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浓度</a:t>
            </a:r>
            <a:r>
              <a:rPr lang="en-US" altLang="zh-CN"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曲线各点分析</a:t>
            </a:r>
            <a:endParaRPr lang="zh-CN" altLang="en-US"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mc:AlternateContent xmlns:mc="http://schemas.openxmlformats.org/markup-compatibility/2006" xmlns:p14="http://schemas.microsoft.com/office/powerpoint/2010/main">
        <mc:Choice Requires="p14">
          <p:contentPart r:id="rId63" p14:bwMode="auto">
            <p14:nvContentPartPr>
              <p14:cNvPr id="2" name="墨迹 1"/>
              <p14:cNvContentPartPr/>
              <p14:nvPr/>
            </p14:nvContentPartPr>
            <p14:xfrm>
              <a:off x="2260600" y="3727450"/>
              <a:ext cx="69850" cy="114300"/>
            </p14:xfrm>
          </p:contentPart>
        </mc:Choice>
        <mc:Fallback xmlns="">
          <p:pic>
            <p:nvPicPr>
              <p:cNvPr id="2" name="墨迹 1"/>
            </p:nvPicPr>
            <p:blipFill>
              <a:blip r:embed="rId64"/>
            </p:blipFill>
            <p:spPr>
              <a:xfrm>
                <a:off x="2260600" y="3727450"/>
                <a:ext cx="69850" cy="114300"/>
              </a:xfrm>
              <a:prstGeom prst="rect"/>
            </p:spPr>
          </p:pic>
        </mc:Fallback>
      </mc:AlternateContent>
      <mc:AlternateContent xmlns:mc="http://schemas.openxmlformats.org/markup-compatibility/2006" xmlns:p14="http://schemas.microsoft.com/office/powerpoint/2010/main">
        <mc:Choice Requires="p14">
          <p:contentPart r:id="rId65" p14:bwMode="auto">
            <p14:nvContentPartPr>
              <p14:cNvPr id="3" name="墨迹 2"/>
              <p14:cNvContentPartPr/>
              <p14:nvPr/>
            </p14:nvContentPartPr>
            <p14:xfrm>
              <a:off x="3460750" y="2355850"/>
              <a:ext cx="400050" cy="254000"/>
            </p14:xfrm>
          </p:contentPart>
        </mc:Choice>
        <mc:Fallback xmlns="">
          <p:pic>
            <p:nvPicPr>
              <p:cNvPr id="3" name="墨迹 2"/>
            </p:nvPicPr>
            <p:blipFill>
              <a:blip r:embed="rId66"/>
            </p:blipFill>
            <p:spPr>
              <a:xfrm>
                <a:off x="3460750" y="2355850"/>
                <a:ext cx="400050" cy="254000"/>
              </a:xfrm>
              <a:prstGeom prst="rect"/>
            </p:spPr>
          </p:pic>
        </mc:Fallback>
      </mc:AlternateContent>
      <mc:AlternateContent xmlns:mc="http://schemas.openxmlformats.org/markup-compatibility/2006" xmlns:p14="http://schemas.microsoft.com/office/powerpoint/2010/main">
        <mc:Choice Requires="p14">
          <p:contentPart r:id="rId67" p14:bwMode="auto">
            <p14:nvContentPartPr>
              <p14:cNvPr id="4" name="墨迹 3"/>
              <p14:cNvContentPartPr/>
              <p14:nvPr/>
            </p14:nvContentPartPr>
            <p14:xfrm>
              <a:off x="1441450" y="2438400"/>
              <a:ext cx="2825750" cy="1270000"/>
            </p14:xfrm>
          </p:contentPart>
        </mc:Choice>
        <mc:Fallback xmlns="">
          <p:pic>
            <p:nvPicPr>
              <p:cNvPr id="4" name="墨迹 3"/>
            </p:nvPicPr>
            <p:blipFill>
              <a:blip r:embed="rId68"/>
            </p:blipFill>
            <p:spPr>
              <a:xfrm>
                <a:off x="1441450" y="2438400"/>
                <a:ext cx="2825750" cy="1270000"/>
              </a:xfrm>
              <a:prstGeom prst="rect"/>
            </p:spPr>
          </p:pic>
        </mc:Fallback>
      </mc:AlternateContent>
      <mc:AlternateContent xmlns:mc="http://schemas.openxmlformats.org/markup-compatibility/2006" xmlns:p14="http://schemas.microsoft.com/office/powerpoint/2010/main">
        <mc:Choice Requires="p14">
          <p:contentPart r:id="rId69" p14:bwMode="auto">
            <p14:nvContentPartPr>
              <p14:cNvPr id="6" name="墨迹 5"/>
              <p14:cNvContentPartPr/>
              <p14:nvPr/>
            </p14:nvContentPartPr>
            <p14:xfrm>
              <a:off x="2387600" y="3416300"/>
              <a:ext cx="50800" cy="1549400"/>
            </p14:xfrm>
          </p:contentPart>
        </mc:Choice>
        <mc:Fallback xmlns="">
          <p:pic>
            <p:nvPicPr>
              <p:cNvPr id="6" name="墨迹 5"/>
            </p:nvPicPr>
            <p:blipFill>
              <a:blip r:embed="rId70"/>
            </p:blipFill>
            <p:spPr>
              <a:xfrm>
                <a:off x="2387600" y="3416300"/>
                <a:ext cx="50800" cy="1549400"/>
              </a:xfrm>
              <a:prstGeom prst="rect"/>
            </p:spPr>
          </p:pic>
        </mc:Fallback>
      </mc:AlternateContent>
      <mc:AlternateContent xmlns:mc="http://schemas.openxmlformats.org/markup-compatibility/2006" xmlns:p14="http://schemas.microsoft.com/office/powerpoint/2010/main">
        <mc:Choice Requires="p14">
          <p:contentPart r:id="rId71" p14:bwMode="auto">
            <p14:nvContentPartPr>
              <p14:cNvPr id="11" name="墨迹 10"/>
              <p14:cNvContentPartPr/>
              <p14:nvPr/>
            </p14:nvContentPartPr>
            <p14:xfrm>
              <a:off x="7277100" y="4572000"/>
              <a:ext cx="2971800" cy="215900"/>
            </p14:xfrm>
          </p:contentPart>
        </mc:Choice>
        <mc:Fallback xmlns="">
          <p:pic>
            <p:nvPicPr>
              <p:cNvPr id="11" name="墨迹 10"/>
            </p:nvPicPr>
            <p:blipFill>
              <a:blip r:embed="rId72"/>
            </p:blipFill>
            <p:spPr>
              <a:xfrm>
                <a:off x="7277100" y="4572000"/>
                <a:ext cx="2971800" cy="215900"/>
              </a:xfrm>
              <a:prstGeom prst="rect"/>
            </p:spPr>
          </p:pic>
        </mc:Fallback>
      </mc:AlternateContent>
      <mc:AlternateContent xmlns:mc="http://schemas.openxmlformats.org/markup-compatibility/2006" xmlns:p14="http://schemas.microsoft.com/office/powerpoint/2010/main">
        <mc:Choice Requires="p14">
          <p:contentPart r:id="rId73" p14:bwMode="auto">
            <p14:nvContentPartPr>
              <p14:cNvPr id="12" name="墨迹 11"/>
              <p14:cNvContentPartPr/>
              <p14:nvPr/>
            </p14:nvContentPartPr>
            <p14:xfrm>
              <a:off x="9251950" y="3536950"/>
              <a:ext cx="1219200" cy="723900"/>
            </p14:xfrm>
          </p:contentPart>
        </mc:Choice>
        <mc:Fallback xmlns="">
          <p:pic>
            <p:nvPicPr>
              <p:cNvPr id="12" name="墨迹 11"/>
            </p:nvPicPr>
            <p:blipFill>
              <a:blip r:embed="rId74"/>
            </p:blipFill>
            <p:spPr>
              <a:xfrm>
                <a:off x="9251950" y="3536950"/>
                <a:ext cx="1219200" cy="723900"/>
              </a:xfrm>
              <a:prstGeom prst="rect"/>
            </p:spPr>
          </p:pic>
        </mc:Fallback>
      </mc:AlternateContent>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39"/>
                                        </p:tgtEl>
                                        <p:attrNameLst>
                                          <p:attrName>style.visibility</p:attrName>
                                        </p:attrNameLst>
                                      </p:cBhvr>
                                      <p:to>
                                        <p:strVal val="visible"/>
                                      </p:to>
                                    </p:set>
                                    <p:anim calcmode="lin" valueType="num">
                                      <p:cBhvr>
                                        <p:cTn id="17" dur="500" fill="hold"/>
                                        <p:tgtEl>
                                          <p:spTgt spid="39"/>
                                        </p:tgtEl>
                                        <p:attrNameLst>
                                          <p:attrName>ppt_w</p:attrName>
                                        </p:attrNameLst>
                                      </p:cBhvr>
                                      <p:tavLst>
                                        <p:tav tm="0">
                                          <p:val>
                                            <p:fltVal val="0"/>
                                          </p:val>
                                        </p:tav>
                                        <p:tav tm="100000">
                                          <p:val>
                                            <p:strVal val="#ppt_w"/>
                                          </p:val>
                                        </p:tav>
                                      </p:tavLst>
                                    </p:anim>
                                    <p:anim calcmode="lin" valueType="num">
                                      <p:cBhvr>
                                        <p:cTn id="18" dur="500" fill="hold"/>
                                        <p:tgtEl>
                                          <p:spTgt spid="39"/>
                                        </p:tgtEl>
                                        <p:attrNameLst>
                                          <p:attrName>ppt_h</p:attrName>
                                        </p:attrNameLst>
                                      </p:cBhvr>
                                      <p:tavLst>
                                        <p:tav tm="0">
                                          <p:val>
                                            <p:fltVal val="0"/>
                                          </p:val>
                                        </p:tav>
                                        <p:tav tm="100000">
                                          <p:val>
                                            <p:strVal val="#ppt_h"/>
                                          </p:val>
                                        </p:tav>
                                      </p:tavLst>
                                    </p:anim>
                                    <p:animEffect transition="in" filter="fade">
                                      <p:cBhvr>
                                        <p:cTn id="19" dur="500"/>
                                        <p:tgtEl>
                                          <p:spTgt spid="39"/>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500" fill="hold"/>
                                        <p:tgtEl>
                                          <p:spTgt spid="9"/>
                                        </p:tgtEl>
                                        <p:attrNameLst>
                                          <p:attrName>ppt_x</p:attrName>
                                        </p:attrNameLst>
                                      </p:cBhvr>
                                      <p:tavLst>
                                        <p:tav tm="0">
                                          <p:val>
                                            <p:strVal val="#ppt_x"/>
                                          </p:val>
                                        </p:tav>
                                        <p:tav tm="100000">
                                          <p:val>
                                            <p:strVal val="#ppt_x"/>
                                          </p:val>
                                        </p:tav>
                                      </p:tavLst>
                                    </p:anim>
                                    <p:anim calcmode="lin" valueType="num">
                                      <p:cBhvr>
                                        <p:cTn id="2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24"/>
                                        </p:tgtEl>
                                        <p:attrNameLst>
                                          <p:attrName>style.visibility</p:attrName>
                                        </p:attrNameLst>
                                      </p:cBhvr>
                                      <p:to>
                                        <p:strVal val="visible"/>
                                      </p:to>
                                    </p:set>
                                    <p:anim calcmode="lin" valueType="num">
                                      <p:cBhvr additive="base">
                                        <p:cTn id="30" dur="500" fill="hold"/>
                                        <p:tgtEl>
                                          <p:spTgt spid="24"/>
                                        </p:tgtEl>
                                        <p:attrNameLst>
                                          <p:attrName>ppt_x</p:attrName>
                                        </p:attrNameLst>
                                      </p:cBhvr>
                                      <p:tavLst>
                                        <p:tav tm="0">
                                          <p:val>
                                            <p:strVal val="#ppt_x"/>
                                          </p:val>
                                        </p:tav>
                                        <p:tav tm="100000">
                                          <p:val>
                                            <p:strVal val="#ppt_x"/>
                                          </p:val>
                                        </p:tav>
                                      </p:tavLst>
                                    </p:anim>
                                    <p:anim calcmode="lin" valueType="num">
                                      <p:cBhvr additive="base">
                                        <p:cTn id="31"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40"/>
                                        </p:tgtEl>
                                        <p:attrNameLst>
                                          <p:attrName>style.visibility</p:attrName>
                                        </p:attrNameLst>
                                      </p:cBhvr>
                                      <p:to>
                                        <p:strVal val="visible"/>
                                      </p:to>
                                    </p:set>
                                    <p:anim calcmode="lin" valueType="num">
                                      <p:cBhvr>
                                        <p:cTn id="36" dur="500" fill="hold"/>
                                        <p:tgtEl>
                                          <p:spTgt spid="40"/>
                                        </p:tgtEl>
                                        <p:attrNameLst>
                                          <p:attrName>ppt_w</p:attrName>
                                        </p:attrNameLst>
                                      </p:cBhvr>
                                      <p:tavLst>
                                        <p:tav tm="0">
                                          <p:val>
                                            <p:fltVal val="0"/>
                                          </p:val>
                                        </p:tav>
                                        <p:tav tm="100000">
                                          <p:val>
                                            <p:strVal val="#ppt_w"/>
                                          </p:val>
                                        </p:tav>
                                      </p:tavLst>
                                    </p:anim>
                                    <p:anim calcmode="lin" valueType="num">
                                      <p:cBhvr>
                                        <p:cTn id="37" dur="500" fill="hold"/>
                                        <p:tgtEl>
                                          <p:spTgt spid="40"/>
                                        </p:tgtEl>
                                        <p:attrNameLst>
                                          <p:attrName>ppt_h</p:attrName>
                                        </p:attrNameLst>
                                      </p:cBhvr>
                                      <p:tavLst>
                                        <p:tav tm="0">
                                          <p:val>
                                            <p:fltVal val="0"/>
                                          </p:val>
                                        </p:tav>
                                        <p:tav tm="100000">
                                          <p:val>
                                            <p:strVal val="#ppt_h"/>
                                          </p:val>
                                        </p:tav>
                                      </p:tavLst>
                                    </p:anim>
                                    <p:animEffect transition="in" filter="fade">
                                      <p:cBhvr>
                                        <p:cTn id="38" dur="500"/>
                                        <p:tgtEl>
                                          <p:spTgt spid="40"/>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wipe(down)">
                                      <p:cBhvr>
                                        <p:cTn id="43" dur="500"/>
                                        <p:tgtEl>
                                          <p:spTgt spid="28"/>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30"/>
                                        </p:tgtEl>
                                        <p:attrNameLst>
                                          <p:attrName>style.visibility</p:attrName>
                                        </p:attrNameLst>
                                      </p:cBhvr>
                                      <p:to>
                                        <p:strVal val="visible"/>
                                      </p:to>
                                    </p:set>
                                    <p:anim calcmode="lin" valueType="num">
                                      <p:cBhvr>
                                        <p:cTn id="48" dur="500" fill="hold"/>
                                        <p:tgtEl>
                                          <p:spTgt spid="30"/>
                                        </p:tgtEl>
                                        <p:attrNameLst>
                                          <p:attrName>ppt_x</p:attrName>
                                        </p:attrNameLst>
                                      </p:cBhvr>
                                      <p:tavLst>
                                        <p:tav tm="0">
                                          <p:val>
                                            <p:strVal val="#ppt_x"/>
                                          </p:val>
                                        </p:tav>
                                        <p:tav tm="100000">
                                          <p:val>
                                            <p:strVal val="#ppt_x"/>
                                          </p:val>
                                        </p:tav>
                                      </p:tavLst>
                                    </p:anim>
                                    <p:anim calcmode="lin" valueType="num">
                                      <p:cBhvr>
                                        <p:cTn id="49" dur="500" fill="hold"/>
                                        <p:tgtEl>
                                          <p:spTgt spid="30"/>
                                        </p:tgtEl>
                                        <p:attrNameLst>
                                          <p:attrName>ppt_y</p:attrName>
                                        </p:attrNameLst>
                                      </p:cBhvr>
                                      <p:tavLst>
                                        <p:tav tm="0">
                                          <p:val>
                                            <p:strVal val="1+#ppt_h/2"/>
                                          </p:val>
                                        </p:tav>
                                        <p:tav tm="100000">
                                          <p:val>
                                            <p:strVal val="#ppt_y"/>
                                          </p:val>
                                        </p:tav>
                                      </p:tavLst>
                                    </p:anim>
                                  </p:childTnLst>
                                </p:cTn>
                              </p:par>
                            </p:childTnLst>
                          </p:cTn>
                        </p:par>
                        <p:par>
                          <p:cTn id="50" fill="hold">
                            <p:stCondLst>
                              <p:cond delay="500"/>
                            </p:stCondLst>
                            <p:childTnLst>
                              <p:par>
                                <p:cTn id="51" presetID="22" presetClass="exit" presetSubtype="4" fill="hold" nodeType="afterEffect">
                                  <p:stCondLst>
                                    <p:cond delay="1000"/>
                                  </p:stCondLst>
                                  <p:childTnLst>
                                    <p:animEffect transition="out" filter="wipe(down)">
                                      <p:cBhvr>
                                        <p:cTn id="52" dur="500"/>
                                        <p:tgtEl>
                                          <p:spTgt spid="28"/>
                                        </p:tgtEl>
                                      </p:cBhvr>
                                    </p:animEffect>
                                    <p:set>
                                      <p:cBhvr>
                                        <p:cTn id="53" dur="1" fill="hold">
                                          <p:stCondLst>
                                            <p:cond delay="499"/>
                                          </p:stCondLst>
                                        </p:cTn>
                                        <p:tgtEl>
                                          <p:spTgt spid="28"/>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44"/>
                                        </p:tgtEl>
                                        <p:attrNameLst>
                                          <p:attrName>style.visibility</p:attrName>
                                        </p:attrNameLst>
                                      </p:cBhvr>
                                      <p:to>
                                        <p:strVal val="visible"/>
                                      </p:to>
                                    </p:set>
                                    <p:anim calcmode="lin" valueType="num">
                                      <p:cBhvr>
                                        <p:cTn id="58" dur="500" fill="hold"/>
                                        <p:tgtEl>
                                          <p:spTgt spid="44"/>
                                        </p:tgtEl>
                                        <p:attrNameLst>
                                          <p:attrName>ppt_w</p:attrName>
                                        </p:attrNameLst>
                                      </p:cBhvr>
                                      <p:tavLst>
                                        <p:tav tm="0">
                                          <p:val>
                                            <p:fltVal val="0"/>
                                          </p:val>
                                        </p:tav>
                                        <p:tav tm="100000">
                                          <p:val>
                                            <p:strVal val="#ppt_w"/>
                                          </p:val>
                                        </p:tav>
                                      </p:tavLst>
                                    </p:anim>
                                    <p:anim calcmode="lin" valueType="num">
                                      <p:cBhvr>
                                        <p:cTn id="59" dur="500" fill="hold"/>
                                        <p:tgtEl>
                                          <p:spTgt spid="44"/>
                                        </p:tgtEl>
                                        <p:attrNameLst>
                                          <p:attrName>ppt_h</p:attrName>
                                        </p:attrNameLst>
                                      </p:cBhvr>
                                      <p:tavLst>
                                        <p:tav tm="0">
                                          <p:val>
                                            <p:fltVal val="0"/>
                                          </p:val>
                                        </p:tav>
                                        <p:tav tm="100000">
                                          <p:val>
                                            <p:strVal val="#ppt_h"/>
                                          </p:val>
                                        </p:tav>
                                      </p:tavLst>
                                    </p:anim>
                                    <p:animEffect transition="in" filter="fade">
                                      <p:cBhvr>
                                        <p:cTn id="60" dur="500"/>
                                        <p:tgtEl>
                                          <p:spTgt spid="44"/>
                                        </p:tgtEl>
                                      </p:cBhvr>
                                    </p:animEffect>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45"/>
                                        </p:tgtEl>
                                        <p:attrNameLst>
                                          <p:attrName>style.visibility</p:attrName>
                                        </p:attrNameLst>
                                      </p:cBhvr>
                                      <p:to>
                                        <p:strVal val="visible"/>
                                      </p:to>
                                    </p:set>
                                    <p:anim calcmode="lin" valueType="num">
                                      <p:cBhvr additive="base">
                                        <p:cTn id="65" dur="500" fill="hold"/>
                                        <p:tgtEl>
                                          <p:spTgt spid="45"/>
                                        </p:tgtEl>
                                        <p:attrNameLst>
                                          <p:attrName>ppt_x</p:attrName>
                                        </p:attrNameLst>
                                      </p:cBhvr>
                                      <p:tavLst>
                                        <p:tav tm="0">
                                          <p:val>
                                            <p:strVal val="#ppt_x"/>
                                          </p:val>
                                        </p:tav>
                                        <p:tav tm="100000">
                                          <p:val>
                                            <p:strVal val="#ppt_x"/>
                                          </p:val>
                                        </p:tav>
                                      </p:tavLst>
                                    </p:anim>
                                    <p:anim calcmode="lin" valueType="num">
                                      <p:cBhvr additive="base">
                                        <p:cTn id="66"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47"/>
                                        </p:tgtEl>
                                        <p:attrNameLst>
                                          <p:attrName>style.visibility</p:attrName>
                                        </p:attrNameLst>
                                      </p:cBhvr>
                                      <p:to>
                                        <p:strVal val="visible"/>
                                      </p:to>
                                    </p:set>
                                    <p:anim calcmode="lin" valueType="num">
                                      <p:cBhvr additive="base">
                                        <p:cTn id="71" dur="500" fill="hold"/>
                                        <p:tgtEl>
                                          <p:spTgt spid="47"/>
                                        </p:tgtEl>
                                        <p:attrNameLst>
                                          <p:attrName>ppt_x</p:attrName>
                                        </p:attrNameLst>
                                      </p:cBhvr>
                                      <p:tavLst>
                                        <p:tav tm="0">
                                          <p:val>
                                            <p:strVal val="#ppt_x"/>
                                          </p:val>
                                        </p:tav>
                                        <p:tav tm="100000">
                                          <p:val>
                                            <p:strVal val="#ppt_x"/>
                                          </p:val>
                                        </p:tav>
                                      </p:tavLst>
                                    </p:anim>
                                    <p:anim calcmode="lin" valueType="num">
                                      <p:cBhvr additive="base">
                                        <p:cTn id="72"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46"/>
                                        </p:tgtEl>
                                        <p:attrNameLst>
                                          <p:attrName>style.visibility</p:attrName>
                                        </p:attrNameLst>
                                      </p:cBhvr>
                                      <p:to>
                                        <p:strVal val="visible"/>
                                      </p:to>
                                    </p:set>
                                    <p:anim calcmode="lin" valueType="num">
                                      <p:cBhvr>
                                        <p:cTn id="77" dur="500" fill="hold"/>
                                        <p:tgtEl>
                                          <p:spTgt spid="46"/>
                                        </p:tgtEl>
                                        <p:attrNameLst>
                                          <p:attrName>ppt_w</p:attrName>
                                        </p:attrNameLst>
                                      </p:cBhvr>
                                      <p:tavLst>
                                        <p:tav tm="0">
                                          <p:val>
                                            <p:fltVal val="0"/>
                                          </p:val>
                                        </p:tav>
                                        <p:tav tm="100000">
                                          <p:val>
                                            <p:strVal val="#ppt_w"/>
                                          </p:val>
                                        </p:tav>
                                      </p:tavLst>
                                    </p:anim>
                                    <p:anim calcmode="lin" valueType="num">
                                      <p:cBhvr>
                                        <p:cTn id="78" dur="500" fill="hold"/>
                                        <p:tgtEl>
                                          <p:spTgt spid="46"/>
                                        </p:tgtEl>
                                        <p:attrNameLst>
                                          <p:attrName>ppt_h</p:attrName>
                                        </p:attrNameLst>
                                      </p:cBhvr>
                                      <p:tavLst>
                                        <p:tav tm="0">
                                          <p:val>
                                            <p:fltVal val="0"/>
                                          </p:val>
                                        </p:tav>
                                        <p:tav tm="100000">
                                          <p:val>
                                            <p:strVal val="#ppt_h"/>
                                          </p:val>
                                        </p:tav>
                                      </p:tavLst>
                                    </p:anim>
                                    <p:animEffect transition="in" filter="fade">
                                      <p:cBhvr>
                                        <p:cTn id="79" dur="500"/>
                                        <p:tgtEl>
                                          <p:spTgt spid="46"/>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48"/>
                                        </p:tgtEl>
                                        <p:attrNameLst>
                                          <p:attrName>style.visibility</p:attrName>
                                        </p:attrNameLst>
                                      </p:cBhvr>
                                      <p:to>
                                        <p:strVal val="visible"/>
                                      </p:to>
                                    </p:set>
                                    <p:anim calcmode="lin" valueType="num">
                                      <p:cBhvr>
                                        <p:cTn id="84" dur="500" fill="hold"/>
                                        <p:tgtEl>
                                          <p:spTgt spid="48"/>
                                        </p:tgtEl>
                                        <p:attrNameLst>
                                          <p:attrName>ppt_w</p:attrName>
                                        </p:attrNameLst>
                                      </p:cBhvr>
                                      <p:tavLst>
                                        <p:tav tm="0">
                                          <p:val>
                                            <p:fltVal val="0"/>
                                          </p:val>
                                        </p:tav>
                                        <p:tav tm="100000">
                                          <p:val>
                                            <p:strVal val="#ppt_w"/>
                                          </p:val>
                                        </p:tav>
                                      </p:tavLst>
                                    </p:anim>
                                    <p:anim calcmode="lin" valueType="num">
                                      <p:cBhvr>
                                        <p:cTn id="85" dur="500" fill="hold"/>
                                        <p:tgtEl>
                                          <p:spTgt spid="48"/>
                                        </p:tgtEl>
                                        <p:attrNameLst>
                                          <p:attrName>ppt_h</p:attrName>
                                        </p:attrNameLst>
                                      </p:cBhvr>
                                      <p:tavLst>
                                        <p:tav tm="0">
                                          <p:val>
                                            <p:fltVal val="0"/>
                                          </p:val>
                                        </p:tav>
                                        <p:tav tm="100000">
                                          <p:val>
                                            <p:strVal val="#ppt_h"/>
                                          </p:val>
                                        </p:tav>
                                      </p:tavLst>
                                    </p:anim>
                                    <p:animEffect transition="in" filter="fade">
                                      <p:cBhvr>
                                        <p:cTn id="86" dur="500"/>
                                        <p:tgtEl>
                                          <p:spTgt spid="48"/>
                                        </p:tgtEl>
                                      </p:cBhvr>
                                    </p:animEffect>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49"/>
                                        </p:tgtEl>
                                        <p:attrNameLst>
                                          <p:attrName>style.visibility</p:attrName>
                                        </p:attrNameLst>
                                      </p:cBhvr>
                                      <p:to>
                                        <p:strVal val="visible"/>
                                      </p:to>
                                    </p:set>
                                    <p:anim calcmode="lin" valueType="num">
                                      <p:cBhvr additive="base">
                                        <p:cTn id="91" dur="500" fill="hold"/>
                                        <p:tgtEl>
                                          <p:spTgt spid="49"/>
                                        </p:tgtEl>
                                        <p:attrNameLst>
                                          <p:attrName>ppt_x</p:attrName>
                                        </p:attrNameLst>
                                      </p:cBhvr>
                                      <p:tavLst>
                                        <p:tav tm="0">
                                          <p:val>
                                            <p:strVal val="#ppt_x"/>
                                          </p:val>
                                        </p:tav>
                                        <p:tav tm="100000">
                                          <p:val>
                                            <p:strVal val="#ppt_x"/>
                                          </p:val>
                                        </p:tav>
                                      </p:tavLst>
                                    </p:anim>
                                    <p:anim calcmode="lin" valueType="num">
                                      <p:cBhvr additive="base">
                                        <p:cTn id="92"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50"/>
                                        </p:tgtEl>
                                        <p:attrNameLst>
                                          <p:attrName>style.visibility</p:attrName>
                                        </p:attrNameLst>
                                      </p:cBhvr>
                                      <p:to>
                                        <p:strVal val="visible"/>
                                      </p:to>
                                    </p:set>
                                    <p:anim calcmode="lin" valueType="num">
                                      <p:cBhvr additive="base">
                                        <p:cTn id="97" dur="500" fill="hold"/>
                                        <p:tgtEl>
                                          <p:spTgt spid="50"/>
                                        </p:tgtEl>
                                        <p:attrNameLst>
                                          <p:attrName>ppt_x</p:attrName>
                                        </p:attrNameLst>
                                      </p:cBhvr>
                                      <p:tavLst>
                                        <p:tav tm="0">
                                          <p:val>
                                            <p:strVal val="#ppt_x"/>
                                          </p:val>
                                        </p:tav>
                                        <p:tav tm="100000">
                                          <p:val>
                                            <p:strVal val="#ppt_x"/>
                                          </p:val>
                                        </p:tav>
                                      </p:tavLst>
                                    </p:anim>
                                    <p:anim calcmode="lin" valueType="num">
                                      <p:cBhvr additive="base">
                                        <p:cTn id="98"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51"/>
                                        </p:tgtEl>
                                        <p:attrNameLst>
                                          <p:attrName>style.visibility</p:attrName>
                                        </p:attrNameLst>
                                      </p:cBhvr>
                                      <p:to>
                                        <p:strVal val="visible"/>
                                      </p:to>
                                    </p:set>
                                    <p:anim calcmode="lin" valueType="num">
                                      <p:cBhvr>
                                        <p:cTn id="103" dur="500" fill="hold"/>
                                        <p:tgtEl>
                                          <p:spTgt spid="51"/>
                                        </p:tgtEl>
                                        <p:attrNameLst>
                                          <p:attrName>ppt_w</p:attrName>
                                        </p:attrNameLst>
                                      </p:cBhvr>
                                      <p:tavLst>
                                        <p:tav tm="0">
                                          <p:val>
                                            <p:fltVal val="0"/>
                                          </p:val>
                                        </p:tav>
                                        <p:tav tm="100000">
                                          <p:val>
                                            <p:strVal val="#ppt_w"/>
                                          </p:val>
                                        </p:tav>
                                      </p:tavLst>
                                    </p:anim>
                                    <p:anim calcmode="lin" valueType="num">
                                      <p:cBhvr>
                                        <p:cTn id="104" dur="500" fill="hold"/>
                                        <p:tgtEl>
                                          <p:spTgt spid="51"/>
                                        </p:tgtEl>
                                        <p:attrNameLst>
                                          <p:attrName>ppt_h</p:attrName>
                                        </p:attrNameLst>
                                      </p:cBhvr>
                                      <p:tavLst>
                                        <p:tav tm="0">
                                          <p:val>
                                            <p:fltVal val="0"/>
                                          </p:val>
                                        </p:tav>
                                        <p:tav tm="100000">
                                          <p:val>
                                            <p:strVal val="#ppt_h"/>
                                          </p:val>
                                        </p:tav>
                                      </p:tavLst>
                                    </p:anim>
                                    <p:animEffect transition="in" filter="fade">
                                      <p:cBhvr>
                                        <p:cTn id="105"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p:bldP spid="9" grpId="0"/>
      <p:bldP spid="30" grpId="0"/>
      <p:bldP spid="44" grpId="0"/>
      <p:bldP spid="45" grpId="0"/>
      <p:bldP spid="46" grpId="0" bldLvl="0" animBg="1"/>
      <p:bldP spid="47" grpId="0"/>
      <p:bldP spid="48" grpId="0"/>
      <p:bldP spid="49" grpId="0"/>
      <p:bldP spid="50" grpId="0"/>
      <p:bldP spid="51" grpId="0"/>
      <p:bldP spid="24" grpId="0"/>
      <p:bldP spid="10" grpId="0" bldLvl="0" animBg="1"/>
      <p:bldP spid="1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276225" y="1353820"/>
            <a:ext cx="2017395" cy="522605"/>
          </a:xfrm>
          <a:prstGeom prst="rect">
            <a:avLst/>
          </a:prstGeom>
          <a:solidFill>
            <a:srgbClr val="FFC000"/>
          </a:solidFill>
        </p:spPr>
        <p:txBody>
          <a:bodyPr wrap="square">
            <a:noAutofit/>
          </a:bodyPr>
          <a:lstStyle/>
          <a:p>
            <a:pPr>
              <a:spcBef>
                <a:spcPct val="0"/>
              </a:spcBef>
              <a:spcAft>
                <a:spcPct val="0"/>
              </a:spcAft>
            </a:pPr>
            <a:r>
              <a:rPr lang="en-US" altLang="zh-CN"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3.C</a:t>
            </a:r>
            <a:r>
              <a:rPr lang="en-US" altLang="zh-CN" sz="2800" b="1" kern="10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O</a:t>
            </a:r>
            <a:r>
              <a:rPr lang="en-US" altLang="zh-CN" sz="2800" b="1" kern="100" baseline="-2500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浓度</a:t>
            </a:r>
            <a:endPar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Text Box 3"/>
          <p:cNvSpPr txBox="1"/>
          <p:nvPr>
            <p:custDataLst>
              <p:tags r:id="rId2"/>
            </p:custDataLst>
          </p:nvPr>
        </p:nvSpPr>
        <p:spPr>
          <a:xfrm>
            <a:off x="2293620" y="1396365"/>
            <a:ext cx="10200640" cy="460375"/>
          </a:xfrm>
          <a:prstGeom prst="rect">
            <a:avLst/>
          </a:prstGeom>
          <a:noFill/>
          <a:ln w="9525">
            <a:noFill/>
          </a:ln>
        </p:spPr>
        <p:txBody>
          <a:bodyPr wrap="square">
            <a:spAutoFit/>
          </a:bodyPr>
          <a:lstStyle/>
          <a:p>
            <a:pPr>
              <a:spcBef>
                <a:spcPct val="50000"/>
              </a:spcBef>
            </a:pPr>
            <a:r>
              <a:rPr lang="zh-CN" altLang="en-US" sz="24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原理：</a:t>
            </a:r>
            <a:r>
              <a:rPr lang="en-US" altLang="zh-CN" sz="2400" b="1" kern="10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CO</a:t>
            </a:r>
            <a:r>
              <a:rPr lang="en-US" altLang="zh-CN" sz="2400" b="1" kern="100" baseline="-2500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zh-CN" sz="2400" b="1" kern="10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是细胞呼吸的最终</a:t>
            </a:r>
            <a:r>
              <a:rPr lang="zh-CN" altLang="zh-CN"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产物，积累过多</a:t>
            </a:r>
            <a:r>
              <a:rPr lang="zh-CN" altLang="zh-CN" sz="2400" b="1" kern="10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会</a:t>
            </a:r>
            <a:r>
              <a:rPr lang="en-US" altLang="zh-CN" sz="2400" b="1" u="sng" kern="10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zh-CN" sz="2400" b="1" kern="10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细胞呼吸的进行。</a:t>
            </a:r>
            <a:endParaRPr lang="zh-CN" altLang="zh-CN" sz="2400" b="1" kern="10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nvGrpSpPr>
          <p:cNvPr id="6" name="组合 5"/>
          <p:cNvGrpSpPr/>
          <p:nvPr>
            <p:custDataLst>
              <p:tags r:id="rId3"/>
            </p:custDataLst>
          </p:nvPr>
        </p:nvGrpSpPr>
        <p:grpSpPr>
          <a:xfrm>
            <a:off x="148908" y="2903203"/>
            <a:ext cx="4112154" cy="2755687"/>
            <a:chOff x="155258" y="2634598"/>
            <a:chExt cx="4112154" cy="2755687"/>
          </a:xfrm>
        </p:grpSpPr>
        <p:grpSp>
          <p:nvGrpSpPr>
            <p:cNvPr id="7" name="Group 5"/>
            <p:cNvGrpSpPr/>
            <p:nvPr>
              <p:custDataLst>
                <p:tags r:id="rId4"/>
              </p:custDataLst>
            </p:nvPr>
          </p:nvGrpSpPr>
          <p:grpSpPr>
            <a:xfrm>
              <a:off x="155258" y="2634598"/>
              <a:ext cx="3799008" cy="2237105"/>
              <a:chOff x="325" y="1817"/>
              <a:chExt cx="1778" cy="1162"/>
            </a:xfrm>
          </p:grpSpPr>
          <p:sp>
            <p:nvSpPr>
              <p:cNvPr id="10" name="Line 6"/>
              <p:cNvSpPr>
                <a:spLocks noChangeShapeType="1"/>
              </p:cNvSpPr>
              <p:nvPr>
                <p:custDataLst>
                  <p:tags r:id="rId5"/>
                </p:custDataLst>
              </p:nvPr>
            </p:nvSpPr>
            <p:spPr bwMode="auto">
              <a:xfrm>
                <a:off x="568" y="2979"/>
                <a:ext cx="1535" cy="0"/>
              </a:xfrm>
              <a:prstGeom prst="line">
                <a:avLst/>
              </a:prstGeom>
              <a:noFill/>
              <a:ln w="38100">
                <a:solidFill>
                  <a:sysClr val="windowText" lastClr="000000"/>
                </a:solidFill>
                <a:miter lim="800000"/>
                <a:tailEnd type="triangle" w="lg" len="med"/>
              </a:ln>
              <a:extLst>
                <a:ext uri="{909E8E84-426E-40DD-AFC4-6F175D3DCCD1}">
                  <a14:hiddenFill xmlns:a14="http://schemas.microsoft.com/office/drawing/2010/main">
                    <a:noFill/>
                  </a14:hiddenFill>
                </a:ext>
              </a:extLst>
            </p:spPr>
            <p:txBody>
              <a:bodyPr wrap="none"/>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3200" b="0" i="0" u="none" strike="noStrike" kern="0" cap="none" spc="0" normalizeH="0" baseline="0" noProof="0">
                  <a:ln>
                    <a:noFill/>
                  </a:ln>
                  <a:solidFill>
                    <a:prstClr val="black"/>
                  </a:solidFill>
                  <a:effectLst/>
                  <a:uLnTx/>
                  <a:uFillTx/>
                  <a:latin typeface="Times New Roman" panose="02020603050405020304" charset="0"/>
                  <a:ea typeface="楷体" panose="02010609060101010101" charset="-122"/>
                  <a:cs typeface="Arial" panose="020B0604020202020204"/>
                  <a:sym typeface="Times New Roman" panose="02020603050405020304" charset="0"/>
                </a:endParaRPr>
              </a:p>
            </p:txBody>
          </p:sp>
          <p:sp>
            <p:nvSpPr>
              <p:cNvPr id="11" name="Text Box 8"/>
              <p:cNvSpPr txBox="1">
                <a:spLocks noChangeArrowheads="1"/>
              </p:cNvSpPr>
              <p:nvPr>
                <p:custDataLst>
                  <p:tags r:id="rId6"/>
                </p:custDataLst>
              </p:nvPr>
            </p:nvSpPr>
            <p:spPr bwMode="auto">
              <a:xfrm>
                <a:off x="325" y="1817"/>
                <a:ext cx="258" cy="846"/>
              </a:xfrm>
              <a:prstGeom prst="rect">
                <a:avLst/>
              </a:prstGeom>
              <a:noFill/>
              <a:ln w="9525">
                <a:noFill/>
                <a:miter lim="800000"/>
              </a:ln>
              <a:effectLst/>
            </p:spPr>
            <p:txBody>
              <a:bodyPr vert="eaVert" wrap="square">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1" lang="zh-CN" altLang="en-US" sz="2400"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sym typeface="Times New Roman" panose="02020603050405020304" charset="0"/>
                  </a:rPr>
                  <a:t>呼吸速率</a:t>
                </a:r>
                <a:endParaRPr kumimoji="1" lang="zh-CN" altLang="en-US" sz="2400"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sym typeface="Times New Roman" panose="02020603050405020304" charset="0"/>
                </a:endParaRPr>
              </a:p>
            </p:txBody>
          </p:sp>
          <p:sp>
            <p:nvSpPr>
              <p:cNvPr id="12" name="Line 9"/>
              <p:cNvSpPr>
                <a:spLocks noChangeShapeType="1"/>
              </p:cNvSpPr>
              <p:nvPr>
                <p:custDataLst>
                  <p:tags r:id="rId7"/>
                </p:custDataLst>
              </p:nvPr>
            </p:nvSpPr>
            <p:spPr bwMode="auto">
              <a:xfrm flipH="1" flipV="1">
                <a:off x="578" y="1857"/>
                <a:ext cx="0" cy="1122"/>
              </a:xfrm>
              <a:prstGeom prst="line">
                <a:avLst/>
              </a:prstGeom>
              <a:noFill/>
              <a:ln w="38100">
                <a:solidFill>
                  <a:sysClr val="windowText" lastClr="000000"/>
                </a:solidFill>
                <a:miter lim="800000"/>
                <a:tailEnd type="triangle" w="lg" len="med"/>
              </a:ln>
              <a:extLst>
                <a:ext uri="{909E8E84-426E-40DD-AFC4-6F175D3DCCD1}">
                  <a14:hiddenFill xmlns:a14="http://schemas.microsoft.com/office/drawing/2010/main">
                    <a:noFill/>
                  </a14:hiddenFill>
                </a:ext>
              </a:extLst>
            </p:spPr>
            <p:txBody>
              <a:bodyPr wrap="none"/>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3200" b="0" i="0" u="none" strike="noStrike" kern="0" cap="none" spc="0" normalizeH="0" baseline="0" noProof="0">
                  <a:ln>
                    <a:noFill/>
                  </a:ln>
                  <a:solidFill>
                    <a:prstClr val="black"/>
                  </a:solidFill>
                  <a:effectLst/>
                  <a:uLnTx/>
                  <a:uFillTx/>
                  <a:latin typeface="Times New Roman" panose="02020603050405020304" charset="0"/>
                  <a:ea typeface="楷体" panose="02010609060101010101" charset="-122"/>
                  <a:cs typeface="Arial" panose="020B0604020202020204"/>
                  <a:sym typeface="Times New Roman" panose="02020603050405020304" charset="0"/>
                </a:endParaRPr>
              </a:p>
            </p:txBody>
          </p:sp>
        </p:grpSp>
        <p:sp>
          <p:nvSpPr>
            <p:cNvPr id="8" name="Text Box 7"/>
            <p:cNvSpPr txBox="1">
              <a:spLocks noChangeArrowheads="1"/>
            </p:cNvSpPr>
            <p:nvPr>
              <p:custDataLst>
                <p:tags r:id="rId8"/>
              </p:custDataLst>
            </p:nvPr>
          </p:nvSpPr>
          <p:spPr bwMode="auto">
            <a:xfrm>
              <a:off x="2694024" y="4928620"/>
              <a:ext cx="1573388" cy="461665"/>
            </a:xfrm>
            <a:prstGeom prst="rect">
              <a:avLst/>
            </a:prstGeom>
            <a:noFill/>
            <a:ln w="9525" algn="ctr">
              <a:noFill/>
              <a:miter lim="800000"/>
            </a:ln>
            <a:effectLst/>
          </p:spPr>
          <p:txBody>
            <a:bodyPr wrap="square">
              <a:spAutoFit/>
            </a:bodyPr>
            <a:lstStyle/>
            <a:p>
              <a:pPr>
                <a:spcBef>
                  <a:spcPct val="50000"/>
                </a:spcBef>
              </a:pPr>
              <a:r>
                <a:rPr lang="en-US" altLang="zh-CN" sz="24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rPr>
                <a:t>CO</a:t>
              </a:r>
              <a:r>
                <a:rPr lang="en-US" altLang="zh-CN" sz="2400" b="1" baseline="-2500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rPr>
                <a:t>2</a:t>
              </a:r>
              <a:r>
                <a:rPr lang="zh-CN" altLang="en-US" sz="24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rPr>
                <a:t>浓度</a:t>
              </a:r>
              <a:endParaRPr lang="zh-CN" altLang="en-US" sz="24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endParaRPr>
            </a:p>
          </p:txBody>
        </p:sp>
        <p:sp>
          <p:nvSpPr>
            <p:cNvPr id="9" name="任意多边形: 形状 8"/>
            <p:cNvSpPr/>
            <p:nvPr>
              <p:custDataLst>
                <p:tags r:id="rId9"/>
              </p:custDataLst>
            </p:nvPr>
          </p:nvSpPr>
          <p:spPr>
            <a:xfrm>
              <a:off x="1317193" y="3250936"/>
              <a:ext cx="1853797" cy="1341744"/>
            </a:xfrm>
            <a:custGeom>
              <a:avLst/>
              <a:gdLst>
                <a:gd name="connsiteX0" fmla="*/ 0 w 1733550"/>
                <a:gd name="connsiteY0" fmla="*/ 0 h 3119438"/>
                <a:gd name="connsiteX1" fmla="*/ 71438 w 1733550"/>
                <a:gd name="connsiteY1" fmla="*/ 781050 h 3119438"/>
                <a:gd name="connsiteX2" fmla="*/ 157163 w 1733550"/>
                <a:gd name="connsiteY2" fmla="*/ 1295400 h 3119438"/>
                <a:gd name="connsiteX3" fmla="*/ 280988 w 1733550"/>
                <a:gd name="connsiteY3" fmla="*/ 1914525 h 3119438"/>
                <a:gd name="connsiteX4" fmla="*/ 381000 w 1733550"/>
                <a:gd name="connsiteY4" fmla="*/ 2238375 h 3119438"/>
                <a:gd name="connsiteX5" fmla="*/ 490538 w 1733550"/>
                <a:gd name="connsiteY5" fmla="*/ 2414588 h 3119438"/>
                <a:gd name="connsiteX6" fmla="*/ 690563 w 1733550"/>
                <a:gd name="connsiteY6" fmla="*/ 2619375 h 3119438"/>
                <a:gd name="connsiteX7" fmla="*/ 1066800 w 1733550"/>
                <a:gd name="connsiteY7" fmla="*/ 2881313 h 3119438"/>
                <a:gd name="connsiteX8" fmla="*/ 1495425 w 1733550"/>
                <a:gd name="connsiteY8" fmla="*/ 3067050 h 3119438"/>
                <a:gd name="connsiteX9" fmla="*/ 1733550 w 1733550"/>
                <a:gd name="connsiteY9" fmla="*/ 3119438 h 311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33550" h="3119438">
                  <a:moveTo>
                    <a:pt x="0" y="0"/>
                  </a:moveTo>
                  <a:cubicBezTo>
                    <a:pt x="22622" y="282575"/>
                    <a:pt x="45244" y="565150"/>
                    <a:pt x="71438" y="781050"/>
                  </a:cubicBezTo>
                  <a:cubicBezTo>
                    <a:pt x="97632" y="996950"/>
                    <a:pt x="122238" y="1106488"/>
                    <a:pt x="157163" y="1295400"/>
                  </a:cubicBezTo>
                  <a:cubicBezTo>
                    <a:pt x="192088" y="1484312"/>
                    <a:pt x="243682" y="1757363"/>
                    <a:pt x="280988" y="1914525"/>
                  </a:cubicBezTo>
                  <a:cubicBezTo>
                    <a:pt x="318294" y="2071688"/>
                    <a:pt x="346075" y="2155031"/>
                    <a:pt x="381000" y="2238375"/>
                  </a:cubicBezTo>
                  <a:cubicBezTo>
                    <a:pt x="415925" y="2321719"/>
                    <a:pt x="438944" y="2351088"/>
                    <a:pt x="490538" y="2414588"/>
                  </a:cubicBezTo>
                  <a:cubicBezTo>
                    <a:pt x="542132" y="2478088"/>
                    <a:pt x="594519" y="2541588"/>
                    <a:pt x="690563" y="2619375"/>
                  </a:cubicBezTo>
                  <a:cubicBezTo>
                    <a:pt x="786607" y="2697163"/>
                    <a:pt x="932656" y="2806701"/>
                    <a:pt x="1066800" y="2881313"/>
                  </a:cubicBezTo>
                  <a:cubicBezTo>
                    <a:pt x="1200944" y="2955925"/>
                    <a:pt x="1384300" y="3027363"/>
                    <a:pt x="1495425" y="3067050"/>
                  </a:cubicBezTo>
                  <a:cubicBezTo>
                    <a:pt x="1606550" y="3106737"/>
                    <a:pt x="1670050" y="3113087"/>
                    <a:pt x="1733550" y="3119438"/>
                  </a:cubicBezTo>
                </a:path>
              </a:pathLst>
            </a:custGeom>
            <a:noFill/>
            <a:ln w="38100" cap="flat" cmpd="sng">
              <a:solidFill>
                <a:srgbClr val="E54C5E">
                  <a:lumMod val="75000"/>
                </a:srgbClr>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3200"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sym typeface="Times New Roman" panose="02020603050405020304" charset="0"/>
              </a:endParaRPr>
            </a:p>
          </p:txBody>
        </p:sp>
      </p:grpSp>
      <p:sp>
        <p:nvSpPr>
          <p:cNvPr id="13" name="矩形 12"/>
          <p:cNvSpPr/>
          <p:nvPr>
            <p:custDataLst>
              <p:tags r:id="rId10"/>
            </p:custDataLst>
          </p:nvPr>
        </p:nvSpPr>
        <p:spPr>
          <a:xfrm>
            <a:off x="4267087" y="5042230"/>
            <a:ext cx="7811135" cy="1722120"/>
          </a:xfrm>
          <a:prstGeom prst="rect">
            <a:avLst/>
          </a:prstGeom>
          <a:noFill/>
          <a:ln w="9525" cap="flat" cmpd="sng">
            <a:solidFill>
              <a:srgbClr val="7030A0"/>
            </a:solidFill>
            <a:prstDash val="solid"/>
            <a:round/>
            <a:headEnd type="none" w="med" len="med"/>
            <a:tailEnd type="none" w="med" len="med"/>
          </a:ln>
        </p:spPr>
        <p:txBody>
          <a:bodyPr wrap="square" anchor="t">
            <a:spAutoFit/>
          </a:bodyPr>
          <a:lstStyle/>
          <a:p>
            <a:r>
              <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应用</a:t>
            </a:r>
            <a:r>
              <a:rPr lang="en-US" altLang="zh-CN"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endParaRPr>
          </a:p>
          <a:p>
            <a:r>
              <a:rPr kumimoji="1" lang="zh-CN" altLang="en-US" sz="2600">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rPr>
              <a:t>① 地窖中</a:t>
            </a:r>
            <a:r>
              <a:rPr kumimoji="1" lang="en-US" altLang="zh-CN" sz="2600">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rPr>
              <a:t>CO</a:t>
            </a:r>
            <a:r>
              <a:rPr kumimoji="1" lang="en-US" altLang="zh-CN" sz="2600" baseline="-25000">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rPr>
              <a:t>2</a:t>
            </a:r>
            <a:r>
              <a:rPr kumimoji="1" lang="zh-CN" altLang="en-US" sz="2600">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rPr>
              <a:t>浓度高，有利于蔬菜水果的储存。</a:t>
            </a:r>
            <a:endParaRPr kumimoji="1" lang="en-US" altLang="zh-CN" sz="2600">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endParaRPr>
          </a:p>
          <a:p>
            <a:r>
              <a:rPr kumimoji="1" lang="zh-CN" altLang="en-US" sz="2600">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rPr>
              <a:t>②在水果、蔬菜保鲜中， </a:t>
            </a:r>
            <a:r>
              <a:rPr kumimoji="1" lang="zh-CN" altLang="en-US" sz="2600" b="1">
                <a:solidFill>
                  <a:srgbClr val="D33E2E"/>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rPr>
              <a:t>增加</a:t>
            </a:r>
            <a:r>
              <a:rPr kumimoji="1" lang="en-US" altLang="zh-CN" sz="2600" b="1">
                <a:solidFill>
                  <a:srgbClr val="D33E2E"/>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rPr>
              <a:t>CO</a:t>
            </a:r>
            <a:r>
              <a:rPr kumimoji="1" lang="en-US" altLang="zh-CN" sz="2600" b="1" baseline="-25000">
                <a:solidFill>
                  <a:srgbClr val="D33E2E"/>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rPr>
              <a:t>2</a:t>
            </a:r>
            <a:r>
              <a:rPr kumimoji="1" lang="zh-CN" altLang="en-US" sz="2600" b="1">
                <a:solidFill>
                  <a:srgbClr val="D33E2E"/>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rPr>
              <a:t>浓度</a:t>
            </a:r>
            <a:r>
              <a:rPr kumimoji="1" lang="zh-CN" altLang="en-US" sz="2600">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rPr>
              <a:t>（或充入</a:t>
            </a:r>
            <a:r>
              <a:rPr kumimoji="1" lang="en-US" altLang="zh-CN" sz="2600">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rPr>
              <a:t>N</a:t>
            </a:r>
            <a:r>
              <a:rPr kumimoji="1" lang="en-US" altLang="zh-CN" sz="2600" baseline="-25000">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rPr>
              <a:t>2</a:t>
            </a:r>
            <a:r>
              <a:rPr kumimoji="1" lang="zh-CN" altLang="en-US" sz="2600">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rPr>
              <a:t>）可</a:t>
            </a:r>
            <a:r>
              <a:rPr kumimoji="1" lang="zh-CN" altLang="en-US" sz="2600" b="1">
                <a:solidFill>
                  <a:srgbClr val="D33E2E"/>
                </a:solidFill>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rPr>
              <a:t>抑制细胞呼吸</a:t>
            </a:r>
            <a:r>
              <a:rPr kumimoji="1" lang="zh-CN" altLang="en-US" sz="2600">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rPr>
              <a:t>， 减少有机物的消耗</a:t>
            </a:r>
            <a:endParaRPr kumimoji="1" lang="zh-CN" altLang="en-US" sz="2600">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charset="0"/>
            </a:endParaRPr>
          </a:p>
        </p:txBody>
      </p:sp>
      <p:sp>
        <p:nvSpPr>
          <p:cNvPr id="16" name="文本框 15"/>
          <p:cNvSpPr txBox="1"/>
          <p:nvPr>
            <p:custDataLst>
              <p:tags r:id="rId11"/>
            </p:custDataLst>
          </p:nvPr>
        </p:nvSpPr>
        <p:spPr>
          <a:xfrm>
            <a:off x="8784783" y="1416302"/>
            <a:ext cx="1091774" cy="460375"/>
          </a:xfrm>
          <a:prstGeom prst="rect">
            <a:avLst/>
          </a:prstGeom>
          <a:noFill/>
        </p:spPr>
        <p:txBody>
          <a:bodyPr wrap="square">
            <a:spAutoFit/>
          </a:bodyPr>
          <a:lstStyle/>
          <a:p>
            <a:r>
              <a:rPr kumimoji="0" lang="zh-CN" altLang="zh-CN" sz="2400" b="1" i="0" u="none" strike="noStrike" kern="1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抑制</a:t>
            </a:r>
            <a:endParaRPr kumimoji="0" lang="zh-CN" altLang="zh-CN" sz="2400" b="1" i="0" u="none" strike="noStrike" kern="1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nvGrpSpPr>
          <p:cNvPr id="27" name="组合 26"/>
          <p:cNvGrpSpPr/>
          <p:nvPr/>
        </p:nvGrpSpPr>
        <p:grpSpPr>
          <a:xfrm>
            <a:off x="149225" y="81279"/>
            <a:ext cx="6296025" cy="1216026"/>
            <a:chOff x="235" y="128"/>
            <a:chExt cx="11269" cy="1915"/>
          </a:xfrm>
        </p:grpSpPr>
        <p:sp>
          <p:nvSpPr>
            <p:cNvPr id="29" name="文本框 28"/>
            <p:cNvSpPr txBox="1"/>
            <p:nvPr>
              <p:custDataLst>
                <p:tags r:id="rId12"/>
              </p:custDataLst>
            </p:nvPr>
          </p:nvSpPr>
          <p:spPr>
            <a:xfrm>
              <a:off x="503" y="1027"/>
              <a:ext cx="925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影响细胞呼吸的因素</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37" name="组合 36"/>
            <p:cNvGrpSpPr/>
            <p:nvPr>
              <p:custDataLst>
                <p:tags r:id="rId13"/>
              </p:custDataLst>
            </p:nvPr>
          </p:nvGrpSpPr>
          <p:grpSpPr>
            <a:xfrm rot="0">
              <a:off x="235" y="128"/>
              <a:ext cx="11269" cy="899"/>
              <a:chOff x="587375" y="977267"/>
              <a:chExt cx="7155858" cy="570901"/>
            </a:xfrm>
          </p:grpSpPr>
          <p:sp>
            <p:nvSpPr>
              <p:cNvPr id="38" name="任意多边形: 形状 17"/>
              <p:cNvSpPr/>
              <p:nvPr>
                <p:custDataLst>
                  <p:tags r:id="rId14"/>
                </p:custDataLst>
              </p:nvPr>
            </p:nvSpPr>
            <p:spPr>
              <a:xfrm rot="5400000">
                <a:off x="4412346" y="-1757408"/>
                <a:ext cx="441987" cy="6041521"/>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52" name="文本框 51"/>
              <p:cNvSpPr txBox="1"/>
              <p:nvPr>
                <p:custDataLst>
                  <p:tags r:id="rId15"/>
                </p:custDataLst>
              </p:nvPr>
            </p:nvSpPr>
            <p:spPr>
              <a:xfrm>
                <a:off x="2629844" y="977267"/>
                <a:ext cx="5113389"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细胞呼吸的影响因素及其应用</a:t>
                </a:r>
                <a:endParaRPr lang="zh-CN" altLang="en-US" sz="2400" b="1">
                  <a:sym typeface="+mn-ea"/>
                </a:endParaRPr>
              </a:p>
            </p:txBody>
          </p:sp>
          <p:sp>
            <p:nvSpPr>
              <p:cNvPr id="53" name="任意多边形: 形状 18"/>
              <p:cNvSpPr/>
              <p:nvPr>
                <p:custDataLst>
                  <p:tags r:id="rId1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54" name="文本框 53"/>
              <p:cNvSpPr txBox="1"/>
              <p:nvPr>
                <p:custDataLst>
                  <p:tags r:id="rId17"/>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考点二</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55" name="图片 54" descr="32303137373532353b32303137393931383bc9faceefcfd4cea2beb5cfb8b0fb"/>
            <p:cNvPicPr>
              <a:picLocks noChangeAspect="1"/>
            </p:cNvPicPr>
            <p:nvPr/>
          </p:nvPicPr>
          <p:blipFill>
            <a:blip r:embed="rId18"/>
            <a:stretch>
              <a:fillRect/>
            </a:stretch>
          </p:blipFill>
          <p:spPr>
            <a:xfrm>
              <a:off x="1119" y="207"/>
              <a:ext cx="719" cy="719"/>
            </a:xfrm>
            <a:prstGeom prst="rect">
              <a:avLst/>
            </a:prstGeom>
          </p:spPr>
        </p:pic>
      </p:grpSp>
      <p:pic>
        <p:nvPicPr>
          <p:cNvPr id="17" name="图片 16"/>
          <p:cNvPicPr/>
          <p:nvPr/>
        </p:nvPicPr>
        <p:blipFill>
          <a:blip r:embed="rId19"/>
          <a:stretch>
            <a:fillRect/>
          </a:stretch>
        </p:blipFill>
        <p:spPr>
          <a:xfrm>
            <a:off x="8181340" y="1955800"/>
            <a:ext cx="3764280" cy="2974340"/>
          </a:xfrm>
          <a:prstGeom prst="rect">
            <a:avLst/>
          </a:prstGeom>
        </p:spPr>
      </p:pic>
      <p:pic>
        <p:nvPicPr>
          <p:cNvPr id="18" name="图片 17"/>
          <p:cNvPicPr/>
          <p:nvPr/>
        </p:nvPicPr>
        <p:blipFill>
          <a:blip r:embed="rId20"/>
          <a:stretch>
            <a:fillRect/>
          </a:stretch>
        </p:blipFill>
        <p:spPr>
          <a:xfrm>
            <a:off x="4246880" y="2047875"/>
            <a:ext cx="3496310" cy="280987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animBg="1"/>
      <p:bldP spid="1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383914" y="1284464"/>
            <a:ext cx="1709420" cy="522605"/>
          </a:xfrm>
          <a:prstGeom prst="rect">
            <a:avLst/>
          </a:prstGeom>
          <a:solidFill>
            <a:srgbClr val="FFC000"/>
          </a:solidFill>
        </p:spPr>
        <p:txBody>
          <a:bodyPr wrap="square">
            <a:noAutofit/>
          </a:bodyPr>
          <a:lstStyle/>
          <a:p>
            <a:pPr>
              <a:spcBef>
                <a:spcPct val="0"/>
              </a:spcBef>
              <a:spcAft>
                <a:spcPct val="0"/>
              </a:spcAft>
            </a:pPr>
            <a:r>
              <a:rPr lang="en-US" altLang="zh-CN"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含水量：</a:t>
            </a:r>
            <a:endPar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矩形 4"/>
          <p:cNvSpPr/>
          <p:nvPr>
            <p:custDataLst>
              <p:tags r:id="rId2"/>
            </p:custDataLst>
          </p:nvPr>
        </p:nvSpPr>
        <p:spPr>
          <a:xfrm>
            <a:off x="2214245" y="1203960"/>
            <a:ext cx="9500235" cy="1863725"/>
          </a:xfrm>
          <a:prstGeom prst="rect">
            <a:avLst/>
          </a:prstGeom>
          <a:noFill/>
        </p:spPr>
        <p:txBody>
          <a:bodyPr wrap="square">
            <a:spAutoFit/>
          </a:bodyPr>
          <a:lstStyle/>
          <a:p>
            <a:pPr>
              <a:lnSpc>
                <a:spcPct val="120000"/>
              </a:lnSpc>
            </a:pPr>
            <a:r>
              <a:rPr lang="zh-CN" altLang="en-US" sz="24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原理：①</a:t>
            </a:r>
            <a:r>
              <a:rPr lang="zh-CN" sz="2400" b="1">
                <a:solidFill>
                  <a:srgbClr val="080808"/>
                </a:solidFill>
                <a:latin typeface="微软雅黑" panose="020B0503020204020204" pitchFamily="34" charset="-122"/>
                <a:ea typeface="微软雅黑" panose="020B0503020204020204" pitchFamily="34" charset="-122"/>
                <a:cs typeface="微软雅黑" panose="020B0503020204020204" pitchFamily="34" charset="-122"/>
                <a:sym typeface="+mn-ea"/>
              </a:rPr>
              <a:t>直接影响</a:t>
            </a:r>
            <a:r>
              <a:rPr lang="en-US" sz="2400" b="1">
                <a:solidFill>
                  <a:srgbClr val="080808"/>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sz="2400" b="1">
                <a:solidFill>
                  <a:srgbClr val="080808"/>
                </a:solidFill>
                <a:latin typeface="微软雅黑" panose="020B0503020204020204" pitchFamily="34" charset="-122"/>
                <a:ea typeface="微软雅黑" panose="020B0503020204020204" pitchFamily="34" charset="-122"/>
                <a:cs typeface="微软雅黑" panose="020B0503020204020204" pitchFamily="34" charset="-122"/>
                <a:sym typeface="+mn-ea"/>
              </a:rPr>
              <a:t>水是有氧呼吸的</a:t>
            </a:r>
            <a:r>
              <a:rPr 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反应物</a:t>
            </a:r>
            <a:r>
              <a:rPr lang="zh-CN" altLang="en-US" sz="2400" b="1">
                <a:solidFill>
                  <a:srgbClr val="080808"/>
                </a:solidFill>
                <a:latin typeface="微软雅黑" panose="020B0503020204020204" pitchFamily="34" charset="-122"/>
                <a:ea typeface="微软雅黑" panose="020B0503020204020204" pitchFamily="34" charset="-122"/>
                <a:cs typeface="微软雅黑" panose="020B0503020204020204" pitchFamily="34" charset="-122"/>
                <a:sym typeface="+mn-ea"/>
              </a:rPr>
              <a:t>，可直接参与反应。</a:t>
            </a:r>
            <a:endParaRPr lang="en-US" altLang="zh-CN" sz="24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nSpc>
                <a:spcPct val="120000"/>
              </a:lnSpc>
            </a:pPr>
            <a:r>
              <a:rPr lang="en-US" altLang="zh-CN" sz="24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400" b="1">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②</a:t>
            </a:r>
            <a:r>
              <a:rPr lang="zh-CN" altLang="zh-CN" sz="2400" b="1">
                <a:solidFill>
                  <a:srgbClr val="080808"/>
                </a:solidFill>
                <a:latin typeface="微软雅黑" panose="020B0503020204020204" pitchFamily="34" charset="-122"/>
                <a:ea typeface="微软雅黑" panose="020B0503020204020204" pitchFamily="34" charset="-122"/>
                <a:cs typeface="微软雅黑" panose="020B0503020204020204" pitchFamily="34" charset="-122"/>
                <a:sym typeface="+mn-ea"/>
              </a:rPr>
              <a:t>间接影响</a:t>
            </a:r>
            <a:r>
              <a:rPr lang="en-US" altLang="zh-CN" sz="2400" b="1">
                <a:solidFill>
                  <a:srgbClr val="080808"/>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许多生化反应需</a:t>
            </a:r>
            <a:r>
              <a:rPr lang="zh-CN"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在水中才能进行</a:t>
            </a:r>
            <a:r>
              <a:rPr lang="zh-CN"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自由水</a:t>
            </a:r>
            <a:r>
              <a:rPr lang="zh-CN"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含量</a:t>
            </a:r>
            <a:endParaRPr lang="zh-CN" altLang="zh-CN" sz="2400" b="1">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nSpc>
                <a:spcPct val="120000"/>
              </a:lnSpc>
            </a:pPr>
            <a:r>
              <a:rPr lang="zh-CN"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升高，细胞呼吸加快。</a:t>
            </a:r>
            <a:endParaRPr lang="zh-CN"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20000"/>
              </a:lnSpc>
            </a:pPr>
            <a:endParaRPr lang="zh-CN"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6" name="P_7_BD#4aa98a9a6.table_image?tableimageindex=5&amp;vbadefaultcenterpage=1&amp;parentnodeid=fae118e28&amp;color=0,0,0&amp;vbahtmlprocessed=1"/>
          <p:cNvPicPr>
            <a:picLocks noChangeAspect="1"/>
          </p:cNvPicPr>
          <p:nvPr>
            <p:custDataLst>
              <p:tags r:id="rId3"/>
            </p:custDataLst>
          </p:nvPr>
        </p:nvPicPr>
        <p:blipFill>
          <a:blip r:embed="rId4">
            <a:clrChange>
              <a:clrFrom>
                <a:srgbClr val="FFFFFF"/>
              </a:clrFrom>
              <a:clrTo>
                <a:srgbClr val="FFFFFF">
                  <a:alpha val="0"/>
                </a:srgbClr>
              </a:clrTo>
            </a:clrChange>
          </a:blip>
          <a:stretch>
            <a:fillRect/>
          </a:stretch>
        </p:blipFill>
        <p:spPr>
          <a:xfrm>
            <a:off x="384362" y="2171211"/>
            <a:ext cx="2970306" cy="2376245"/>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7" name="矩形: 圆角 13"/>
          <p:cNvSpPr/>
          <p:nvPr>
            <p:custDataLst>
              <p:tags r:id="rId5"/>
            </p:custDataLst>
          </p:nvPr>
        </p:nvSpPr>
        <p:spPr>
          <a:xfrm>
            <a:off x="1823085" y="5124450"/>
            <a:ext cx="9875520" cy="1733550"/>
          </a:xfrm>
          <a:prstGeom prst="roundRect">
            <a:avLst>
              <a:gd name="adj" fmla="val 8491"/>
            </a:avLst>
          </a:prstGeom>
          <a:solidFill>
            <a:srgbClr val="70AD47">
              <a:lumMod val="20000"/>
              <a:lumOff val="80000"/>
            </a:srgbClr>
          </a:solidFill>
          <a:ln w="12700" cap="flat" cmpd="sng" algn="ctr">
            <a:noFill/>
            <a:prstDash val="solid"/>
            <a:miter lim="800000"/>
          </a:ln>
          <a:effectLst/>
        </p:spPr>
        <p:txBody>
          <a:bodyPr rtlCol="0" anchor="ctr"/>
          <a:lstStyle/>
          <a:p>
            <a:pPr marL="0" marR="0" lvl="0" indent="0" defTabSz="914400" eaLnBrk="1" fontAlgn="auto" latinLnBrk="0" hangingPunct="1">
              <a:lnSpc>
                <a:spcPct val="120000"/>
              </a:lnSpc>
              <a:spcBef>
                <a:spcPct val="0"/>
              </a:spcBef>
              <a:spcAft>
                <a:spcPct val="0"/>
              </a:spcAft>
              <a:buClrTx/>
              <a:buSzTx/>
              <a:buFontTx/>
              <a:buNone/>
              <a:defRPr/>
            </a:pPr>
            <a:endParaRPr kumimoji="1" lang="en-US" altLang="zh-CN" sz="2400"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sym typeface="Times New Roman" panose="02020603050405020304" charset="0"/>
            </a:endParaRPr>
          </a:p>
          <a:p>
            <a:pPr marL="0" marR="0" lvl="0" indent="0" defTabSz="914400" eaLnBrk="1" fontAlgn="auto" latinLnBrk="0" hangingPunct="1">
              <a:lnSpc>
                <a:spcPct val="120000"/>
              </a:lnSpc>
              <a:spcBef>
                <a:spcPct val="0"/>
              </a:spcBef>
              <a:spcAft>
                <a:spcPct val="0"/>
              </a:spcAft>
              <a:buClrTx/>
              <a:buSzTx/>
              <a:buFontTx/>
              <a:buNone/>
              <a:defRPr/>
            </a:pPr>
            <a:r>
              <a:rPr kumimoji="1" lang="zh-CN" altLang="en-US" sz="2400"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sym typeface="Times New Roman" panose="02020603050405020304" charset="0"/>
              </a:rPr>
              <a:t>①</a:t>
            </a:r>
            <a:r>
              <a:rPr kumimoji="1" lang="zh-CN" altLang="en-US" sz="2400" b="1" i="0" u="none" strike="noStrike" kern="0" cap="none" spc="0" normalizeH="0" baseline="0" noProof="0">
                <a:ln>
                  <a:noFill/>
                </a:ln>
                <a:solidFill>
                  <a:srgbClr val="3333CC"/>
                </a:solidFill>
                <a:effectLst/>
                <a:uLnTx/>
                <a:uFillTx/>
                <a:latin typeface="微软雅黑" panose="020B0503020204020204" pitchFamily="34" charset="-122"/>
                <a:ea typeface="微软雅黑" panose="020B0503020204020204" pitchFamily="34" charset="-122"/>
                <a:cs typeface="Arial" panose="020B0604020202020204"/>
                <a:sym typeface="Times New Roman" panose="02020603050405020304" charset="0"/>
              </a:rPr>
              <a:t>粮食贮藏：</a:t>
            </a:r>
            <a:r>
              <a:rPr kumimoji="0" lang="zh-CN" altLang="en-US" sz="2400" b="1" i="0" u="sng" strike="noStrike" kern="0" cap="none" spc="0" normalizeH="0" baseline="0" noProof="1">
                <a:ln>
                  <a:noFill/>
                </a:ln>
                <a:effectLst/>
                <a:uLnTx/>
                <a:uFillTx/>
                <a:latin typeface="微软雅黑" panose="020B0503020204020204" pitchFamily="34" charset="-122"/>
                <a:ea typeface="微软雅黑" panose="020B0503020204020204" pitchFamily="34" charset="-122"/>
                <a:cs typeface="Arial" panose="020B0604020202020204"/>
              </a:rPr>
              <a:t>                                 </a:t>
            </a:r>
            <a:r>
              <a:rPr kumimoji="1" lang="zh-CN" altLang="en-US" sz="2400"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sym typeface="Times New Roman" panose="02020603050405020304" charset="0"/>
              </a:rPr>
              <a:t>；干种子萌发前进行浸泡处理</a:t>
            </a:r>
            <a:endParaRPr kumimoji="1" lang="en-US" altLang="zh-CN" sz="2400"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sym typeface="Times New Roman" panose="02020603050405020304" charset="0"/>
            </a:endParaRPr>
          </a:p>
          <a:p>
            <a:pPr marL="0" marR="0" lvl="0" indent="0" defTabSz="914400" eaLnBrk="1" fontAlgn="auto" latinLnBrk="0" hangingPunct="1">
              <a:lnSpc>
                <a:spcPct val="120000"/>
              </a:lnSpc>
              <a:spcBef>
                <a:spcPct val="0"/>
              </a:spcBef>
              <a:spcAft>
                <a:spcPct val="0"/>
              </a:spcAft>
              <a:buClrTx/>
              <a:buSzTx/>
              <a:buFontTx/>
              <a:buNone/>
              <a:defRPr/>
            </a:pPr>
            <a:r>
              <a:rPr kumimoji="1" lang="zh-CN" altLang="en-US" sz="2400"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sym typeface="Times New Roman" panose="02020603050405020304" charset="0"/>
              </a:rPr>
              <a:t>②</a:t>
            </a:r>
            <a:r>
              <a:rPr kumimoji="1" lang="zh-CN" altLang="en-US" sz="2400" b="1" i="0" u="none" strike="noStrike" kern="0" cap="none" spc="0" normalizeH="0" baseline="0" noProof="1">
                <a:ln>
                  <a:noFill/>
                </a:ln>
                <a:solidFill>
                  <a:srgbClr val="3333CC"/>
                </a:solidFill>
                <a:effectLst/>
                <a:uLnTx/>
                <a:uFillTx/>
                <a:latin typeface="微软雅黑" panose="020B0503020204020204" pitchFamily="34" charset="-122"/>
                <a:ea typeface="微软雅黑" panose="020B0503020204020204" pitchFamily="34" charset="-122"/>
                <a:cs typeface="Arial" panose="020B0604020202020204"/>
                <a:sym typeface="Times New Roman" panose="02020603050405020304" charset="0"/>
              </a:rPr>
              <a:t>果蔬</a:t>
            </a:r>
            <a:r>
              <a:rPr kumimoji="0" lang="zh-CN" altLang="en-US" sz="2400" b="1" i="0" u="none" strike="noStrike" kern="0" cap="none" spc="0" normalizeH="0" baseline="0" noProof="1">
                <a:ln>
                  <a:noFill/>
                </a:ln>
                <a:solidFill>
                  <a:srgbClr val="3333CC"/>
                </a:solidFill>
                <a:effectLst/>
                <a:uLnTx/>
                <a:uFillTx/>
                <a:latin typeface="微软雅黑" panose="020B0503020204020204" pitchFamily="34" charset="-122"/>
                <a:ea typeface="微软雅黑" panose="020B0503020204020204" pitchFamily="34" charset="-122"/>
                <a:cs typeface="Arial" panose="020B0604020202020204"/>
              </a:rPr>
              <a:t>储存：</a:t>
            </a:r>
            <a:r>
              <a:rPr kumimoji="0" lang="en-US" altLang="zh-CN" sz="2400" b="1" i="0" u="sng" strike="noStrike" kern="0" cap="none" spc="0" normalizeH="0" baseline="0" noProof="1">
                <a:ln>
                  <a:noFill/>
                </a:ln>
                <a:effectLst/>
                <a:uLnTx/>
                <a:uFillTx/>
                <a:latin typeface="微软雅黑" panose="020B0503020204020204" pitchFamily="34" charset="-122"/>
                <a:ea typeface="微软雅黑" panose="020B0503020204020204" pitchFamily="34" charset="-122"/>
                <a:cs typeface="Arial" panose="020B0604020202020204"/>
              </a:rPr>
              <a:t>                                           </a:t>
            </a:r>
            <a:r>
              <a:rPr kumimoji="0" lang="en-US" altLang="zh-CN" sz="100" b="1" i="0" u="none" strike="noStrike" kern="0" cap="none" spc="0" normalizeH="0" baseline="0" noProof="1">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rPr>
              <a:t>.</a:t>
            </a:r>
            <a:endParaRPr kumimoji="1" lang="en-US" altLang="zh-CN" sz="100"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sym typeface="Times New Roman" panose="02020603050405020304" charset="0"/>
            </a:endParaRPr>
          </a:p>
          <a:p>
            <a:pPr marL="0" marR="0" lvl="0" indent="0" defTabSz="914400" eaLnBrk="1" fontAlgn="auto" latinLnBrk="0" hangingPunct="1">
              <a:lnSpc>
                <a:spcPct val="120000"/>
              </a:lnSpc>
              <a:spcBef>
                <a:spcPct val="0"/>
              </a:spcBef>
              <a:spcAft>
                <a:spcPct val="0"/>
              </a:spcAft>
              <a:buClrTx/>
              <a:buSzTx/>
              <a:buFontTx/>
              <a:buNone/>
              <a:defRPr/>
            </a:pPr>
            <a:r>
              <a:rPr kumimoji="0" lang="zh-CN" altLang="en-US" sz="2400"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rPr>
              <a:t>③土壤板结、长期水淹，出现烂根现象，需要及时排水。</a:t>
            </a:r>
            <a:endParaRPr kumimoji="0" lang="zh-CN" altLang="en-US" sz="2400"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endParaRPr>
          </a:p>
          <a:p>
            <a:pPr marL="0" marR="0" lvl="0" indent="0" defTabSz="914400" eaLnBrk="1" fontAlgn="auto" latinLnBrk="0" hangingPunct="1">
              <a:lnSpc>
                <a:spcPct val="100000"/>
              </a:lnSpc>
              <a:spcBef>
                <a:spcPct val="0"/>
              </a:spcBef>
              <a:spcAft>
                <a:spcPct val="0"/>
              </a:spcAft>
              <a:buClrTx/>
              <a:buSzTx/>
              <a:buFontTx/>
              <a:buNone/>
              <a:defRPr/>
            </a:pPr>
            <a:endParaRPr kumimoji="1" lang="zh-CN" altLang="en-US" sz="2400"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sym typeface="Times New Roman" panose="02020603050405020304" charset="0"/>
            </a:endParaRPr>
          </a:p>
        </p:txBody>
      </p:sp>
      <p:sp>
        <p:nvSpPr>
          <p:cNvPr id="9" name="矩形 8"/>
          <p:cNvSpPr/>
          <p:nvPr>
            <p:custDataLst>
              <p:tags r:id="rId6"/>
            </p:custDataLst>
          </p:nvPr>
        </p:nvSpPr>
        <p:spPr>
          <a:xfrm>
            <a:off x="480928" y="4911023"/>
            <a:ext cx="1107996" cy="460375"/>
          </a:xfrm>
          <a:prstGeom prst="rect">
            <a:avLst/>
          </a:prstGeom>
          <a:solidFill>
            <a:srgbClr val="70AD47">
              <a:lumMod val="75000"/>
            </a:srgbClr>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14400" eaLnBrk="1" fontAlgn="auto" latinLnBrk="0" hangingPunct="1">
              <a:lnSpc>
                <a:spcPct val="100000"/>
              </a:lnSpc>
              <a:spcBef>
                <a:spcPct val="0"/>
              </a:spcBef>
              <a:spcAft>
                <a:spcPct val="0"/>
              </a:spcAft>
              <a:buClrTx/>
              <a:buSzTx/>
              <a:buFontTx/>
              <a:buNone/>
              <a:defRPr/>
            </a:pPr>
            <a:r>
              <a:rPr kumimoji="0" lang="zh-CN" altLang="en-US" sz="2800" b="1"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rPr>
              <a:t>应用：</a:t>
            </a:r>
            <a:endParaRPr kumimoji="0" lang="zh-CN" altLang="en-US" sz="2800" b="1"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11" name="文本框 10"/>
          <p:cNvSpPr txBox="1"/>
          <p:nvPr>
            <p:custDataLst>
              <p:tags r:id="rId7"/>
            </p:custDataLst>
          </p:nvPr>
        </p:nvSpPr>
        <p:spPr>
          <a:xfrm>
            <a:off x="3636794" y="5321994"/>
            <a:ext cx="3569372" cy="461665"/>
          </a:xfrm>
          <a:prstGeom prst="rect">
            <a:avLst/>
          </a:prstGeom>
          <a:noFill/>
        </p:spPr>
        <p:txBody>
          <a:bodyPr wrap="square">
            <a:spAutoFit/>
          </a:bodyPr>
          <a:lstStyle/>
          <a:p>
            <a:r>
              <a:rPr kumimoji="0" lang="zh-CN" altLang="en-US" sz="2400" b="1" i="0" u="none" strike="noStrike" kern="0" cap="none" spc="0" normalizeH="0" baseline="0" noProof="1">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a:rPr>
              <a:t>零上低温，低氧，干燥</a:t>
            </a:r>
            <a:endParaRPr kumimoji="0" lang="zh-CN" altLang="en-US" sz="2400" b="1" i="0" u="none" strike="noStrike" kern="0" cap="none" spc="0" normalizeH="0" baseline="0" noProof="1">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12" name="文本框 11"/>
          <p:cNvSpPr txBox="1"/>
          <p:nvPr>
            <p:custDataLst>
              <p:tags r:id="rId8"/>
            </p:custDataLst>
          </p:nvPr>
        </p:nvSpPr>
        <p:spPr>
          <a:xfrm>
            <a:off x="3720231" y="5742056"/>
            <a:ext cx="4112767" cy="534035"/>
          </a:xfrm>
          <a:prstGeom prst="rect">
            <a:avLst/>
          </a:prstGeom>
          <a:noFill/>
        </p:spPr>
        <p:txBody>
          <a:bodyPr wrap="square">
            <a:spAutoFit/>
          </a:bodyPr>
          <a:lstStyle/>
          <a:p>
            <a:pPr marL="0" marR="0" lvl="0" indent="0" algn="l" defTabSz="914400" rtl="0" eaLnBrk="1" fontAlgn="auto" latinLnBrk="0" hangingPunct="1">
              <a:lnSpc>
                <a:spcPct val="120000"/>
              </a:lnSpc>
              <a:spcBef>
                <a:spcPct val="0"/>
              </a:spcBef>
              <a:spcAft>
                <a:spcPct val="0"/>
              </a:spcAft>
              <a:buClrTx/>
              <a:buSzTx/>
              <a:buFontTx/>
              <a:buNone/>
              <a:defRPr/>
            </a:pPr>
            <a:r>
              <a:rPr kumimoji="0" lang="zh-CN" altLang="en-US" sz="2400" b="1" i="0" u="none" strike="noStrike" kern="0" cap="none" spc="0" normalizeH="0" baseline="0" noProof="1">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a:rPr>
              <a:t>零上低温，低氧，一定湿度</a:t>
            </a:r>
            <a:r>
              <a:rPr kumimoji="0" lang="en-US" altLang="zh-CN" sz="2400" b="1" i="0" u="none" strike="noStrike" kern="0" cap="none" spc="0" normalizeH="0" baseline="0" noProof="1">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a:rPr>
              <a:t>  </a:t>
            </a:r>
            <a:r>
              <a:rPr kumimoji="0" lang="zh-CN" altLang="en-US" sz="2400" b="1" i="0" u="none" strike="noStrike" kern="0" cap="none" spc="0" normalizeH="0" baseline="0" noProof="1">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a:rPr>
              <a:t>。</a:t>
            </a:r>
            <a:endParaRPr kumimoji="0" lang="zh-CN" altLang="en-US" sz="2400" b="1" i="0" u="none" strike="noStrike" kern="0" cap="none" spc="0" normalizeH="0" baseline="0" noProof="1">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a:sym typeface="Times New Roman" panose="02020603050405020304" charset="0"/>
            </a:endParaRPr>
          </a:p>
        </p:txBody>
      </p:sp>
      <p:grpSp>
        <p:nvGrpSpPr>
          <p:cNvPr id="27" name="组合 26"/>
          <p:cNvGrpSpPr/>
          <p:nvPr/>
        </p:nvGrpSpPr>
        <p:grpSpPr>
          <a:xfrm>
            <a:off x="149225" y="81279"/>
            <a:ext cx="6296025" cy="1216026"/>
            <a:chOff x="235" y="128"/>
            <a:chExt cx="11269" cy="1915"/>
          </a:xfrm>
        </p:grpSpPr>
        <p:sp>
          <p:nvSpPr>
            <p:cNvPr id="29" name="文本框 28"/>
            <p:cNvSpPr txBox="1"/>
            <p:nvPr>
              <p:custDataLst>
                <p:tags r:id="rId9"/>
              </p:custDataLst>
            </p:nvPr>
          </p:nvSpPr>
          <p:spPr>
            <a:xfrm>
              <a:off x="503" y="1027"/>
              <a:ext cx="925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影响细胞呼吸的因素</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37" name="组合 36"/>
            <p:cNvGrpSpPr/>
            <p:nvPr>
              <p:custDataLst>
                <p:tags r:id="rId10"/>
              </p:custDataLst>
            </p:nvPr>
          </p:nvGrpSpPr>
          <p:grpSpPr>
            <a:xfrm rot="0">
              <a:off x="235" y="128"/>
              <a:ext cx="11269" cy="899"/>
              <a:chOff x="587375" y="977267"/>
              <a:chExt cx="7155858" cy="570901"/>
            </a:xfrm>
          </p:grpSpPr>
          <p:sp>
            <p:nvSpPr>
              <p:cNvPr id="38" name="任意多边形: 形状 17"/>
              <p:cNvSpPr/>
              <p:nvPr>
                <p:custDataLst>
                  <p:tags r:id="rId11"/>
                </p:custDataLst>
              </p:nvPr>
            </p:nvSpPr>
            <p:spPr>
              <a:xfrm rot="5400000">
                <a:off x="4412346" y="-1757408"/>
                <a:ext cx="441987" cy="6041521"/>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52" name="文本框 51"/>
              <p:cNvSpPr txBox="1"/>
              <p:nvPr>
                <p:custDataLst>
                  <p:tags r:id="rId12"/>
                </p:custDataLst>
              </p:nvPr>
            </p:nvSpPr>
            <p:spPr>
              <a:xfrm>
                <a:off x="2629844" y="977267"/>
                <a:ext cx="5113389"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细胞呼吸的影响因素及其应用</a:t>
                </a:r>
                <a:endParaRPr lang="zh-CN" altLang="en-US" sz="2400" b="1">
                  <a:sym typeface="+mn-ea"/>
                </a:endParaRPr>
              </a:p>
            </p:txBody>
          </p:sp>
          <p:sp>
            <p:nvSpPr>
              <p:cNvPr id="53" name="任意多边形: 形状 18"/>
              <p:cNvSpPr/>
              <p:nvPr>
                <p:custDataLst>
                  <p:tags r:id="rId13"/>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54" name="文本框 53"/>
              <p:cNvSpPr txBox="1"/>
              <p:nvPr>
                <p:custDataLst>
                  <p:tags r:id="rId14"/>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考点二</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55" name="图片 54" descr="32303137373532353b32303137393931383bc9faceefcfd4cea2beb5cfb8b0fb"/>
            <p:cNvPicPr>
              <a:picLocks noChangeAspect="1"/>
            </p:cNvPicPr>
            <p:nvPr/>
          </p:nvPicPr>
          <p:blipFill>
            <a:blip r:embed="rId15"/>
            <a:stretch>
              <a:fillRect/>
            </a:stretch>
          </p:blipFill>
          <p:spPr>
            <a:xfrm>
              <a:off x="1119" y="207"/>
              <a:ext cx="719" cy="719"/>
            </a:xfrm>
            <a:prstGeom prst="rect">
              <a:avLst/>
            </a:prstGeom>
          </p:spPr>
        </p:pic>
      </p:grpSp>
      <p:pic>
        <p:nvPicPr>
          <p:cNvPr id="13" name="图片 12"/>
          <p:cNvPicPr/>
          <p:nvPr/>
        </p:nvPicPr>
        <p:blipFill>
          <a:blip r:embed="rId16"/>
          <a:stretch>
            <a:fillRect/>
          </a:stretch>
        </p:blipFill>
        <p:spPr>
          <a:xfrm>
            <a:off x="7400925" y="2421890"/>
            <a:ext cx="4386580" cy="2467610"/>
          </a:xfrm>
          <a:prstGeom prst="rect">
            <a:avLst/>
          </a:prstGeom>
        </p:spPr>
      </p:pic>
      <p:pic>
        <p:nvPicPr>
          <p:cNvPr id="14" name="图片 13"/>
          <p:cNvPicPr/>
          <p:nvPr/>
        </p:nvPicPr>
        <p:blipFill>
          <a:blip r:embed="rId17"/>
          <a:stretch>
            <a:fillRect/>
          </a:stretch>
        </p:blipFill>
        <p:spPr>
          <a:xfrm>
            <a:off x="3559810" y="2630805"/>
            <a:ext cx="3635375" cy="226250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bldLvl="0" animBg="1"/>
      <p:bldP spid="9" grpId="0" bldLvl="0" animBg="1"/>
      <p:bldP spid="11" grpId="0"/>
      <p:bldP spid="1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299085" y="6210300"/>
            <a:ext cx="7607300" cy="521970"/>
          </a:xfrm>
          <a:prstGeom prst="rect">
            <a:avLst/>
          </a:prstGeom>
          <a:noFill/>
          <a:ln w="9525">
            <a:noFill/>
          </a:ln>
        </p:spPr>
        <p:txBody>
          <a:bodyPr wrap="square">
            <a:spAutoFit/>
          </a:bodyPr>
          <a:p>
            <a:pPr indent="0"/>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【注意】影响细胞呼吸的因素并</a:t>
            </a:r>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不是单一</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的。</a:t>
            </a:r>
            <a:endPar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372110" y="1877060"/>
            <a:ext cx="10928350" cy="1770380"/>
          </a:xfrm>
          <a:prstGeom prst="rect">
            <a:avLst/>
          </a:prstGeom>
          <a:noFill/>
        </p:spPr>
        <p:txBody>
          <a:bodyPr wrap="square" rtlCol="0" anchor="t">
            <a:spAutoFit/>
          </a:bodyPr>
          <a:p>
            <a:pPr marL="457200" indent="-457200">
              <a:lnSpc>
                <a:spcPct val="130000"/>
              </a:lnSpc>
              <a:buFont typeface="Wingdings" panose="05000000000000000000" charset="0"/>
              <a:buChar char="Ø"/>
            </a:pP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若需要</a:t>
            </a:r>
            <a:r>
              <a:rPr lang="zh-CN" sz="2800" b="1">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增大</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相关植物或器官的细胞</a:t>
            </a:r>
            <a:r>
              <a:rPr lang="zh-CN" sz="2800" b="1">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呼吸强度</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sz="2800" b="1">
                <a:solidFill>
                  <a:srgbClr val="0410FA"/>
                </a:solidFill>
                <a:latin typeface="微软雅黑" panose="020B0503020204020204" pitchFamily="34" charset="-122"/>
                <a:ea typeface="微软雅黑" panose="020B0503020204020204" pitchFamily="34" charset="-122"/>
                <a:cs typeface="微软雅黑" panose="020B0503020204020204" pitchFamily="34" charset="-122"/>
                <a:sym typeface="+mn-ea"/>
              </a:rPr>
              <a:t>促进</a:t>
            </a:r>
            <a:endParaRPr lang="zh-CN" sz="2800" b="1">
              <a:solidFill>
                <a:srgbClr val="0410FA"/>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nSpc>
                <a:spcPct val="130000"/>
              </a:lnSpc>
              <a:buFont typeface="Wingdings" panose="05000000000000000000" charset="0"/>
              <a:buNone/>
            </a:pPr>
            <a:r>
              <a:rPr lang="zh-CN" sz="2800" b="1">
                <a:solidFill>
                  <a:srgbClr val="0410FA"/>
                </a:solidFill>
                <a:latin typeface="微软雅黑" panose="020B0503020204020204" pitchFamily="34" charset="-122"/>
                <a:ea typeface="微软雅黑" panose="020B0503020204020204" pitchFamily="34" charset="-122"/>
                <a:cs typeface="微软雅黑" panose="020B0503020204020204" pitchFamily="34" charset="-122"/>
                <a:sym typeface="+mn-ea"/>
              </a:rPr>
              <a:t>生长</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，可采取</a:t>
            </a:r>
            <a:r>
              <a:rPr lang="en-US" altLang="zh-CN" sz="2800" b="1" u="sng">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800" b="1" u="sng">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800" b="1" u="sng">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等措施，</a:t>
            </a:r>
            <a:endPar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nSpc>
                <a:spcPct val="130000"/>
              </a:lnSpc>
              <a:buFont typeface="Wingdings" panose="05000000000000000000" charset="0"/>
              <a:buNone/>
            </a:pPr>
            <a:r>
              <a:rPr lang="zh-CN"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例如种子萌发；</a:t>
            </a:r>
            <a:endParaRPr lang="zh-CN" altLang="en-US"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文本框 2"/>
          <p:cNvSpPr txBox="1"/>
          <p:nvPr/>
        </p:nvSpPr>
        <p:spPr>
          <a:xfrm>
            <a:off x="372110" y="3736340"/>
            <a:ext cx="9207500" cy="1210945"/>
          </a:xfrm>
          <a:prstGeom prst="rect">
            <a:avLst/>
          </a:prstGeom>
          <a:noFill/>
        </p:spPr>
        <p:txBody>
          <a:bodyPr wrap="square" rtlCol="0" anchor="t">
            <a:spAutoFit/>
          </a:bodyPr>
          <a:p>
            <a:pPr marL="457200" indent="-457200" algn="l">
              <a:lnSpc>
                <a:spcPct val="130000"/>
              </a:lnSpc>
              <a:buClrTx/>
              <a:buSzTx/>
              <a:buFont typeface="Wingdings" panose="05000000000000000000" charset="0"/>
              <a:buChar char="Ø"/>
            </a:pP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若需</a:t>
            </a:r>
            <a:r>
              <a:rPr lang="zh-CN" sz="2800" b="1">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减小</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细胞</a:t>
            </a:r>
            <a:r>
              <a:rPr lang="zh-CN" sz="2800" b="1">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呼吸强度</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sz="2800" b="1">
                <a:solidFill>
                  <a:srgbClr val="0410FA"/>
                </a:solidFill>
                <a:latin typeface="微软雅黑" panose="020B0503020204020204" pitchFamily="34" charset="-122"/>
                <a:ea typeface="微软雅黑" panose="020B0503020204020204" pitchFamily="34" charset="-122"/>
                <a:cs typeface="微软雅黑" panose="020B0503020204020204" pitchFamily="34" charset="-122"/>
                <a:sym typeface="+mn-ea"/>
              </a:rPr>
              <a:t>减小有机物的消耗</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，可以采取</a:t>
            </a:r>
            <a:r>
              <a:rPr lang="en-US" altLang="zh-CN" sz="2800" b="1" u="sng">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800" b="1" u="sng">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800" b="1" u="sng">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等措施，</a:t>
            </a:r>
            <a:r>
              <a:rPr lang="zh-CN"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例如储存种子。</a:t>
            </a:r>
            <a:endParaRPr lang="zh-CN"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文本框 3"/>
          <p:cNvSpPr txBox="1"/>
          <p:nvPr/>
        </p:nvSpPr>
        <p:spPr>
          <a:xfrm>
            <a:off x="2571750" y="2545080"/>
            <a:ext cx="1367155" cy="521970"/>
          </a:xfrm>
          <a:prstGeom prst="rect">
            <a:avLst/>
          </a:prstGeom>
          <a:noFill/>
        </p:spPr>
        <p:txBody>
          <a:bodyPr wrap="square" rtlCol="0" anchor="t">
            <a:spAutoFit/>
          </a:bodyPr>
          <a:p>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供水</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5306060" y="2545080"/>
            <a:ext cx="1367155" cy="521970"/>
          </a:xfrm>
          <a:prstGeom prst="rect">
            <a:avLst/>
          </a:prstGeom>
          <a:noFill/>
        </p:spPr>
        <p:txBody>
          <a:bodyPr wrap="square" rtlCol="0" anchor="t">
            <a:spAutoFit/>
          </a:bodyPr>
          <a:p>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升温</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文本框 5"/>
          <p:cNvSpPr txBox="1"/>
          <p:nvPr/>
        </p:nvSpPr>
        <p:spPr>
          <a:xfrm>
            <a:off x="3938905" y="2545080"/>
            <a:ext cx="1367155" cy="521970"/>
          </a:xfrm>
          <a:prstGeom prst="rect">
            <a:avLst/>
          </a:prstGeom>
          <a:noFill/>
        </p:spPr>
        <p:txBody>
          <a:bodyPr wrap="square" rtlCol="0" anchor="t">
            <a:spAutoFit/>
          </a:bodyPr>
          <a:p>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增氧</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8" name="文本框 7"/>
          <p:cNvSpPr txBox="1"/>
          <p:nvPr/>
        </p:nvSpPr>
        <p:spPr>
          <a:xfrm>
            <a:off x="1346835" y="4377690"/>
            <a:ext cx="1085850" cy="521970"/>
          </a:xfrm>
          <a:prstGeom prst="rect">
            <a:avLst/>
          </a:prstGeom>
          <a:noFill/>
        </p:spPr>
        <p:txBody>
          <a:bodyPr wrap="square" rtlCol="0" anchor="t">
            <a:spAutoFit/>
          </a:bodyPr>
          <a:p>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干燥</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9" name="文本框 8"/>
          <p:cNvSpPr txBox="1"/>
          <p:nvPr/>
        </p:nvSpPr>
        <p:spPr>
          <a:xfrm>
            <a:off x="2673350" y="4377690"/>
            <a:ext cx="1047115" cy="521970"/>
          </a:xfrm>
          <a:prstGeom prst="rect">
            <a:avLst/>
          </a:prstGeom>
          <a:noFill/>
        </p:spPr>
        <p:txBody>
          <a:bodyPr wrap="square" rtlCol="0" anchor="t">
            <a:spAutoFit/>
          </a:bodyPr>
          <a:p>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低氧</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0" name="文本框 9"/>
          <p:cNvSpPr txBox="1"/>
          <p:nvPr/>
        </p:nvSpPr>
        <p:spPr>
          <a:xfrm>
            <a:off x="4088765" y="4377690"/>
            <a:ext cx="1066800" cy="521970"/>
          </a:xfrm>
          <a:prstGeom prst="rect">
            <a:avLst/>
          </a:prstGeom>
          <a:noFill/>
        </p:spPr>
        <p:txBody>
          <a:bodyPr wrap="square" rtlCol="0" anchor="t">
            <a:spAutoFit/>
          </a:bodyPr>
          <a:p>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低温</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102" name="图片 101"/>
          <p:cNvPicPr/>
          <p:nvPr>
            <p:custDataLst>
              <p:tags r:id="rId1"/>
            </p:custDataLst>
          </p:nvPr>
        </p:nvPicPr>
        <p:blipFill>
          <a:blip r:embed="rId2"/>
          <a:stretch>
            <a:fillRect/>
          </a:stretch>
        </p:blipFill>
        <p:spPr>
          <a:xfrm>
            <a:off x="8722995" y="4967605"/>
            <a:ext cx="3395980" cy="1784985"/>
          </a:xfrm>
          <a:prstGeom prst="rect">
            <a:avLst/>
          </a:prstGeom>
          <a:noFill/>
          <a:ln w="9525">
            <a:noFill/>
          </a:ln>
        </p:spPr>
      </p:pic>
      <p:pic>
        <p:nvPicPr>
          <p:cNvPr id="11" name="图片 10"/>
          <p:cNvPicPr/>
          <p:nvPr/>
        </p:nvPicPr>
        <p:blipFill>
          <a:blip r:embed="rId3"/>
          <a:stretch>
            <a:fillRect/>
          </a:stretch>
        </p:blipFill>
        <p:spPr>
          <a:xfrm>
            <a:off x="8858250" y="1581785"/>
            <a:ext cx="3126105" cy="2169160"/>
          </a:xfrm>
          <a:prstGeom prst="rect">
            <a:avLst/>
          </a:prstGeom>
        </p:spPr>
      </p:pic>
      <p:sp>
        <p:nvSpPr>
          <p:cNvPr id="12" name="文本框 11"/>
          <p:cNvSpPr txBox="1"/>
          <p:nvPr/>
        </p:nvSpPr>
        <p:spPr>
          <a:xfrm>
            <a:off x="372110" y="1367155"/>
            <a:ext cx="7680960" cy="521970"/>
          </a:xfrm>
          <a:prstGeom prst="rect">
            <a:avLst/>
          </a:prstGeom>
          <a:noFill/>
        </p:spPr>
        <p:txBody>
          <a:bodyPr wrap="square" rtlCol="0">
            <a:spAutoFit/>
          </a:bodyPr>
          <a:p>
            <a:pPr marL="457200" indent="-457200">
              <a:buFont typeface="Wingdings" panose="05000000000000000000" charset="0"/>
              <a:buChar char="Ø"/>
            </a:pPr>
            <a:r>
              <a:rPr lang="zh-CN" altLang="en-US" sz="2800" b="1">
                <a:solidFill>
                  <a:srgbClr val="FF0000"/>
                </a:solidFill>
                <a:latin typeface="微软雅黑" panose="020B0503020204020204" pitchFamily="34" charset="-122"/>
                <a:ea typeface="微软雅黑" panose="020B0503020204020204" pitchFamily="34" charset="-122"/>
              </a:rPr>
              <a:t>总结种子萌发和储存种子的条件有何不同？</a:t>
            </a:r>
            <a:endParaRPr lang="zh-CN" altLang="en-US" sz="2800" b="1">
              <a:solidFill>
                <a:srgbClr val="FF0000"/>
              </a:solidFill>
              <a:latin typeface="微软雅黑" panose="020B0503020204020204" pitchFamily="34" charset="-122"/>
              <a:ea typeface="微软雅黑" panose="020B0503020204020204" pitchFamily="34" charset="-122"/>
            </a:endParaRPr>
          </a:p>
        </p:txBody>
      </p:sp>
      <p:sp>
        <p:nvSpPr>
          <p:cNvPr id="13" name="文本框 12"/>
          <p:cNvSpPr txBox="1"/>
          <p:nvPr/>
        </p:nvSpPr>
        <p:spPr>
          <a:xfrm>
            <a:off x="767715" y="4710430"/>
            <a:ext cx="6426835" cy="1420495"/>
          </a:xfrm>
          <a:prstGeom prst="rect">
            <a:avLst/>
          </a:prstGeom>
          <a:noFill/>
        </p:spPr>
        <p:txBody>
          <a:bodyPr wrap="square" rtlCol="0">
            <a:spAutoFit/>
          </a:bodyPr>
          <a:p>
            <a:pPr>
              <a:lnSpc>
                <a:spcPct val="120000"/>
              </a:lnSpc>
            </a:pPr>
            <a:r>
              <a:rPr lang="en-US" altLang="zh-CN" sz="2400">
                <a:solidFill>
                  <a:schemeClr val="tx1"/>
                </a:solidFill>
                <a:latin typeface="Arial" panose="020B0604020202020204" pitchFamily="34" charset="0"/>
                <a:cs typeface="Arial" panose="020B0604020202020204" pitchFamily="34" charset="0"/>
              </a:rPr>
              <a:t>                          </a:t>
            </a:r>
            <a:r>
              <a:rPr lang="zh-CN" altLang="en-US" sz="2400">
                <a:solidFill>
                  <a:schemeClr val="tx1"/>
                </a:solidFill>
                <a:latin typeface="Arial" panose="020B0604020202020204" pitchFamily="34" charset="0"/>
                <a:cs typeface="Arial" panose="020B0604020202020204" pitchFamily="34" charset="0"/>
              </a:rPr>
              <a:t>↓</a:t>
            </a:r>
            <a:endParaRPr lang="zh-CN" altLang="en-US" sz="2400">
              <a:solidFill>
                <a:schemeClr val="tx1"/>
              </a:solidFill>
              <a:latin typeface="Arial" panose="020B0604020202020204" pitchFamily="34" charset="0"/>
              <a:cs typeface="Arial" panose="020B0604020202020204" pitchFamily="34" charset="0"/>
            </a:endParaRPr>
          </a:p>
          <a:p>
            <a:pPr>
              <a:lnSpc>
                <a:spcPct val="120000"/>
              </a:lnSpc>
            </a:pPr>
            <a:r>
              <a:rPr lang="zh-CN" altLang="en-US" sz="2400">
                <a:solidFill>
                  <a:schemeClr val="tx1"/>
                </a:solidFill>
              </a:rPr>
              <a:t>不是无氧，无氧可能促进细胞的无氧呼吸，</a:t>
            </a:r>
            <a:endParaRPr lang="zh-CN" altLang="en-US" sz="2400">
              <a:solidFill>
                <a:schemeClr val="tx1"/>
              </a:solidFill>
            </a:endParaRPr>
          </a:p>
          <a:p>
            <a:pPr>
              <a:lnSpc>
                <a:spcPct val="120000"/>
              </a:lnSpc>
            </a:pPr>
            <a:r>
              <a:rPr lang="zh-CN" altLang="en-US" sz="2400">
                <a:solidFill>
                  <a:srgbClr val="0070C0"/>
                </a:solidFill>
              </a:rPr>
              <a:t>低氧既可以抑制有氧呼吸，又能抑制无氧呼吸</a:t>
            </a:r>
            <a:endParaRPr lang="zh-CN" altLang="en-US" sz="2400">
              <a:solidFill>
                <a:srgbClr val="0070C0"/>
              </a:solidFill>
            </a:endParaRPr>
          </a:p>
        </p:txBody>
      </p:sp>
      <p:grpSp>
        <p:nvGrpSpPr>
          <p:cNvPr id="29" name="组合 28"/>
          <p:cNvGrpSpPr/>
          <p:nvPr/>
        </p:nvGrpSpPr>
        <p:grpSpPr>
          <a:xfrm>
            <a:off x="149225" y="81279"/>
            <a:ext cx="6296025" cy="1216026"/>
            <a:chOff x="235" y="128"/>
            <a:chExt cx="11269" cy="1915"/>
          </a:xfrm>
        </p:grpSpPr>
        <p:sp>
          <p:nvSpPr>
            <p:cNvPr id="31" name="文本框 30"/>
            <p:cNvSpPr txBox="1"/>
            <p:nvPr>
              <p:custDataLst>
                <p:tags r:id="rId4"/>
              </p:custDataLst>
            </p:nvPr>
          </p:nvSpPr>
          <p:spPr>
            <a:xfrm>
              <a:off x="503" y="1027"/>
              <a:ext cx="925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影响细胞呼吸的因素</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36" name="组合 35"/>
            <p:cNvGrpSpPr/>
            <p:nvPr>
              <p:custDataLst>
                <p:tags r:id="rId5"/>
              </p:custDataLst>
            </p:nvPr>
          </p:nvGrpSpPr>
          <p:grpSpPr>
            <a:xfrm rot="0">
              <a:off x="235" y="128"/>
              <a:ext cx="11269" cy="899"/>
              <a:chOff x="587375" y="977267"/>
              <a:chExt cx="7155858" cy="570901"/>
            </a:xfrm>
          </p:grpSpPr>
          <p:sp>
            <p:nvSpPr>
              <p:cNvPr id="37" name="任意多边形: 形状 17"/>
              <p:cNvSpPr/>
              <p:nvPr>
                <p:custDataLst>
                  <p:tags r:id="rId6"/>
                </p:custDataLst>
              </p:nvPr>
            </p:nvSpPr>
            <p:spPr>
              <a:xfrm rot="5400000">
                <a:off x="4412346" y="-1757408"/>
                <a:ext cx="441987" cy="6041521"/>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40" name="文本框 39"/>
              <p:cNvSpPr txBox="1"/>
              <p:nvPr>
                <p:custDataLst>
                  <p:tags r:id="rId7"/>
                </p:custDataLst>
              </p:nvPr>
            </p:nvSpPr>
            <p:spPr>
              <a:xfrm>
                <a:off x="2629844" y="977267"/>
                <a:ext cx="5113389"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细胞呼吸的影响因素及其应用</a:t>
                </a:r>
                <a:endParaRPr lang="zh-CN" altLang="en-US" sz="2400" b="1">
                  <a:sym typeface="+mn-ea"/>
                </a:endParaRPr>
              </a:p>
            </p:txBody>
          </p:sp>
          <p:sp>
            <p:nvSpPr>
              <p:cNvPr id="41" name="任意多边形: 形状 18"/>
              <p:cNvSpPr/>
              <p:nvPr>
                <p:custDataLst>
                  <p:tags r:id="rId8"/>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42" name="文本框 41"/>
              <p:cNvSpPr txBox="1"/>
              <p:nvPr>
                <p:custDataLst>
                  <p:tags r:id="rId9"/>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考点二</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43" name="图片 42" descr="32303137373532353b32303137393931383bc9faceefcfd4cea2beb5cfb8b0fb"/>
            <p:cNvPicPr>
              <a:picLocks noChangeAspect="1"/>
            </p:cNvPicPr>
            <p:nvPr/>
          </p:nvPicPr>
          <p:blipFill>
            <a:blip r:embed="rId10"/>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wipe(down)">
                                      <p:cBhvr>
                                        <p:cTn id="7" dur="500"/>
                                        <p:tgtEl>
                                          <p:spTgt spid="10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ppt_x"/>
                                          </p:val>
                                        </p:tav>
                                        <p:tav tm="100000">
                                          <p:val>
                                            <p:strVal val="#ppt_x"/>
                                          </p:val>
                                        </p:tav>
                                      </p:tavLst>
                                    </p:anim>
                                    <p:anim calcmode="lin" valueType="num">
                                      <p:cBhvr additive="base">
                                        <p:cTn id="2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additive="base">
                                        <p:cTn id="30" dur="500" fill="hold"/>
                                        <p:tgtEl>
                                          <p:spTgt spid="5"/>
                                        </p:tgtEl>
                                        <p:attrNameLst>
                                          <p:attrName>ppt_x</p:attrName>
                                        </p:attrNameLst>
                                      </p:cBhvr>
                                      <p:tavLst>
                                        <p:tav tm="0">
                                          <p:val>
                                            <p:strVal val="#ppt_x"/>
                                          </p:val>
                                        </p:tav>
                                        <p:tav tm="100000">
                                          <p:val>
                                            <p:strVal val="#ppt_x"/>
                                          </p:val>
                                        </p:tav>
                                      </p:tavLst>
                                    </p:anim>
                                    <p:anim calcmode="lin" valueType="num">
                                      <p:cBhvr additive="base">
                                        <p:cTn id="3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gtEl>
                                        <p:attrNameLst>
                                          <p:attrName>style.visibility</p:attrName>
                                        </p:attrNameLst>
                                      </p:cBhvr>
                                      <p:to>
                                        <p:strVal val="visible"/>
                                      </p:to>
                                    </p:set>
                                    <p:anim calcmode="lin" valueType="num">
                                      <p:cBhvr additive="base">
                                        <p:cTn id="36" dur="500" fill="hold"/>
                                        <p:tgtEl>
                                          <p:spTgt spid="3"/>
                                        </p:tgtEl>
                                        <p:attrNameLst>
                                          <p:attrName>ppt_x</p:attrName>
                                        </p:attrNameLst>
                                      </p:cBhvr>
                                      <p:tavLst>
                                        <p:tav tm="0">
                                          <p:val>
                                            <p:strVal val="#ppt_x"/>
                                          </p:val>
                                        </p:tav>
                                        <p:tav tm="100000">
                                          <p:val>
                                            <p:strVal val="#ppt_x"/>
                                          </p:val>
                                        </p:tav>
                                      </p:tavLst>
                                    </p:anim>
                                    <p:anim calcmode="lin" valueType="num">
                                      <p:cBhvr additive="base">
                                        <p:cTn id="3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additive="base">
                                        <p:cTn id="42" dur="500" fill="hold"/>
                                        <p:tgtEl>
                                          <p:spTgt spid="8"/>
                                        </p:tgtEl>
                                        <p:attrNameLst>
                                          <p:attrName>ppt_x</p:attrName>
                                        </p:attrNameLst>
                                      </p:cBhvr>
                                      <p:tavLst>
                                        <p:tav tm="0">
                                          <p:val>
                                            <p:strVal val="#ppt_x"/>
                                          </p:val>
                                        </p:tav>
                                        <p:tav tm="100000">
                                          <p:val>
                                            <p:strVal val="#ppt_x"/>
                                          </p:val>
                                        </p:tav>
                                      </p:tavLst>
                                    </p:anim>
                                    <p:anim calcmode="lin" valueType="num">
                                      <p:cBhvr additive="base">
                                        <p:cTn id="4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anim calcmode="lin" valueType="num">
                                      <p:cBhvr additive="base">
                                        <p:cTn id="48" dur="500" fill="hold"/>
                                        <p:tgtEl>
                                          <p:spTgt spid="9"/>
                                        </p:tgtEl>
                                        <p:attrNameLst>
                                          <p:attrName>ppt_x</p:attrName>
                                        </p:attrNameLst>
                                      </p:cBhvr>
                                      <p:tavLst>
                                        <p:tav tm="0">
                                          <p:val>
                                            <p:strVal val="#ppt_x"/>
                                          </p:val>
                                        </p:tav>
                                        <p:tav tm="100000">
                                          <p:val>
                                            <p:strVal val="#ppt_x"/>
                                          </p:val>
                                        </p:tav>
                                      </p:tavLst>
                                    </p:anim>
                                    <p:anim calcmode="lin" valueType="num">
                                      <p:cBhvr additive="base">
                                        <p:cTn id="4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grpId="0" nodeType="click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wipe(up)">
                                      <p:cBhvr>
                                        <p:cTn id="54" dur="500"/>
                                        <p:tgtEl>
                                          <p:spTgt spid="13"/>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0"/>
                                        </p:tgtEl>
                                        <p:attrNameLst>
                                          <p:attrName>style.visibility</p:attrName>
                                        </p:attrNameLst>
                                      </p:cBhvr>
                                      <p:to>
                                        <p:strVal val="visible"/>
                                      </p:to>
                                    </p:set>
                                    <p:anim calcmode="lin" valueType="num">
                                      <p:cBhvr additive="base">
                                        <p:cTn id="59" dur="500" fill="hold"/>
                                        <p:tgtEl>
                                          <p:spTgt spid="10"/>
                                        </p:tgtEl>
                                        <p:attrNameLst>
                                          <p:attrName>ppt_x</p:attrName>
                                        </p:attrNameLst>
                                      </p:cBhvr>
                                      <p:tavLst>
                                        <p:tav tm="0">
                                          <p:val>
                                            <p:strVal val="#ppt_x"/>
                                          </p:val>
                                        </p:tav>
                                        <p:tav tm="100000">
                                          <p:val>
                                            <p:strVal val="#ppt_x"/>
                                          </p:val>
                                        </p:tav>
                                      </p:tavLst>
                                    </p:anim>
                                    <p:anim calcmode="lin" valueType="num">
                                      <p:cBhvr additive="base">
                                        <p:cTn id="6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8" grpId="0"/>
      <p:bldP spid="9" grpId="0"/>
      <p:bldP spid="10" grpId="0"/>
      <p:bldP spid="100"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考情解码</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考点定标</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nvSpPr>
        <p:spPr>
          <a:xfrm>
            <a:off x="0" y="6599555"/>
            <a:ext cx="12192000" cy="25844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p>
        </p:txBody>
      </p:sp>
      <p:graphicFrame>
        <p:nvGraphicFramePr>
          <p:cNvPr id="6" name="表格 5"/>
          <p:cNvGraphicFramePr>
            <a:graphicFrameLocks noGrp="1"/>
          </p:cNvGraphicFramePr>
          <p:nvPr>
            <p:custDataLst>
              <p:tags r:id="rId1"/>
            </p:custDataLst>
          </p:nvPr>
        </p:nvGraphicFramePr>
        <p:xfrm>
          <a:off x="144145" y="711200"/>
          <a:ext cx="11855450" cy="5560695"/>
        </p:xfrm>
        <a:graphic>
          <a:graphicData uri="http://schemas.openxmlformats.org/drawingml/2006/table">
            <a:tbl>
              <a:tblPr/>
              <a:tblGrid>
                <a:gridCol w="1362075"/>
                <a:gridCol w="5775325"/>
                <a:gridCol w="4718050"/>
              </a:tblGrid>
              <a:tr h="1988820">
                <a:tc>
                  <a:txBody>
                    <a:bodyPr/>
                    <a:p>
                      <a:pPr indent="0" algn="ctr">
                        <a:lnSpc>
                          <a:spcPct val="130000"/>
                        </a:lnSpc>
                        <a:buNone/>
                      </a:pPr>
                      <a:endParaRPr lang="zh-CN" altLang="en-US" sz="2400" b="1">
                        <a:latin typeface="微软雅黑" panose="020B0503020204020204" pitchFamily="34" charset="-122"/>
                        <a:ea typeface="微软雅黑" panose="020B0503020204020204" pitchFamily="34" charset="-122"/>
                        <a:cs typeface="宋体" panose="02010600030101010101" pitchFamily="2" charset="-122"/>
                        <a:sym typeface="+mn-ea"/>
                      </a:endParaRPr>
                    </a:p>
                    <a:p>
                      <a:pPr indent="0" algn="ctr">
                        <a:lnSpc>
                          <a:spcPct val="130000"/>
                        </a:lnSpc>
                        <a:buNone/>
                      </a:pPr>
                      <a:r>
                        <a:rPr lang="zh-CN" altLang="en-US" sz="2400" b="1">
                          <a:latin typeface="微软雅黑" panose="020B0503020204020204" pitchFamily="34" charset="-122"/>
                          <a:ea typeface="微软雅黑" panose="020B0503020204020204" pitchFamily="34" charset="-122"/>
                          <a:cs typeface="宋体" panose="02010600030101010101" pitchFamily="2" charset="-122"/>
                          <a:sym typeface="+mn-ea"/>
                        </a:rPr>
                        <a:t>课标</a:t>
                      </a:r>
                      <a:endParaRPr lang="zh-CN" altLang="en-US" sz="2400" b="1">
                        <a:latin typeface="微软雅黑" panose="020B0503020204020204" pitchFamily="34" charset="-122"/>
                        <a:ea typeface="微软雅黑" panose="020B0503020204020204" pitchFamily="34" charset="-122"/>
                        <a:cs typeface="宋体" panose="02010600030101010101" pitchFamily="2" charset="-122"/>
                        <a:sym typeface="+mn-ea"/>
                      </a:endParaRPr>
                    </a:p>
                    <a:p>
                      <a:pPr indent="0" algn="ctr">
                        <a:lnSpc>
                          <a:spcPct val="130000"/>
                        </a:lnSpc>
                        <a:buNone/>
                      </a:pPr>
                      <a:r>
                        <a:rPr lang="zh-CN" altLang="en-US" sz="2400" b="1">
                          <a:latin typeface="微软雅黑" panose="020B0503020204020204" pitchFamily="34" charset="-122"/>
                          <a:ea typeface="微软雅黑" panose="020B0503020204020204" pitchFamily="34" charset="-122"/>
                          <a:cs typeface="宋体" panose="02010600030101010101" pitchFamily="2" charset="-122"/>
                          <a:sym typeface="+mn-ea"/>
                        </a:rPr>
                        <a:t>要求</a:t>
                      </a:r>
                      <a:endParaRPr lang="zh-CN" alt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accent1">
                        <a:lumMod val="20000"/>
                        <a:lumOff val="80000"/>
                      </a:schemeClr>
                    </a:solidFill>
                  </a:tcPr>
                </a:tc>
                <a:tc gridSpan="2">
                  <a:txBody>
                    <a:bodyPr/>
                    <a:p>
                      <a:pPr indent="0" algn="l">
                        <a:buNone/>
                      </a:pPr>
                      <a:r>
                        <a:rPr lang="en-US" altLang="zh-CN"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1.</a:t>
                      </a:r>
                      <a:r>
                        <a:rPr lang="zh-CN" altLang="en-US" sz="2400" b="0">
                          <a:solidFill>
                            <a:srgbClr val="0000FF"/>
                          </a:solidFill>
                          <a:latin typeface="微软雅黑" panose="020B0503020204020204" pitchFamily="34" charset="-122"/>
                          <a:ea typeface="微软雅黑" panose="020B0503020204020204" pitchFamily="34" charset="-122"/>
                          <a:cs typeface="宋体" panose="02010600030101010101" pitchFamily="2" charset="-122"/>
                        </a:rPr>
                        <a:t>说明</a:t>
                      </a:r>
                      <a:r>
                        <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生物通过细胞呼吸将储存在有机分子中的能量转化为生命活动可以利用的能量；</a:t>
                      </a:r>
                      <a:endPar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p>
                      <a:pPr indent="0" algn="l">
                        <a:buNone/>
                      </a:pPr>
                      <a:r>
                        <a:rPr lang="en-US" altLang="zh-CN"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2.</a:t>
                      </a:r>
                      <a:r>
                        <a:rPr lang="zh-CN" altLang="en-US" sz="2400" b="0">
                          <a:solidFill>
                            <a:srgbClr val="0000FF"/>
                          </a:solidFill>
                          <a:latin typeface="微软雅黑" panose="020B0503020204020204" pitchFamily="34" charset="-122"/>
                          <a:ea typeface="微软雅黑" panose="020B0503020204020204" pitchFamily="34" charset="-122"/>
                          <a:cs typeface="宋体" panose="02010600030101010101" pitchFamily="2" charset="-122"/>
                        </a:rPr>
                        <a:t>探究</a:t>
                      </a:r>
                      <a:r>
                        <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酵母菌细胞呼吸的方式</a:t>
                      </a:r>
                      <a:r>
                        <a:rPr lang="en-US" altLang="zh-CN"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a:t>
                      </a:r>
                      <a:r>
                        <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活动</a:t>
                      </a:r>
                      <a:r>
                        <a:rPr lang="en-US" altLang="zh-CN"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a:t>
                      </a:r>
                      <a:r>
                        <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p>
                      <a:pPr indent="0" algn="l">
                        <a:buNone/>
                      </a:pPr>
                      <a:r>
                        <a:rPr lang="en-US" altLang="zh-CN"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3.</a:t>
                      </a:r>
                      <a:r>
                        <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通过曲线分析认识</a:t>
                      </a:r>
                      <a:r>
                        <a:rPr lang="en-US" altLang="zh-CN"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O2</a:t>
                      </a:r>
                      <a:r>
                        <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浓度、温度、水分等对细胞呼吸的影响。</a:t>
                      </a:r>
                      <a:endPar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p>
                      <a:pPr indent="0" algn="l">
                        <a:buNone/>
                      </a:pPr>
                      <a:r>
                        <a:rPr lang="en-US" altLang="zh-CN"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4.</a:t>
                      </a:r>
                      <a:r>
                        <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通过种子储藏、酒精发酵等了解细胞呼吸在生产实践中的应用。</a:t>
                      </a:r>
                      <a:endPar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accent1">
                        <a:lumMod val="20000"/>
                        <a:lumOff val="80000"/>
                      </a:schemeClr>
                    </a:solidFill>
                  </a:tcPr>
                </a:tc>
                <a:tc hMerge="1">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84835">
                <a:tc>
                  <a:txBody>
                    <a:bodyPr wrap="square"/>
                    <a:p>
                      <a:pPr indent="0" algn="ctr">
                        <a:lnSpc>
                          <a:spcPct val="130000"/>
                        </a:lnSpc>
                        <a:buNone/>
                      </a:pPr>
                      <a:r>
                        <a:rPr 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考点</a:t>
                      </a:r>
                      <a:endParaRPr lang="en-US" alt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p>
                      <a:pPr indent="0" algn="ctr">
                        <a:buNone/>
                      </a:pPr>
                      <a:r>
                        <a:rPr 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由高考知核心知识点</a:t>
                      </a:r>
                      <a:endParaRPr lang="en-US" alt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p>
                      <a:pPr indent="0" algn="ctr">
                        <a:lnSpc>
                          <a:spcPct val="160000"/>
                        </a:lnSpc>
                        <a:buNone/>
                      </a:pPr>
                      <a:r>
                        <a:rPr 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预测</a:t>
                      </a:r>
                      <a:endParaRPr lang="en-US" alt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773045">
                <a:tc>
                  <a:txBody>
                    <a:bodyPr wrap="square"/>
                    <a:p>
                      <a:pPr indent="0" algn="ctr">
                        <a:buNone/>
                      </a:pPr>
                      <a:endParaRPr lang="zh-CN" altLang="en-US" sz="3600" b="1">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endParaRPr>
                    </a:p>
                    <a:p>
                      <a:pPr indent="0" algn="ctr">
                        <a:buNone/>
                      </a:pPr>
                      <a:r>
                        <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走</a:t>
                      </a:r>
                      <a:endPar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p>
                      <a:pPr indent="0" algn="ctr">
                        <a:buNone/>
                      </a:pPr>
                      <a:r>
                        <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近</a:t>
                      </a:r>
                      <a:endPar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p>
                      <a:pPr indent="0" algn="ctr">
                        <a:buNone/>
                      </a:pPr>
                      <a:r>
                        <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细</a:t>
                      </a:r>
                      <a:endPar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p>
                      <a:pPr indent="0" algn="ctr">
                        <a:buNone/>
                      </a:pPr>
                      <a:r>
                        <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胞</a:t>
                      </a:r>
                      <a:endPar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p>
                      <a:pPr indent="0" algn="ctr">
                        <a:buNone/>
                      </a:pPr>
                      <a:endPar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p>
                      <a:pPr indent="0" fontAlgn="auto">
                        <a:lnSpc>
                          <a:spcPct val="150000"/>
                        </a:lnSpc>
                        <a:buNone/>
                      </a:pPr>
                      <a:endParaRPr lang="en-US" altLang="zh-CN"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ct val="150000"/>
                        </a:lnSpc>
                        <a:buNone/>
                      </a:pPr>
                      <a:r>
                        <a:rPr lang="en-US" altLang="zh-CN"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(2025 </a:t>
                      </a:r>
                      <a:r>
                        <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广东）无氧呼吸</a:t>
                      </a:r>
                      <a:r>
                        <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过程</a:t>
                      </a:r>
                      <a:endPar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ct val="150000"/>
                        </a:lnSpc>
                        <a:buNone/>
                      </a:pPr>
                      <a:r>
                        <a:rPr lang="en-US" altLang="zh-CN"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20</a:t>
                      </a:r>
                      <a:r>
                        <a:rPr 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24</a:t>
                      </a:r>
                      <a:r>
                        <a:rPr sz="2000" b="0" kern="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广东</a:t>
                      </a:r>
                      <a:r>
                        <a:rPr lang="zh-CN"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卷）有氧呼吸、无氧呼吸过程</a:t>
                      </a:r>
                      <a:endParaRPr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ct val="150000"/>
                        </a:lnSpc>
                        <a:buNone/>
                      </a:pPr>
                      <a:r>
                        <a:rPr lang="en-US" altLang="zh-CN"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20</a:t>
                      </a:r>
                      <a:r>
                        <a:rPr lang="en-US"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24</a:t>
                      </a:r>
                      <a:r>
                        <a:rPr sz="2000" kern="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广东</a:t>
                      </a:r>
                      <a:r>
                        <a:rPr lang="zh-CN"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卷）有氧呼吸过程</a:t>
                      </a:r>
                      <a:endParaRPr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ct val="150000"/>
                        </a:lnSpc>
                        <a:buNone/>
                      </a:pPr>
                      <a:r>
                        <a:rPr lang="en-US" altLang="zh-CN"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20</a:t>
                      </a:r>
                      <a:r>
                        <a:rPr 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23</a:t>
                      </a:r>
                      <a:r>
                        <a:rPr sz="2000" b="0" kern="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广东</a:t>
                      </a:r>
                      <a:r>
                        <a:rPr lang="zh-CN"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卷）</a:t>
                      </a:r>
                      <a:r>
                        <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有氧呼吸</a:t>
                      </a:r>
                      <a:r>
                        <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过程</a:t>
                      </a:r>
                      <a:endPar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ct val="150000"/>
                        </a:lnSpc>
                        <a:buNone/>
                      </a:pPr>
                      <a:r>
                        <a:rPr lang="en-US" altLang="zh-CN"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20</a:t>
                      </a:r>
                      <a:r>
                        <a:rPr lang="en-US"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22</a:t>
                      </a:r>
                      <a:r>
                        <a:rPr sz="2000" kern="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广东</a:t>
                      </a:r>
                      <a:r>
                        <a:rPr lang="zh-CN"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卷）</a:t>
                      </a:r>
                      <a:r>
                        <a:rPr lang="zh-CN" altLang="en-US"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有氧呼吸过程及其影响因素</a:t>
                      </a:r>
                      <a:endPar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ct val="150000"/>
                        </a:lnSpc>
                        <a:buNone/>
                      </a:pPr>
                      <a:endPar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CDDCF9">
                        <a:alpha val="11000"/>
                      </a:srgbClr>
                    </a:solidFill>
                  </a:tcPr>
                </a:tc>
                <a:tc>
                  <a:txBody>
                    <a:bodyPr wrap="square"/>
                    <a:p>
                      <a:pPr indent="0" fontAlgn="auto">
                        <a:lnSpc>
                          <a:spcPct val="150000"/>
                        </a:lnSpc>
                        <a:buNone/>
                      </a:pPr>
                      <a:r>
                        <a:rPr lang="en-US" sz="2000" b="1">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    </a:t>
                      </a:r>
                      <a:r>
                        <a:rPr lang="en-US" sz="2000" b="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 </a:t>
                      </a:r>
                      <a:r>
                        <a:rPr lang="zh-CN" altLang="en-US" sz="2000" b="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该部分内容的命题选择题和非选择题均有出现，选择题重点考查呼吸作用中有氧呼吸和无氧呼吸的物质变化过程，而非选择题</a:t>
                      </a:r>
                      <a:r>
                        <a:rPr lang="zh-CN" altLang="en-US" sz="200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以一种或多种环境因素对呼吸过程影响的实验数据表或坐标曲线为情境，复杂程度较大，综合考查获取信息、分析问题的能力。</a:t>
                      </a:r>
                      <a:endParaRPr lang="zh-CN" altLang="en-US" sz="2000" b="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CDDCF9">
                        <a:alpha val="11000"/>
                      </a:srgbClr>
                    </a:solidFill>
                  </a:tcPr>
                </a:tc>
              </a:tr>
            </a:tbl>
          </a:graphicData>
        </a:graphic>
      </p:graphicFrame>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643255" y="3905250"/>
            <a:ext cx="11100435" cy="2216785"/>
          </a:xfrm>
          <a:prstGeom prst="rect">
            <a:avLst/>
          </a:prstGeom>
        </p:spPr>
      </p:pic>
      <p:pic>
        <p:nvPicPr>
          <p:cNvPr id="5" name="图片 4"/>
          <p:cNvPicPr>
            <a:picLocks noChangeAspect="1"/>
          </p:cNvPicPr>
          <p:nvPr>
            <p:custDataLst>
              <p:tags r:id="rId3"/>
            </p:custDataLst>
          </p:nvPr>
        </p:nvPicPr>
        <p:blipFill>
          <a:blip r:embed="rId4"/>
          <a:stretch>
            <a:fillRect/>
          </a:stretch>
        </p:blipFill>
        <p:spPr>
          <a:xfrm>
            <a:off x="545465" y="1443990"/>
            <a:ext cx="11160760" cy="2035810"/>
          </a:xfrm>
          <a:prstGeom prst="rect">
            <a:avLst/>
          </a:prstGeom>
        </p:spPr>
      </p:pic>
      <p:grpSp>
        <p:nvGrpSpPr>
          <p:cNvPr id="29" name="组合 28"/>
          <p:cNvGrpSpPr/>
          <p:nvPr/>
        </p:nvGrpSpPr>
        <p:grpSpPr>
          <a:xfrm>
            <a:off x="149225" y="81279"/>
            <a:ext cx="6296025" cy="1216026"/>
            <a:chOff x="235" y="128"/>
            <a:chExt cx="11269" cy="1915"/>
          </a:xfrm>
        </p:grpSpPr>
        <p:sp>
          <p:nvSpPr>
            <p:cNvPr id="31" name="文本框 30"/>
            <p:cNvSpPr txBox="1"/>
            <p:nvPr>
              <p:custDataLst>
                <p:tags r:id="rId5"/>
              </p:custDataLst>
            </p:nvPr>
          </p:nvSpPr>
          <p:spPr>
            <a:xfrm>
              <a:off x="503" y="1027"/>
              <a:ext cx="925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细胞呼吸原理的应用</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36" name="组合 35"/>
            <p:cNvGrpSpPr/>
            <p:nvPr>
              <p:custDataLst>
                <p:tags r:id="rId6"/>
              </p:custDataLst>
            </p:nvPr>
          </p:nvGrpSpPr>
          <p:grpSpPr>
            <a:xfrm rot="0">
              <a:off x="235" y="128"/>
              <a:ext cx="11269" cy="899"/>
              <a:chOff x="587375" y="977267"/>
              <a:chExt cx="7155858" cy="570901"/>
            </a:xfrm>
          </p:grpSpPr>
          <p:sp>
            <p:nvSpPr>
              <p:cNvPr id="37" name="任意多边形: 形状 17"/>
              <p:cNvSpPr/>
              <p:nvPr>
                <p:custDataLst>
                  <p:tags r:id="rId7"/>
                </p:custDataLst>
              </p:nvPr>
            </p:nvSpPr>
            <p:spPr>
              <a:xfrm rot="5400000">
                <a:off x="4412346" y="-1757408"/>
                <a:ext cx="441987" cy="6041521"/>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40" name="文本框 39"/>
              <p:cNvSpPr txBox="1"/>
              <p:nvPr>
                <p:custDataLst>
                  <p:tags r:id="rId8"/>
                </p:custDataLst>
              </p:nvPr>
            </p:nvSpPr>
            <p:spPr>
              <a:xfrm>
                <a:off x="2629844" y="977267"/>
                <a:ext cx="5113389"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细胞呼吸的影响因素及其应用</a:t>
                </a:r>
                <a:endParaRPr lang="zh-CN" altLang="en-US" sz="2400" b="1">
                  <a:sym typeface="+mn-ea"/>
                </a:endParaRPr>
              </a:p>
            </p:txBody>
          </p:sp>
          <p:sp>
            <p:nvSpPr>
              <p:cNvPr id="41" name="任意多边形: 形状 18"/>
              <p:cNvSpPr/>
              <p:nvPr>
                <p:custDataLst>
                  <p:tags r:id="rId9"/>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42" name="文本框 41"/>
              <p:cNvSpPr txBox="1"/>
              <p:nvPr>
                <p:custDataLst>
                  <p:tags r:id="rId10"/>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考点二</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43" name="图片 42" descr="32303137373532353b32303137393931383bc9faceefcfd4cea2beb5cfb8b0fb"/>
            <p:cNvPicPr>
              <a:picLocks noChangeAspect="1"/>
            </p:cNvPicPr>
            <p:nvPr/>
          </p:nvPicPr>
          <p:blipFill>
            <a:blip r:embed="rId11"/>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1555115" y="4380230"/>
            <a:ext cx="9435465" cy="2338705"/>
          </a:xfrm>
          <a:prstGeom prst="rect">
            <a:avLst/>
          </a:prstGeom>
        </p:spPr>
      </p:pic>
      <p:pic>
        <p:nvPicPr>
          <p:cNvPr id="4" name="图片 3"/>
          <p:cNvPicPr>
            <a:picLocks noChangeAspect="1"/>
          </p:cNvPicPr>
          <p:nvPr>
            <p:custDataLst>
              <p:tags r:id="rId3"/>
            </p:custDataLst>
          </p:nvPr>
        </p:nvPicPr>
        <p:blipFill>
          <a:blip r:embed="rId4"/>
          <a:stretch>
            <a:fillRect/>
          </a:stretch>
        </p:blipFill>
        <p:spPr>
          <a:xfrm>
            <a:off x="1527175" y="1389380"/>
            <a:ext cx="9463405" cy="3052445"/>
          </a:xfrm>
          <a:prstGeom prst="rect">
            <a:avLst/>
          </a:prstGeom>
        </p:spPr>
      </p:pic>
      <p:grpSp>
        <p:nvGrpSpPr>
          <p:cNvPr id="29" name="组合 28"/>
          <p:cNvGrpSpPr/>
          <p:nvPr/>
        </p:nvGrpSpPr>
        <p:grpSpPr>
          <a:xfrm>
            <a:off x="149225" y="81279"/>
            <a:ext cx="6296025" cy="1216026"/>
            <a:chOff x="235" y="128"/>
            <a:chExt cx="11269" cy="1915"/>
          </a:xfrm>
        </p:grpSpPr>
        <p:sp>
          <p:nvSpPr>
            <p:cNvPr id="31" name="文本框 30"/>
            <p:cNvSpPr txBox="1"/>
            <p:nvPr>
              <p:custDataLst>
                <p:tags r:id="rId5"/>
              </p:custDataLst>
            </p:nvPr>
          </p:nvSpPr>
          <p:spPr>
            <a:xfrm>
              <a:off x="503" y="1027"/>
              <a:ext cx="925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细胞呼吸原理的应用</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36" name="组合 35"/>
            <p:cNvGrpSpPr/>
            <p:nvPr>
              <p:custDataLst>
                <p:tags r:id="rId6"/>
              </p:custDataLst>
            </p:nvPr>
          </p:nvGrpSpPr>
          <p:grpSpPr>
            <a:xfrm rot="0">
              <a:off x="235" y="128"/>
              <a:ext cx="11269" cy="899"/>
              <a:chOff x="587375" y="977267"/>
              <a:chExt cx="7155858" cy="570901"/>
            </a:xfrm>
          </p:grpSpPr>
          <p:sp>
            <p:nvSpPr>
              <p:cNvPr id="37" name="任意多边形: 形状 17"/>
              <p:cNvSpPr/>
              <p:nvPr>
                <p:custDataLst>
                  <p:tags r:id="rId7"/>
                </p:custDataLst>
              </p:nvPr>
            </p:nvSpPr>
            <p:spPr>
              <a:xfrm rot="5400000">
                <a:off x="4412346" y="-1757408"/>
                <a:ext cx="441987" cy="6041521"/>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40" name="文本框 39"/>
              <p:cNvSpPr txBox="1"/>
              <p:nvPr>
                <p:custDataLst>
                  <p:tags r:id="rId8"/>
                </p:custDataLst>
              </p:nvPr>
            </p:nvSpPr>
            <p:spPr>
              <a:xfrm>
                <a:off x="2629844" y="977267"/>
                <a:ext cx="5113389"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细胞呼吸的影响因素及其应用</a:t>
                </a:r>
                <a:endParaRPr lang="zh-CN" altLang="en-US" sz="2400" b="1">
                  <a:sym typeface="+mn-ea"/>
                </a:endParaRPr>
              </a:p>
            </p:txBody>
          </p:sp>
          <p:sp>
            <p:nvSpPr>
              <p:cNvPr id="41" name="任意多边形: 形状 18"/>
              <p:cNvSpPr/>
              <p:nvPr>
                <p:custDataLst>
                  <p:tags r:id="rId9"/>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42" name="文本框 41"/>
              <p:cNvSpPr txBox="1"/>
              <p:nvPr>
                <p:custDataLst>
                  <p:tags r:id="rId10"/>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考点二</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43" name="图片 42" descr="32303137373532353b32303137393931383bc9faceefcfd4cea2beb5cfb8b0fb"/>
            <p:cNvPicPr>
              <a:picLocks noChangeAspect="1"/>
            </p:cNvPicPr>
            <p:nvPr/>
          </p:nvPicPr>
          <p:blipFill>
            <a:blip r:embed="rId11"/>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222250" y="1162685"/>
            <a:ext cx="11969115" cy="3415030"/>
          </a:xfrm>
          <a:prstGeom prst="rect">
            <a:avLst/>
          </a:prstGeom>
        </p:spPr>
        <p:txBody>
          <a:bodyPr wrap="square">
            <a:spAutoFit/>
          </a:bodyPr>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．下图是在适宜温度条件下测得的小麦种子</a:t>
            </a:r>
            <a:r>
              <a:rPr lang="en-US" altLang="zh-CN" sz="2400">
                <a:latin typeface="微软雅黑" panose="020B0503020204020204" pitchFamily="34" charset="-122"/>
                <a:ea typeface="微软雅黑" panose="020B0503020204020204" pitchFamily="34" charset="-122"/>
                <a:cs typeface="微软雅黑" panose="020B0503020204020204" pitchFamily="34" charset="-122"/>
              </a:rPr>
              <a:t>CO2</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释放总量与</a:t>
            </a:r>
            <a:r>
              <a:rPr lang="en-US" altLang="zh-CN" sz="2400">
                <a:latin typeface="微软雅黑" panose="020B0503020204020204" pitchFamily="34" charset="-122"/>
                <a:ea typeface="微软雅黑" panose="020B0503020204020204" pitchFamily="34" charset="-122"/>
                <a:cs typeface="微软雅黑" panose="020B0503020204020204" pitchFamily="34" charset="-122"/>
              </a:rPr>
              <a:t>O2</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浓度之间的关系。下列说法正确的是（</a:t>
            </a:r>
            <a:r>
              <a:rPr lang="en-US" altLang="en-US" sz="240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2"/>
              </a:rPr>
              <a:t>A</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a:latin typeface="微软雅黑" panose="020B0503020204020204" pitchFamily="34" charset="-122"/>
                <a:ea typeface="微软雅黑" panose="020B0503020204020204" pitchFamily="34" charset="-122"/>
                <a:cs typeface="微软雅黑" panose="020B0503020204020204" pitchFamily="34" charset="-122"/>
              </a:rPr>
              <a:t>Q</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点时产生</a:t>
            </a:r>
            <a:r>
              <a:rPr lang="en-US" altLang="zh-CN" sz="2400">
                <a:latin typeface="微软雅黑" panose="020B0503020204020204" pitchFamily="34" charset="-122"/>
                <a:ea typeface="微软雅黑" panose="020B0503020204020204" pitchFamily="34" charset="-122"/>
                <a:cs typeface="微软雅黑" panose="020B0503020204020204" pitchFamily="34" charset="-122"/>
              </a:rPr>
              <a:t> CO</a:t>
            </a:r>
            <a:r>
              <a:rPr lang="en-US" altLang="en-US" sz="2400">
                <a:latin typeface="微软雅黑" panose="020B0503020204020204" pitchFamily="34" charset="-122"/>
                <a:ea typeface="微软雅黑" panose="020B0503020204020204" pitchFamily="34" charset="-122"/>
                <a:cs typeface="微软雅黑" panose="020B0503020204020204" pitchFamily="34" charset="-122"/>
              </a:rPr>
              <a:t>₂</a:t>
            </a:r>
            <a:r>
              <a:rPr lang="en-US" altLang="zh-CN" sz="240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的场所是细胞质基质和线粒体基质</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2"/>
              </a:rPr>
              <a:t>B</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a:latin typeface="微软雅黑" panose="020B0503020204020204" pitchFamily="34" charset="-122"/>
                <a:ea typeface="微软雅黑" panose="020B0503020204020204" pitchFamily="34" charset="-122"/>
                <a:cs typeface="微软雅黑" panose="020B0503020204020204" pitchFamily="34" charset="-122"/>
              </a:rPr>
              <a:t>P</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点后小麦种子进行有氧呼吸的强度不变</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2"/>
              </a:rPr>
              <a:t>C</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．若图中</a:t>
            </a:r>
            <a:r>
              <a:rPr lang="en-US" altLang="zh-CN" sz="2400">
                <a:latin typeface="微软雅黑" panose="020B0503020204020204" pitchFamily="34" charset="-122"/>
                <a:ea typeface="微软雅黑" panose="020B0503020204020204" pitchFamily="34" charset="-122"/>
                <a:cs typeface="微软雅黑" panose="020B0503020204020204" pitchFamily="34" charset="-122"/>
              </a:rPr>
              <a:t> AB=BC</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，此时有氧呼吸消耗葡萄糖多于无氧呼吸</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2"/>
              </a:rPr>
              <a:t>D</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a:latin typeface="微软雅黑" panose="020B0503020204020204" pitchFamily="34" charset="-122"/>
                <a:ea typeface="微软雅黑" panose="020B0503020204020204" pitchFamily="34" charset="-122"/>
                <a:cs typeface="微软雅黑" panose="020B0503020204020204" pitchFamily="34" charset="-122"/>
              </a:rPr>
              <a:t>R</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点对应的</a:t>
            </a:r>
            <a:r>
              <a:rPr lang="en-US" altLang="zh-CN" sz="2400">
                <a:latin typeface="微软雅黑" panose="020B0503020204020204" pitchFamily="34" charset="-122"/>
                <a:ea typeface="微软雅黑" panose="020B0503020204020204" pitchFamily="34" charset="-122"/>
                <a:cs typeface="微软雅黑" panose="020B0503020204020204" pitchFamily="34" charset="-122"/>
              </a:rPr>
              <a:t>O</a:t>
            </a:r>
            <a:r>
              <a:rPr lang="en-US" altLang="en-US" sz="2400">
                <a:latin typeface="微软雅黑" panose="020B0503020204020204" pitchFamily="34" charset="-122"/>
                <a:ea typeface="微软雅黑" panose="020B0503020204020204" pitchFamily="34" charset="-122"/>
                <a:cs typeface="微软雅黑" panose="020B0503020204020204" pitchFamily="34" charset="-122"/>
              </a:rPr>
              <a:t>₂</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浓度比较适宜种子的储藏</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文本框 5"/>
          <p:cNvSpPr txBox="1"/>
          <p:nvPr/>
        </p:nvSpPr>
        <p:spPr>
          <a:xfrm>
            <a:off x="2352040" y="1791970"/>
            <a:ext cx="577215" cy="706755"/>
          </a:xfrm>
          <a:prstGeom prst="rect">
            <a:avLst/>
          </a:prstGeom>
          <a:noFill/>
          <a:ln w="9525">
            <a:noFill/>
          </a:ln>
        </p:spPr>
        <p:txBody>
          <a:bodyPr wrap="square">
            <a:spAutoFit/>
          </a:bodyPr>
          <a:p>
            <a:pPr indent="0"/>
            <a:r>
              <a:rPr lang="en-US" sz="4000" b="1">
                <a:solidFill>
                  <a:srgbClr val="FF0000"/>
                </a:solidFill>
                <a:latin typeface="Times New Roman" panose="02020603050405020304" charset="0"/>
                <a:ea typeface="宋体" panose="02010600030101010101" pitchFamily="2" charset="-122"/>
              </a:rPr>
              <a:t>D</a:t>
            </a:r>
            <a:endParaRPr lang="en-US" altLang="en-US" sz="4000" b="1">
              <a:solidFill>
                <a:srgbClr val="FF0000"/>
              </a:solidFill>
              <a:latin typeface="Times New Roman" panose="02020603050405020304" charset="0"/>
              <a:ea typeface="宋体" panose="02010600030101010101" pitchFamily="2" charset="-122"/>
            </a:endParaRPr>
          </a:p>
        </p:txBody>
      </p:sp>
      <p:grpSp>
        <p:nvGrpSpPr>
          <p:cNvPr id="4" name="组合 3"/>
          <p:cNvGrpSpPr/>
          <p:nvPr/>
        </p:nvGrpSpPr>
        <p:grpSpPr>
          <a:xfrm>
            <a:off x="5643880" y="1668780"/>
            <a:ext cx="6265545" cy="1213485"/>
            <a:chOff x="13450" y="-6737"/>
            <a:chExt cx="9867" cy="1911"/>
          </a:xfrm>
        </p:grpSpPr>
        <p:cxnSp>
          <p:nvCxnSpPr>
            <p:cNvPr id="7" name="曲线连接符 6"/>
            <p:cNvCxnSpPr/>
            <p:nvPr>
              <p:custDataLst>
                <p:tags r:id="rId1"/>
              </p:custDataLst>
            </p:nvPr>
          </p:nvCxnSpPr>
          <p:spPr>
            <a:xfrm flipV="1">
              <a:off x="16977" y="-5430"/>
              <a:ext cx="2388" cy="149"/>
            </a:xfrm>
            <a:prstGeom prst="curvedConnector3">
              <a:avLst>
                <a:gd name="adj1" fmla="val 174036"/>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8" name="矩形 7"/>
            <p:cNvSpPr/>
            <p:nvPr>
              <p:custDataLst>
                <p:tags r:id="rId2"/>
              </p:custDataLst>
            </p:nvPr>
          </p:nvSpPr>
          <p:spPr>
            <a:xfrm>
              <a:off x="13450" y="-6737"/>
              <a:ext cx="9867" cy="1307"/>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据图可知，</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Q</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点时氧气浓度为</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0</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，小麦种子只进行无氧呼吸，产生</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CO</a:t>
              </a:r>
              <a:r>
                <a:rPr lang="en-US" altLang="zh-CN" sz="2400" kern="100"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的场所是细胞质基质</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圆角矩形 8"/>
            <p:cNvSpPr/>
            <p:nvPr>
              <p:custDataLst>
                <p:tags r:id="rId3"/>
              </p:custDataLst>
            </p:nvPr>
          </p:nvSpPr>
          <p:spPr>
            <a:xfrm>
              <a:off x="13971" y="-5561"/>
              <a:ext cx="3006"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2" name="组合 1"/>
          <p:cNvGrpSpPr/>
          <p:nvPr/>
        </p:nvGrpSpPr>
        <p:grpSpPr>
          <a:xfrm>
            <a:off x="149225" y="81280"/>
            <a:ext cx="5759450" cy="1216025"/>
            <a:chOff x="235" y="128"/>
            <a:chExt cx="10309" cy="1915"/>
          </a:xfrm>
        </p:grpSpPr>
        <p:sp>
          <p:nvSpPr>
            <p:cNvPr id="17" name="文本框 16"/>
            <p:cNvSpPr txBox="1"/>
            <p:nvPr>
              <p:custDataLst>
                <p:tags r:id="rId4"/>
              </p:custDataLst>
            </p:nvPr>
          </p:nvSpPr>
          <p:spPr>
            <a:xfrm>
              <a:off x="503" y="1027"/>
              <a:ext cx="925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环境因素对细胞呼吸的影响</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18" name="组合 17"/>
            <p:cNvGrpSpPr/>
            <p:nvPr>
              <p:custDataLst>
                <p:tags r:id="rId5"/>
              </p:custDataLst>
            </p:nvPr>
          </p:nvGrpSpPr>
          <p:grpSpPr>
            <a:xfrm rot="0">
              <a:off x="235" y="128"/>
              <a:ext cx="10309" cy="899"/>
              <a:chOff x="587375" y="977268"/>
              <a:chExt cx="6546004" cy="570900"/>
            </a:xfrm>
          </p:grpSpPr>
          <p:sp>
            <p:nvSpPr>
              <p:cNvPr id="19" name="任意多边形: 形状 17"/>
              <p:cNvSpPr/>
              <p:nvPr>
                <p:custDataLst>
                  <p:tags r:id="rId6"/>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0" name="文本框 19"/>
              <p:cNvSpPr txBox="1"/>
              <p:nvPr>
                <p:custDataLst>
                  <p:tags r:id="rId7"/>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21" name="任意多边形: 形状 18"/>
              <p:cNvSpPr/>
              <p:nvPr>
                <p:custDataLst>
                  <p:tags r:id="rId8"/>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3" name="文本框 22"/>
              <p:cNvSpPr txBox="1"/>
              <p:nvPr>
                <p:custDataLst>
                  <p:tags r:id="rId9"/>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30" name="图片 29" descr="32303137373532353b32303137393931383bc9faceefcfd4cea2beb5cfb8b0fb"/>
            <p:cNvPicPr>
              <a:picLocks noChangeAspect="1"/>
            </p:cNvPicPr>
            <p:nvPr/>
          </p:nvPicPr>
          <p:blipFill>
            <a:blip r:embed="rId10"/>
            <a:stretch>
              <a:fillRect/>
            </a:stretch>
          </p:blipFill>
          <p:spPr>
            <a:xfrm>
              <a:off x="1119" y="207"/>
              <a:ext cx="719" cy="719"/>
            </a:xfrm>
            <a:prstGeom prst="rect">
              <a:avLst/>
            </a:prstGeom>
          </p:spPr>
        </p:pic>
      </p:grpSp>
      <p:pic>
        <p:nvPicPr>
          <p:cNvPr id="100009" name="图片 100009" descr="@@@540a07f7-35aa-4a16-b5ad-ceaa6b8dd57e"/>
          <p:cNvPicPr>
            <a:picLocks noChangeAspect="1"/>
          </p:cNvPicPr>
          <p:nvPr/>
        </p:nvPicPr>
        <p:blipFill>
          <a:blip r:embed="rId11"/>
          <a:stretch>
            <a:fillRect/>
          </a:stretch>
        </p:blipFill>
        <p:spPr>
          <a:xfrm>
            <a:off x="8322310" y="4223385"/>
            <a:ext cx="3382645" cy="2251075"/>
          </a:xfrm>
          <a:prstGeom prst="rect">
            <a:avLst/>
          </a:prstGeom>
        </p:spPr>
      </p:pic>
      <p:grpSp>
        <p:nvGrpSpPr>
          <p:cNvPr id="22" name="组合 21"/>
          <p:cNvGrpSpPr/>
          <p:nvPr/>
        </p:nvGrpSpPr>
        <p:grpSpPr>
          <a:xfrm>
            <a:off x="4965700" y="2827655"/>
            <a:ext cx="6887210" cy="829945"/>
            <a:chOff x="13971" y="-5847"/>
            <a:chExt cx="10846" cy="1307"/>
          </a:xfrm>
        </p:grpSpPr>
        <p:cxnSp>
          <p:nvCxnSpPr>
            <p:cNvPr id="24" name="曲线连接符 23"/>
            <p:cNvCxnSpPr/>
            <p:nvPr>
              <p:custDataLst>
                <p:tags r:id="rId12"/>
              </p:custDataLst>
            </p:nvPr>
          </p:nvCxnSpPr>
          <p:spPr>
            <a:xfrm flipV="1">
              <a:off x="15039" y="-5161"/>
              <a:ext cx="1296" cy="303"/>
            </a:xfrm>
            <a:prstGeom prst="curvedConnector3">
              <a:avLst>
                <a:gd name="adj1" fmla="val 50077"/>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25" name="矩形 24"/>
            <p:cNvSpPr/>
            <p:nvPr>
              <p:custDataLst>
                <p:tags r:id="rId13"/>
              </p:custDataLst>
            </p:nvPr>
          </p:nvSpPr>
          <p:spPr>
            <a:xfrm>
              <a:off x="16335" y="-5847"/>
              <a:ext cx="8482" cy="1307"/>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p>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P</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点后，氧气吸收量仍再增加，小麦种子进行有氧呼吸的强度增强</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6" name="圆角矩形 25"/>
            <p:cNvSpPr/>
            <p:nvPr>
              <p:custDataLst>
                <p:tags r:id="rId14"/>
              </p:custDataLst>
            </p:nvPr>
          </p:nvSpPr>
          <p:spPr>
            <a:xfrm>
              <a:off x="13971" y="-5561"/>
              <a:ext cx="2063"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27" name="组合 26"/>
          <p:cNvGrpSpPr/>
          <p:nvPr/>
        </p:nvGrpSpPr>
        <p:grpSpPr>
          <a:xfrm>
            <a:off x="2936240" y="3589020"/>
            <a:ext cx="5386070" cy="2741295"/>
            <a:chOff x="16335" y="-7694"/>
            <a:chExt cx="8482" cy="4317"/>
          </a:xfrm>
        </p:grpSpPr>
        <p:cxnSp>
          <p:nvCxnSpPr>
            <p:cNvPr id="28" name="曲线连接符 27"/>
            <p:cNvCxnSpPr/>
            <p:nvPr>
              <p:custDataLst>
                <p:tags r:id="rId15"/>
              </p:custDataLst>
            </p:nvPr>
          </p:nvCxnSpPr>
          <p:spPr>
            <a:xfrm rot="5400000" flipV="1">
              <a:off x="21955" y="-6489"/>
              <a:ext cx="1319" cy="25"/>
            </a:xfrm>
            <a:prstGeom prst="curvedConnector3">
              <a:avLst>
                <a:gd name="adj1" fmla="val 50038"/>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29" name="矩形 28"/>
            <p:cNvSpPr/>
            <p:nvPr>
              <p:custDataLst>
                <p:tags r:id="rId16"/>
              </p:custDataLst>
            </p:nvPr>
          </p:nvSpPr>
          <p:spPr>
            <a:xfrm>
              <a:off x="16335" y="-5847"/>
              <a:ext cx="8482" cy="2470"/>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若图中</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AB</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BC</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，说明有氧呼吸和无氧呼吸释放的二氧化碳量相等，则有氧呼吸和无氧呼吸消耗的葡萄糖之比为</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1:3</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，此时有氧呼吸消耗葡萄糖少于无氧呼吸</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1" name="圆角矩形 30"/>
            <p:cNvSpPr/>
            <p:nvPr>
              <p:custDataLst>
                <p:tags r:id="rId17"/>
              </p:custDataLst>
            </p:nvPr>
          </p:nvSpPr>
          <p:spPr>
            <a:xfrm>
              <a:off x="21895" y="-7694"/>
              <a:ext cx="1071" cy="557"/>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32" name="组合 31"/>
          <p:cNvGrpSpPr/>
          <p:nvPr/>
        </p:nvGrpSpPr>
        <p:grpSpPr>
          <a:xfrm>
            <a:off x="222250" y="4110990"/>
            <a:ext cx="2637155" cy="2607945"/>
            <a:chOff x="13376" y="-6582"/>
            <a:chExt cx="4153" cy="4107"/>
          </a:xfrm>
        </p:grpSpPr>
        <p:cxnSp>
          <p:nvCxnSpPr>
            <p:cNvPr id="33" name="曲线连接符 32"/>
            <p:cNvCxnSpPr/>
            <p:nvPr>
              <p:custDataLst>
                <p:tags r:id="rId18"/>
              </p:custDataLst>
            </p:nvPr>
          </p:nvCxnSpPr>
          <p:spPr>
            <a:xfrm rot="5400000">
              <a:off x="14283" y="-5818"/>
              <a:ext cx="727" cy="667"/>
            </a:xfrm>
            <a:prstGeom prst="curvedConnector3">
              <a:avLst>
                <a:gd name="adj1" fmla="val 50069"/>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34" name="矩形 33"/>
            <p:cNvSpPr/>
            <p:nvPr>
              <p:custDataLst>
                <p:tags r:id="rId19"/>
              </p:custDataLst>
            </p:nvPr>
          </p:nvSpPr>
          <p:spPr>
            <a:xfrm>
              <a:off x="13376" y="-5527"/>
              <a:ext cx="4153" cy="3052"/>
            </a:xfrm>
            <a:prstGeom prst="rect">
              <a:avLst/>
            </a:prstGeom>
            <a:solidFill>
              <a:schemeClr val="accent6">
                <a:lumMod val="20000"/>
                <a:lumOff val="80000"/>
                <a:alpha val="28000"/>
              </a:schemeClr>
            </a:solidFill>
            <a:ln w="28575" cmpd="thickThin">
              <a:noFill/>
              <a:prstDash val="sysDot"/>
            </a:ln>
          </p:spPr>
          <p:txBody>
            <a:bodyPr wrap="square">
              <a:spAutoFit/>
            </a:bodyPr>
            <a:p>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R</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点时二氧化碳释放量最少，呼吸作用最弱，</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R</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点对应的</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O2</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浓度比较适宜种子的储藏</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5" name="圆角矩形 34"/>
            <p:cNvSpPr/>
            <p:nvPr>
              <p:custDataLst>
                <p:tags r:id="rId20"/>
              </p:custDataLst>
            </p:nvPr>
          </p:nvSpPr>
          <p:spPr>
            <a:xfrm>
              <a:off x="14272" y="-6582"/>
              <a:ext cx="2924"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萌发种子的呼吸速率的测定"/>
          <p:cNvPicPr>
            <a:picLocks noChangeAspect="1"/>
          </p:cNvPicPr>
          <p:nvPr>
            <p:custDataLst>
              <p:tags r:id="rId1"/>
            </p:custDataLst>
          </p:nvPr>
        </p:nvPicPr>
        <p:blipFill>
          <a:blip r:embed="rId2">
            <a:extLst>
              <a:ext uri="{96DAC541-7B7A-43D3-8B79-37D633B846F1}">
                <asvg:svgBlip xmlns:asvg="http://schemas.microsoft.com/office/drawing/2016/SVG/main" r:embed="rId3"/>
              </a:ext>
            </a:extLst>
          </a:blip>
          <a:stretch>
            <a:fillRect/>
          </a:stretch>
        </p:blipFill>
        <p:spPr>
          <a:xfrm>
            <a:off x="5925820" y="1269153"/>
            <a:ext cx="6266180" cy="5588847"/>
          </a:xfrm>
          <a:prstGeom prst="rect">
            <a:avLst/>
          </a:prstGeom>
        </p:spPr>
      </p:pic>
      <p:sp>
        <p:nvSpPr>
          <p:cNvPr id="2" name="文本框 1"/>
          <p:cNvSpPr txBox="1"/>
          <p:nvPr>
            <p:custDataLst>
              <p:tags r:id="rId4"/>
            </p:custDataLst>
          </p:nvPr>
        </p:nvSpPr>
        <p:spPr>
          <a:xfrm>
            <a:off x="0" y="683260"/>
            <a:ext cx="4653280" cy="666115"/>
          </a:xfrm>
          <a:prstGeom prst="rect">
            <a:avLst/>
          </a:prstGeom>
          <a:solidFill>
            <a:srgbClr val="FFC000"/>
          </a:solidFill>
        </p:spPr>
        <p:txBody>
          <a:bodyPr wrap="square" rtlCol="0">
            <a:spAutoFit/>
          </a:bodyPr>
          <a:lstStyle/>
          <a:p>
            <a:r>
              <a:rPr lang="zh-CN" altLang="en-US" sz="3735" b="1">
                <a:latin typeface="微软雅黑" panose="020B0503020204020204" pitchFamily="34" charset="-122"/>
                <a:ea typeface="微软雅黑" panose="020B0503020204020204" pitchFamily="34" charset="-122"/>
                <a:cs typeface="微软雅黑" panose="020B0503020204020204" pitchFamily="34" charset="-122"/>
              </a:rPr>
              <a:t>测定</a:t>
            </a:r>
            <a:r>
              <a:rPr lang="en-US" altLang="zh-CN" sz="3735" b="1">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O</a:t>
            </a:r>
            <a:r>
              <a:rPr lang="en-US" altLang="zh-CN" sz="3735" b="1" baseline="-250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3735" b="1">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消耗</a:t>
            </a:r>
            <a:r>
              <a:rPr lang="zh-CN" altLang="en-US" sz="3735" b="1">
                <a:latin typeface="微软雅黑" panose="020B0503020204020204" pitchFamily="34" charset="-122"/>
                <a:ea typeface="微软雅黑" panose="020B0503020204020204" pitchFamily="34" charset="-122"/>
                <a:cs typeface="微软雅黑" panose="020B0503020204020204" pitchFamily="34" charset="-122"/>
                <a:sym typeface="+mn-ea"/>
              </a:rPr>
              <a:t>速率</a:t>
            </a:r>
            <a:endParaRPr lang="zh-CN" altLang="en-US" sz="3735"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custDataLst>
              <p:tags r:id="rId5"/>
            </p:custDataLst>
          </p:nvPr>
        </p:nvSpPr>
        <p:spPr>
          <a:xfrm>
            <a:off x="292100" y="1523365"/>
            <a:ext cx="6370955" cy="1076325"/>
          </a:xfrm>
          <a:prstGeom prst="rect">
            <a:avLst/>
          </a:prstGeom>
          <a:noFill/>
        </p:spPr>
        <p:txBody>
          <a:bodyPr wrap="square" rtlCol="0">
            <a:spAutoFit/>
          </a:bodyPr>
          <a:lstStyle/>
          <a:p>
            <a:r>
              <a:rPr lang="en-US" altLang="zh-CN" sz="3200" b="1">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3200" b="1">
                <a:latin typeface="微软雅黑" panose="020B0503020204020204" pitchFamily="34" charset="-122"/>
                <a:ea typeface="微软雅黑" panose="020B0503020204020204" pitchFamily="34" charset="-122"/>
                <a:cs typeface="微软雅黑" panose="020B0503020204020204" pitchFamily="34" charset="-122"/>
              </a:rPr>
              <a:t>单位时间内红色液滴</a:t>
            </a:r>
            <a:r>
              <a:rPr lang="zh-CN" altLang="en-US"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向左移动的距离</a:t>
            </a:r>
            <a:r>
              <a:rPr lang="zh-CN" altLang="en-US" sz="3200" b="1">
                <a:latin typeface="微软雅黑" panose="020B0503020204020204" pitchFamily="34" charset="-122"/>
                <a:ea typeface="微软雅黑" panose="020B0503020204020204" pitchFamily="34" charset="-122"/>
                <a:cs typeface="微软雅黑" panose="020B0503020204020204" pitchFamily="34" charset="-122"/>
              </a:rPr>
              <a:t>代表单位时间内</a:t>
            </a:r>
            <a:r>
              <a:rPr lang="zh-CN" altLang="en-US"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氧气的消耗量</a:t>
            </a:r>
            <a:endParaRPr lang="zh-CN" altLang="en-US"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custDataLst>
              <p:tags r:id="rId6"/>
            </p:custDataLst>
          </p:nvPr>
        </p:nvSpPr>
        <p:spPr>
          <a:xfrm>
            <a:off x="292100" y="4838065"/>
            <a:ext cx="6088380" cy="1076325"/>
          </a:xfrm>
          <a:prstGeom prst="rect">
            <a:avLst/>
          </a:prstGeom>
          <a:noFill/>
        </p:spPr>
        <p:txBody>
          <a:bodyPr wrap="square" rtlCol="0">
            <a:spAutoFit/>
          </a:bodyPr>
          <a:lstStyle/>
          <a:p>
            <a:r>
              <a:rPr lang="en-US" altLang="zh-CN" sz="3200" b="1">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3200" b="1">
                <a:latin typeface="微软雅黑" panose="020B0503020204020204" pitchFamily="34" charset="-122"/>
                <a:ea typeface="微软雅黑" panose="020B0503020204020204" pitchFamily="34" charset="-122"/>
                <a:cs typeface="微软雅黑" panose="020B0503020204020204" pitchFamily="34" charset="-122"/>
              </a:rPr>
              <a:t>如何排除温度等非生物因素等对实验结果的干扰？</a:t>
            </a:r>
            <a:endParaRPr lang="zh-CN" altLang="en-US" sz="32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文本框 5"/>
          <p:cNvSpPr txBox="1"/>
          <p:nvPr>
            <p:custDataLst>
              <p:tags r:id="rId7"/>
            </p:custDataLst>
          </p:nvPr>
        </p:nvSpPr>
        <p:spPr>
          <a:xfrm>
            <a:off x="291465" y="2934335"/>
            <a:ext cx="6484620" cy="1568450"/>
          </a:xfrm>
          <a:prstGeom prst="rect">
            <a:avLst/>
          </a:prstGeom>
          <a:noFill/>
        </p:spPr>
        <p:txBody>
          <a:bodyPr wrap="square" rtlCol="0">
            <a:spAutoFit/>
          </a:bodyPr>
          <a:lstStyle/>
          <a:p>
            <a:r>
              <a:rPr lang="en-US" altLang="zh-CN" sz="3200" b="1">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3200" b="1">
                <a:latin typeface="微软雅黑" panose="020B0503020204020204" pitchFamily="34" charset="-122"/>
                <a:ea typeface="微软雅黑" panose="020B0503020204020204" pitchFamily="34" charset="-122"/>
                <a:cs typeface="微软雅黑" panose="020B0503020204020204" pitchFamily="34" charset="-122"/>
              </a:rPr>
              <a:t>如果待测生物是植物的话，需要</a:t>
            </a:r>
            <a:r>
              <a:rPr lang="zh-CN" altLang="en-US"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对装置进行遮光</a:t>
            </a:r>
            <a:r>
              <a:rPr lang="zh-CN" altLang="en-US" sz="3200" b="1">
                <a:latin typeface="微软雅黑" panose="020B0503020204020204" pitchFamily="34" charset="-122"/>
                <a:ea typeface="微软雅黑" panose="020B0503020204020204" pitchFamily="34" charset="-122"/>
                <a:cs typeface="微软雅黑" panose="020B0503020204020204" pitchFamily="34" charset="-122"/>
              </a:rPr>
              <a:t>，防止植物进行光合作用而干扰呼吸速率的测定。</a:t>
            </a:r>
            <a:endParaRPr lang="zh-CN" altLang="en-US" sz="32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文本框 6"/>
          <p:cNvSpPr txBox="1"/>
          <p:nvPr>
            <p:custDataLst>
              <p:tags r:id="rId8"/>
            </p:custDataLst>
          </p:nvPr>
        </p:nvSpPr>
        <p:spPr>
          <a:xfrm>
            <a:off x="0" y="0"/>
            <a:ext cx="6662420" cy="583565"/>
          </a:xfrm>
          <a:prstGeom prst="rect">
            <a:avLst/>
          </a:prstGeom>
          <a:solidFill>
            <a:srgbClr val="92D050"/>
          </a:solidFill>
        </p:spPr>
        <p:txBody>
          <a:bodyPr wrap="square" rtlCol="0">
            <a:spAutoFit/>
          </a:bodyPr>
          <a:lstStyle/>
          <a:p>
            <a:pPr algn="l"/>
            <a:r>
              <a:rPr lang="zh-CN" altLang="en-US" sz="3200" b="1">
                <a:latin typeface="微软雅黑" panose="020B0503020204020204" pitchFamily="34" charset="-122"/>
                <a:ea typeface="微软雅黑" panose="020B0503020204020204" pitchFamily="34" charset="-122"/>
              </a:rPr>
              <a:t>三</a:t>
            </a:r>
            <a:r>
              <a:rPr lang="en-US" altLang="zh-CN" sz="3200" b="1">
                <a:latin typeface="微软雅黑" panose="020B0503020204020204" pitchFamily="34" charset="-122"/>
                <a:ea typeface="微软雅黑" panose="020B0503020204020204" pitchFamily="34" charset="-122"/>
              </a:rPr>
              <a:t>.</a:t>
            </a:r>
            <a:r>
              <a:rPr lang="zh-CN" altLang="en-US" sz="3200" b="1">
                <a:latin typeface="微软雅黑" panose="020B0503020204020204" pitchFamily="34" charset="-122"/>
                <a:ea typeface="微软雅黑" panose="020B0503020204020204" pitchFamily="34" charset="-122"/>
              </a:rPr>
              <a:t>探究植物种子细胞呼吸的方式</a:t>
            </a:r>
            <a:endParaRPr lang="zh-CN" altLang="en-US" sz="3200" b="1">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0" y="0"/>
            <a:ext cx="5354320" cy="521970"/>
          </a:xfrm>
          <a:prstGeom prst="rect">
            <a:avLst/>
          </a:prstGeom>
          <a:solidFill>
            <a:srgbClr val="92D050"/>
          </a:solidFill>
        </p:spPr>
        <p:txBody>
          <a:bodyPr wrap="square" rtlCol="0">
            <a:spAutoFit/>
          </a:bodyPr>
          <a:lstStyle/>
          <a:p>
            <a:pPr algn="l"/>
            <a:r>
              <a:rPr lang="zh-CN" altLang="en-US" sz="2800" b="1">
                <a:latin typeface="微软雅黑" panose="020B0503020204020204" pitchFamily="34" charset="-122"/>
                <a:ea typeface="微软雅黑" panose="020B0503020204020204" pitchFamily="34" charset="-122"/>
              </a:rPr>
              <a:t>三</a:t>
            </a:r>
            <a:r>
              <a:rPr lang="en-US" altLang="zh-CN" sz="2800" b="1">
                <a:latin typeface="微软雅黑" panose="020B0503020204020204" pitchFamily="34" charset="-122"/>
                <a:ea typeface="微软雅黑" panose="020B0503020204020204" pitchFamily="34" charset="-122"/>
              </a:rPr>
              <a:t>.</a:t>
            </a:r>
            <a:r>
              <a:rPr lang="zh-CN" altLang="en-US" sz="2800" b="1">
                <a:latin typeface="微软雅黑" panose="020B0503020204020204" pitchFamily="34" charset="-122"/>
                <a:ea typeface="微软雅黑" panose="020B0503020204020204" pitchFamily="34" charset="-122"/>
              </a:rPr>
              <a:t>探究植物种子细胞呼吸的方式</a:t>
            </a:r>
            <a:endParaRPr lang="zh-CN" altLang="en-US" sz="2800" b="1">
              <a:latin typeface="微软雅黑" panose="020B0503020204020204" pitchFamily="34" charset="-122"/>
              <a:ea typeface="微软雅黑" panose="020B0503020204020204" pitchFamily="34" charset="-122"/>
            </a:endParaRPr>
          </a:p>
        </p:txBody>
      </p:sp>
      <p:pic>
        <p:nvPicPr>
          <p:cNvPr id="5" name="图片 4" descr="萌发种子的呼吸速率的测定"/>
          <p:cNvPicPr>
            <a:picLocks noChangeAspect="1"/>
          </p:cNvPicPr>
          <p:nvPr>
            <p:custDataLst>
              <p:tags r:id="rId2"/>
            </p:custDataLst>
          </p:nvPr>
        </p:nvPicPr>
        <p:blipFill>
          <a:blip r:embed="rId3">
            <a:extLst>
              <a:ext uri="{96DAC541-7B7A-43D3-8B79-37D633B846F1}">
                <asvg:svgBlip xmlns:asvg="http://schemas.microsoft.com/office/drawing/2016/SVG/main" r:embed="rId4"/>
              </a:ext>
            </a:extLst>
          </a:blip>
          <a:stretch>
            <a:fillRect/>
          </a:stretch>
        </p:blipFill>
        <p:spPr>
          <a:xfrm>
            <a:off x="2999740" y="419100"/>
            <a:ext cx="4241800" cy="3784600"/>
          </a:xfrm>
          <a:prstGeom prst="rect">
            <a:avLst/>
          </a:prstGeom>
        </p:spPr>
      </p:pic>
      <p:pic>
        <p:nvPicPr>
          <p:cNvPr id="2" name="图片 1" descr="煮沸种子的呼吸速率的测定"/>
          <p:cNvPicPr>
            <a:picLocks noChangeAspect="1"/>
          </p:cNvPicPr>
          <p:nvPr>
            <p:custDataLst>
              <p:tags r:id="rId5"/>
            </p:custDataLst>
          </p:nvPr>
        </p:nvPicPr>
        <p:blipFill>
          <a:blip r:embed="rId6">
            <a:extLst>
              <a:ext uri="{96DAC541-7B7A-43D3-8B79-37D633B846F1}">
                <asvg:svgBlip xmlns:asvg="http://schemas.microsoft.com/office/drawing/2016/SVG/main" r:embed="rId7"/>
              </a:ext>
            </a:extLst>
          </a:blip>
          <a:stretch>
            <a:fillRect/>
          </a:stretch>
        </p:blipFill>
        <p:spPr>
          <a:xfrm>
            <a:off x="7595447" y="425873"/>
            <a:ext cx="4235027" cy="3777827"/>
          </a:xfrm>
          <a:prstGeom prst="rect">
            <a:avLst/>
          </a:prstGeom>
        </p:spPr>
      </p:pic>
      <p:sp>
        <p:nvSpPr>
          <p:cNvPr id="4" name="文本框 3"/>
          <p:cNvSpPr txBox="1"/>
          <p:nvPr>
            <p:custDataLst>
              <p:tags r:id="rId8"/>
            </p:custDataLst>
          </p:nvPr>
        </p:nvSpPr>
        <p:spPr>
          <a:xfrm>
            <a:off x="2088727" y="2200487"/>
            <a:ext cx="1764453" cy="666115"/>
          </a:xfrm>
          <a:prstGeom prst="rect">
            <a:avLst/>
          </a:prstGeom>
          <a:noFill/>
        </p:spPr>
        <p:txBody>
          <a:bodyPr wrap="square" rtlCol="0">
            <a:spAutoFit/>
          </a:bodyPr>
          <a:lstStyle/>
          <a:p>
            <a:r>
              <a:rPr lang="zh-CN" altLang="en-US" sz="3735" b="1">
                <a:solidFill>
                  <a:srgbClr val="FF0000"/>
                </a:solidFill>
                <a:latin typeface="微软雅黑" panose="020B0503020204020204" pitchFamily="34" charset="-122"/>
                <a:ea typeface="微软雅黑" panose="020B0503020204020204" pitchFamily="34" charset="-122"/>
              </a:rPr>
              <a:t>实验组</a:t>
            </a:r>
            <a:endParaRPr lang="zh-CN" altLang="en-US" sz="3735" b="1">
              <a:solidFill>
                <a:srgbClr val="FF0000"/>
              </a:solidFill>
              <a:latin typeface="微软雅黑" panose="020B0503020204020204" pitchFamily="34" charset="-122"/>
              <a:ea typeface="微软雅黑" panose="020B0503020204020204" pitchFamily="34" charset="-122"/>
            </a:endParaRPr>
          </a:p>
        </p:txBody>
      </p:sp>
      <p:sp>
        <p:nvSpPr>
          <p:cNvPr id="6" name="文本框 5"/>
          <p:cNvSpPr txBox="1"/>
          <p:nvPr>
            <p:custDataLst>
              <p:tags r:id="rId9"/>
            </p:custDataLst>
          </p:nvPr>
        </p:nvSpPr>
        <p:spPr>
          <a:xfrm>
            <a:off x="10419080" y="2200487"/>
            <a:ext cx="1764453" cy="666115"/>
          </a:xfrm>
          <a:prstGeom prst="rect">
            <a:avLst/>
          </a:prstGeom>
          <a:noFill/>
        </p:spPr>
        <p:txBody>
          <a:bodyPr wrap="square" rtlCol="0">
            <a:spAutoFit/>
          </a:bodyPr>
          <a:lstStyle/>
          <a:p>
            <a:r>
              <a:rPr lang="zh-CN" altLang="en-US" sz="3735" b="1">
                <a:solidFill>
                  <a:srgbClr val="FF0000"/>
                </a:solidFill>
                <a:latin typeface="微软雅黑" panose="020B0503020204020204" pitchFamily="34" charset="-122"/>
                <a:ea typeface="微软雅黑" panose="020B0503020204020204" pitchFamily="34" charset="-122"/>
              </a:rPr>
              <a:t>对照组</a:t>
            </a:r>
            <a:endParaRPr lang="zh-CN" altLang="en-US" sz="3735" b="1">
              <a:solidFill>
                <a:srgbClr val="FF0000"/>
              </a:solidFill>
              <a:latin typeface="微软雅黑" panose="020B0503020204020204" pitchFamily="34" charset="-122"/>
              <a:ea typeface="微软雅黑" panose="020B0503020204020204" pitchFamily="34" charset="-122"/>
            </a:endParaRPr>
          </a:p>
        </p:txBody>
      </p:sp>
      <p:sp>
        <p:nvSpPr>
          <p:cNvPr id="7" name="文本框 6"/>
          <p:cNvSpPr txBox="1"/>
          <p:nvPr>
            <p:custDataLst>
              <p:tags r:id="rId10"/>
            </p:custDataLst>
          </p:nvPr>
        </p:nvSpPr>
        <p:spPr>
          <a:xfrm>
            <a:off x="342053" y="4189307"/>
            <a:ext cx="11722947" cy="1076325"/>
          </a:xfrm>
          <a:prstGeom prst="rect">
            <a:avLst/>
          </a:prstGeom>
          <a:noFill/>
        </p:spPr>
        <p:txBody>
          <a:bodyPr wrap="square" rtlCol="0">
            <a:spAutoFit/>
          </a:bodyPr>
          <a:lstStyle/>
          <a:p>
            <a:r>
              <a:rPr lang="zh-CN" altLang="en-US" sz="3200" b="1">
                <a:solidFill>
                  <a:srgbClr val="FF0000"/>
                </a:solidFill>
                <a:latin typeface="微软雅黑" panose="020B0503020204020204" pitchFamily="34" charset="-122"/>
                <a:ea typeface="微软雅黑" panose="020B0503020204020204" pitchFamily="34" charset="-122"/>
              </a:rPr>
              <a:t>对照组：</a:t>
            </a:r>
            <a:r>
              <a:rPr lang="zh-CN" altLang="en-US" sz="3200" b="1">
                <a:latin typeface="微软雅黑" panose="020B0503020204020204" pitchFamily="34" charset="-122"/>
                <a:ea typeface="微软雅黑" panose="020B0503020204020204" pitchFamily="34" charset="-122"/>
              </a:rPr>
              <a:t>用等量的死的生物代替实验组中的生物，其他与实验组完全相同。</a:t>
            </a:r>
            <a:endParaRPr lang="zh-CN" altLang="en-US" sz="3200" b="1">
              <a:latin typeface="微软雅黑" panose="020B0503020204020204" pitchFamily="34" charset="-122"/>
              <a:ea typeface="微软雅黑" panose="020B0503020204020204" pitchFamily="34" charset="-122"/>
            </a:endParaRPr>
          </a:p>
        </p:txBody>
      </p:sp>
      <p:sp>
        <p:nvSpPr>
          <p:cNvPr id="8" name="文本框 7"/>
          <p:cNvSpPr txBox="1"/>
          <p:nvPr>
            <p:custDataLst>
              <p:tags r:id="rId11"/>
            </p:custDataLst>
          </p:nvPr>
        </p:nvSpPr>
        <p:spPr>
          <a:xfrm>
            <a:off x="342053" y="5195147"/>
            <a:ext cx="11722947" cy="1568450"/>
          </a:xfrm>
          <a:prstGeom prst="rect">
            <a:avLst/>
          </a:prstGeom>
          <a:solidFill>
            <a:schemeClr val="bg1">
              <a:lumMod val="85000"/>
            </a:schemeClr>
          </a:solidFill>
        </p:spPr>
        <p:txBody>
          <a:bodyPr wrap="square" rtlCol="0">
            <a:spAutoFit/>
          </a:bodyPr>
          <a:lstStyle/>
          <a:p>
            <a:r>
              <a:rPr lang="zh-CN" altLang="en-US" sz="32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实验组中液滴的移动是由</a:t>
            </a:r>
            <a:r>
              <a:rPr lang="zh-CN" altLang="en-US"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生物因素和非生物因素</a:t>
            </a:r>
            <a:r>
              <a:rPr lang="en-US" altLang="zh-CN" sz="32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32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如：温度、压强等</a:t>
            </a:r>
            <a:r>
              <a:rPr lang="en-US" altLang="zh-CN" sz="32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32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引起的。</a:t>
            </a:r>
            <a:endParaRPr lang="zh-CN" altLang="en-US" sz="32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32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对照组中液滴的移动</a:t>
            </a:r>
            <a:r>
              <a:rPr lang="zh-CN" altLang="en-US"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只是由非生物因素</a:t>
            </a:r>
            <a:r>
              <a:rPr lang="zh-CN" altLang="en-US" sz="32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引起的。</a:t>
            </a:r>
            <a:endParaRPr lang="zh-CN" altLang="en-US" sz="32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bldLvl="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萌发种子的的蒸馏水对照组"/>
          <p:cNvPicPr>
            <a:picLocks noChangeAspect="1"/>
          </p:cNvPicPr>
          <p:nvPr>
            <p:custDataLst>
              <p:tags r:id="rId1"/>
            </p:custDataLst>
          </p:nvPr>
        </p:nvPicPr>
        <p:blipFill>
          <a:blip r:embed="rId2">
            <a:extLst>
              <a:ext uri="{96DAC541-7B7A-43D3-8B79-37D633B846F1}">
                <asvg:svgBlip xmlns:asvg="http://schemas.microsoft.com/office/drawing/2016/SVG/main" r:embed="rId3"/>
              </a:ext>
            </a:extLst>
          </a:blip>
          <a:stretch>
            <a:fillRect/>
          </a:stretch>
        </p:blipFill>
        <p:spPr>
          <a:xfrm>
            <a:off x="6119707" y="712893"/>
            <a:ext cx="4117340" cy="3672840"/>
          </a:xfrm>
          <a:prstGeom prst="rect">
            <a:avLst/>
          </a:prstGeom>
        </p:spPr>
      </p:pic>
      <p:pic>
        <p:nvPicPr>
          <p:cNvPr id="5" name="图片 4" descr="萌发种子的呼吸速率的测定"/>
          <p:cNvPicPr>
            <a:picLocks noChangeAspect="1"/>
          </p:cNvPicPr>
          <p:nvPr>
            <p:custDataLst>
              <p:tags r:id="rId4"/>
            </p:custDataLst>
          </p:nvPr>
        </p:nvPicPr>
        <p:blipFill>
          <a:blip r:embed="rId5"/>
          <a:stretch>
            <a:fillRect/>
          </a:stretch>
        </p:blipFill>
        <p:spPr>
          <a:xfrm>
            <a:off x="1940560" y="726440"/>
            <a:ext cx="4179147" cy="3728720"/>
          </a:xfrm>
          <a:prstGeom prst="rect">
            <a:avLst/>
          </a:prstGeom>
        </p:spPr>
      </p:pic>
      <p:sp>
        <p:nvSpPr>
          <p:cNvPr id="2" name="文本框 1"/>
          <p:cNvSpPr txBox="1"/>
          <p:nvPr>
            <p:custDataLst>
              <p:tags r:id="rId6"/>
            </p:custDataLst>
          </p:nvPr>
        </p:nvSpPr>
        <p:spPr>
          <a:xfrm>
            <a:off x="530013" y="4465320"/>
            <a:ext cx="10999893" cy="1272540"/>
          </a:xfrm>
          <a:prstGeom prst="rect">
            <a:avLst/>
          </a:prstGeom>
          <a:noFill/>
        </p:spPr>
        <p:txBody>
          <a:bodyPr wrap="square" rtlCol="0">
            <a:spAutoFit/>
          </a:bodyPr>
          <a:lstStyle/>
          <a:p>
            <a:pPr>
              <a:lnSpc>
                <a:spcPct val="120000"/>
              </a:lnSpc>
            </a:pPr>
            <a:r>
              <a:rPr lang="zh-CN" altLang="en-US" sz="3200" b="1">
                <a:latin typeface="微软雅黑" panose="020B0503020204020204" pitchFamily="34" charset="-122"/>
                <a:ea typeface="微软雅黑" panose="020B0503020204020204" pitchFamily="34" charset="-122"/>
                <a:cs typeface="微软雅黑" panose="020B0503020204020204" pitchFamily="34" charset="-122"/>
              </a:rPr>
              <a:t>甲组测定</a:t>
            </a:r>
            <a:r>
              <a:rPr lang="en-US" altLang="zh-CN" sz="3200" b="1">
                <a:latin typeface="微软雅黑" panose="020B0503020204020204" pitchFamily="34" charset="-122"/>
                <a:ea typeface="微软雅黑" panose="020B0503020204020204" pitchFamily="34" charset="-122"/>
                <a:cs typeface="微软雅黑" panose="020B0503020204020204" pitchFamily="34" charset="-122"/>
              </a:rPr>
              <a:t>___________,</a:t>
            </a:r>
            <a:r>
              <a:rPr lang="zh-CN" altLang="en-US" sz="3200" b="1">
                <a:latin typeface="微软雅黑" panose="020B0503020204020204" pitchFamily="34" charset="-122"/>
                <a:ea typeface="微软雅黑" panose="020B0503020204020204" pitchFamily="34" charset="-122"/>
                <a:cs typeface="微软雅黑" panose="020B0503020204020204" pitchFamily="34" charset="-122"/>
              </a:rPr>
              <a:t>记为</a:t>
            </a:r>
            <a:r>
              <a:rPr lang="en-US" altLang="zh-CN" sz="3200" b="1">
                <a:latin typeface="微软雅黑" panose="020B0503020204020204" pitchFamily="34" charset="-122"/>
                <a:ea typeface="微软雅黑" panose="020B0503020204020204" pitchFamily="34" charset="-122"/>
                <a:cs typeface="微软雅黑" panose="020B0503020204020204" pitchFamily="34" charset="-122"/>
              </a:rPr>
              <a:t>x</a:t>
            </a:r>
            <a:r>
              <a:rPr lang="zh-CN" altLang="en-US" sz="3200" b="1">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3200" b="1">
              <a:latin typeface="微软雅黑" panose="020B0503020204020204" pitchFamily="34" charset="-122"/>
              <a:ea typeface="微软雅黑" panose="020B0503020204020204" pitchFamily="34" charset="-122"/>
              <a:cs typeface="微软雅黑" panose="020B0503020204020204" pitchFamily="34" charset="-122"/>
            </a:endParaRPr>
          </a:p>
          <a:p>
            <a:pPr>
              <a:lnSpc>
                <a:spcPct val="120000"/>
              </a:lnSpc>
            </a:pPr>
            <a:r>
              <a:rPr lang="zh-CN" altLang="en-US" sz="3200" b="1">
                <a:latin typeface="微软雅黑" panose="020B0503020204020204" pitchFamily="34" charset="-122"/>
                <a:ea typeface="微软雅黑" panose="020B0503020204020204" pitchFamily="34" charset="-122"/>
                <a:cs typeface="微软雅黑" panose="020B0503020204020204" pitchFamily="34" charset="-122"/>
              </a:rPr>
              <a:t>乙组测定</a:t>
            </a:r>
            <a:r>
              <a:rPr lang="en-US" altLang="zh-CN" sz="3200" b="1">
                <a:latin typeface="微软雅黑" panose="020B0503020204020204" pitchFamily="34" charset="-122"/>
                <a:ea typeface="微软雅黑" panose="020B0503020204020204" pitchFamily="34" charset="-122"/>
                <a:cs typeface="微软雅黑" panose="020B0503020204020204" pitchFamily="34" charset="-122"/>
                <a:sym typeface="+mn-ea"/>
              </a:rPr>
              <a:t>________</a:t>
            </a:r>
            <a:r>
              <a:rPr lang="en-US" altLang="zh-CN" sz="3200" b="1">
                <a:latin typeface="微软雅黑" panose="020B0503020204020204" pitchFamily="34" charset="-122"/>
                <a:ea typeface="微软雅黑" panose="020B0503020204020204" pitchFamily="34" charset="-122"/>
                <a:cs typeface="微软雅黑" panose="020B0503020204020204" pitchFamily="34" charset="-122"/>
              </a:rPr>
              <a:t>_______________</a:t>
            </a:r>
            <a:r>
              <a:rPr lang="en-US" altLang="zh-CN" sz="3200" b="1">
                <a:latin typeface="微软雅黑" panose="020B0503020204020204" pitchFamily="34" charset="-122"/>
                <a:ea typeface="微软雅黑" panose="020B0503020204020204" pitchFamily="34" charset="-122"/>
                <a:cs typeface="微软雅黑" panose="020B0503020204020204" pitchFamily="34" charset="-122"/>
                <a:sym typeface="+mn-ea"/>
              </a:rPr>
              <a:t>___</a:t>
            </a:r>
            <a:r>
              <a:rPr lang="en-US" altLang="zh-CN" sz="3200" b="1">
                <a:latin typeface="微软雅黑" panose="020B0503020204020204" pitchFamily="34" charset="-122"/>
                <a:ea typeface="微软雅黑" panose="020B0503020204020204" pitchFamily="34" charset="-122"/>
                <a:cs typeface="微软雅黑" panose="020B0503020204020204" pitchFamily="34" charset="-122"/>
              </a:rPr>
              <a:t>__</a:t>
            </a:r>
            <a:r>
              <a:rPr lang="zh-CN" altLang="en-US" sz="3200" b="1">
                <a:latin typeface="微软雅黑" panose="020B0503020204020204" pitchFamily="34" charset="-122"/>
                <a:ea typeface="微软雅黑" panose="020B0503020204020204" pitchFamily="34" charset="-122"/>
                <a:cs typeface="微软雅黑" panose="020B0503020204020204" pitchFamily="34" charset="-122"/>
              </a:rPr>
              <a:t>，记为</a:t>
            </a:r>
            <a:r>
              <a:rPr lang="en-US" altLang="zh-CN" sz="3200" b="1">
                <a:latin typeface="微软雅黑" panose="020B0503020204020204" pitchFamily="34" charset="-122"/>
                <a:ea typeface="微软雅黑" panose="020B0503020204020204" pitchFamily="34" charset="-122"/>
                <a:cs typeface="微软雅黑" panose="020B0503020204020204" pitchFamily="34" charset="-122"/>
              </a:rPr>
              <a:t>y.</a:t>
            </a:r>
            <a:endParaRPr lang="en-US" altLang="zh-CN" sz="32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custDataLst>
              <p:tags r:id="rId7"/>
            </p:custDataLst>
          </p:nvPr>
        </p:nvSpPr>
        <p:spPr>
          <a:xfrm>
            <a:off x="2255520" y="5061373"/>
            <a:ext cx="5233247" cy="583565"/>
          </a:xfrm>
          <a:prstGeom prst="rect">
            <a:avLst/>
          </a:prstGeom>
          <a:noFill/>
        </p:spPr>
        <p:txBody>
          <a:bodyPr wrap="square" rtlCol="0">
            <a:spAutoFit/>
          </a:bodyPr>
          <a:lstStyle/>
          <a:p>
            <a:r>
              <a:rPr lang="en-US" altLang="zh-CN"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O</a:t>
            </a:r>
            <a:r>
              <a:rPr lang="en-US" altLang="zh-CN" sz="3200"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吸收量与</a:t>
            </a:r>
            <a:r>
              <a:rPr lang="en-US" altLang="zh-CN"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CO</a:t>
            </a:r>
            <a:r>
              <a:rPr lang="en-US" altLang="zh-CN" sz="3200"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释放量的差</a:t>
            </a:r>
            <a:endParaRPr lang="zh-CN" altLang="en-US"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文本框 11"/>
          <p:cNvSpPr txBox="1"/>
          <p:nvPr>
            <p:custDataLst>
              <p:tags r:id="rId8"/>
            </p:custDataLst>
          </p:nvPr>
        </p:nvSpPr>
        <p:spPr>
          <a:xfrm>
            <a:off x="1429173" y="2883747"/>
            <a:ext cx="1337733" cy="583565"/>
          </a:xfrm>
          <a:prstGeom prst="rect">
            <a:avLst/>
          </a:prstGeom>
          <a:noFill/>
        </p:spPr>
        <p:txBody>
          <a:bodyPr wrap="square" rtlCol="0">
            <a:spAutoFit/>
          </a:bodyPr>
          <a:lstStyle/>
          <a:p>
            <a:r>
              <a:rPr lang="zh-CN" altLang="en-US" sz="3200" b="1">
                <a:solidFill>
                  <a:srgbClr val="FF0000"/>
                </a:solidFill>
                <a:latin typeface="微软雅黑" panose="020B0503020204020204" pitchFamily="34" charset="-122"/>
                <a:ea typeface="微软雅黑" panose="020B0503020204020204" pitchFamily="34" charset="-122"/>
              </a:rPr>
              <a:t>甲组</a:t>
            </a:r>
            <a:endParaRPr lang="zh-CN" altLang="en-US" sz="3200" b="1">
              <a:solidFill>
                <a:srgbClr val="FF0000"/>
              </a:solidFill>
              <a:latin typeface="微软雅黑" panose="020B0503020204020204" pitchFamily="34" charset="-122"/>
              <a:ea typeface="微软雅黑" panose="020B0503020204020204" pitchFamily="34" charset="-122"/>
            </a:endParaRPr>
          </a:p>
        </p:txBody>
      </p:sp>
      <p:sp>
        <p:nvSpPr>
          <p:cNvPr id="17" name="文本框 16"/>
          <p:cNvSpPr txBox="1"/>
          <p:nvPr>
            <p:custDataLst>
              <p:tags r:id="rId9"/>
            </p:custDataLst>
          </p:nvPr>
        </p:nvSpPr>
        <p:spPr>
          <a:xfrm>
            <a:off x="8898678" y="2871893"/>
            <a:ext cx="1337733" cy="583565"/>
          </a:xfrm>
          <a:prstGeom prst="rect">
            <a:avLst/>
          </a:prstGeom>
          <a:noFill/>
        </p:spPr>
        <p:txBody>
          <a:bodyPr wrap="square" rtlCol="0">
            <a:spAutoFit/>
          </a:bodyPr>
          <a:lstStyle/>
          <a:p>
            <a:r>
              <a:rPr lang="zh-CN" altLang="en-US" sz="3200" b="1">
                <a:solidFill>
                  <a:srgbClr val="FF0000"/>
                </a:solidFill>
                <a:latin typeface="微软雅黑" panose="020B0503020204020204" pitchFamily="34" charset="-122"/>
                <a:ea typeface="微软雅黑" panose="020B0503020204020204" pitchFamily="34" charset="-122"/>
              </a:rPr>
              <a:t>乙组</a:t>
            </a:r>
            <a:endParaRPr lang="zh-CN" altLang="en-US" sz="3200" b="1">
              <a:solidFill>
                <a:srgbClr val="FF0000"/>
              </a:solidFill>
              <a:latin typeface="微软雅黑" panose="020B0503020204020204" pitchFamily="34" charset="-122"/>
              <a:ea typeface="微软雅黑" panose="020B0503020204020204" pitchFamily="34" charset="-122"/>
            </a:endParaRPr>
          </a:p>
        </p:txBody>
      </p:sp>
      <p:sp>
        <p:nvSpPr>
          <p:cNvPr id="18" name="文本框 17"/>
          <p:cNvSpPr txBox="1"/>
          <p:nvPr>
            <p:custDataLst>
              <p:tags r:id="rId10"/>
            </p:custDataLst>
          </p:nvPr>
        </p:nvSpPr>
        <p:spPr>
          <a:xfrm>
            <a:off x="2340187" y="4479713"/>
            <a:ext cx="2258060" cy="583565"/>
          </a:xfrm>
          <a:prstGeom prst="rect">
            <a:avLst/>
          </a:prstGeom>
          <a:noFill/>
        </p:spPr>
        <p:txBody>
          <a:bodyPr wrap="square" rtlCol="0">
            <a:spAutoFit/>
          </a:bodyPr>
          <a:lstStyle/>
          <a:p>
            <a:r>
              <a:rPr lang="en-US" altLang="zh-CN"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O</a:t>
            </a:r>
            <a:r>
              <a:rPr lang="en-US" altLang="zh-CN" sz="3200"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吸收量</a:t>
            </a:r>
            <a:endParaRPr lang="zh-CN" altLang="en-US"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20" name="组合 19"/>
          <p:cNvGrpSpPr/>
          <p:nvPr>
            <p:custDataLst>
              <p:tags r:id="rId11"/>
            </p:custDataLst>
          </p:nvPr>
        </p:nvGrpSpPr>
        <p:grpSpPr>
          <a:xfrm>
            <a:off x="519007" y="5564293"/>
            <a:ext cx="3941233" cy="1291167"/>
            <a:chOff x="626" y="9023"/>
            <a:chExt cx="4655" cy="1525"/>
          </a:xfrm>
        </p:grpSpPr>
        <p:sp>
          <p:nvSpPr>
            <p:cNvPr id="8" name="文本框 7"/>
            <p:cNvSpPr txBox="1"/>
            <p:nvPr>
              <p:custDataLst>
                <p:tags r:id="rId12"/>
              </p:custDataLst>
            </p:nvPr>
          </p:nvSpPr>
          <p:spPr>
            <a:xfrm>
              <a:off x="2627" y="9399"/>
              <a:ext cx="2654" cy="689"/>
            </a:xfrm>
            <a:prstGeom prst="rect">
              <a:avLst/>
            </a:prstGeom>
            <a:noFill/>
          </p:spPr>
          <p:txBody>
            <a:bodyPr wrap="square" rtlCol="0">
              <a:spAutoFit/>
            </a:bodyPr>
            <a:lstStyle/>
            <a:p>
              <a:r>
                <a:rPr lang="en-US" sz="3200" b="1">
                  <a:latin typeface="微软雅黑" panose="020B0503020204020204" pitchFamily="34" charset="-122"/>
                  <a:ea typeface="微软雅黑" panose="020B0503020204020204" pitchFamily="34" charset="-122"/>
                </a:rPr>
                <a:t>————</a:t>
              </a:r>
              <a:endParaRPr lang="en-US" sz="3200" b="1">
                <a:latin typeface="微软雅黑" panose="020B0503020204020204" pitchFamily="34" charset="-122"/>
                <a:ea typeface="微软雅黑" panose="020B0503020204020204" pitchFamily="34" charset="-122"/>
              </a:endParaRPr>
            </a:p>
          </p:txBody>
        </p:sp>
        <p:grpSp>
          <p:nvGrpSpPr>
            <p:cNvPr id="16" name="组合 15"/>
            <p:cNvGrpSpPr/>
            <p:nvPr>
              <p:custDataLst>
                <p:tags r:id="rId13"/>
              </p:custDataLst>
            </p:nvPr>
          </p:nvGrpSpPr>
          <p:grpSpPr>
            <a:xfrm>
              <a:off x="626" y="9023"/>
              <a:ext cx="4014" cy="1525"/>
              <a:chOff x="626" y="9023"/>
              <a:chExt cx="4014" cy="1525"/>
            </a:xfrm>
          </p:grpSpPr>
          <p:sp>
            <p:nvSpPr>
              <p:cNvPr id="7" name="文本框 6"/>
              <p:cNvSpPr txBox="1"/>
              <p:nvPr>
                <p:custDataLst>
                  <p:tags r:id="rId14"/>
                </p:custDataLst>
              </p:nvPr>
            </p:nvSpPr>
            <p:spPr>
              <a:xfrm>
                <a:off x="626" y="9399"/>
                <a:ext cx="2260" cy="689"/>
              </a:xfrm>
              <a:prstGeom prst="rect">
                <a:avLst/>
              </a:prstGeom>
              <a:noFill/>
            </p:spPr>
            <p:txBody>
              <a:bodyPr wrap="square" rtlCol="0">
                <a:spAutoFit/>
              </a:bodyPr>
              <a:lstStyle/>
              <a:p>
                <a:r>
                  <a:rPr lang="zh-CN" altLang="en-US" sz="3200" b="1">
                    <a:latin typeface="微软雅黑" panose="020B0503020204020204" pitchFamily="34" charset="-122"/>
                    <a:ea typeface="微软雅黑" panose="020B0503020204020204" pitchFamily="34" charset="-122"/>
                    <a:cs typeface="微软雅黑" panose="020B0503020204020204" pitchFamily="34" charset="-122"/>
                  </a:rPr>
                  <a:t>呼吸商</a:t>
                </a:r>
                <a:r>
                  <a:rPr lang="en-US" altLang="zh-CN" sz="3200" b="1">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32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文本框 8"/>
              <p:cNvSpPr txBox="1"/>
              <p:nvPr>
                <p:custDataLst>
                  <p:tags r:id="rId15"/>
                </p:custDataLst>
              </p:nvPr>
            </p:nvSpPr>
            <p:spPr>
              <a:xfrm>
                <a:off x="2838" y="9023"/>
                <a:ext cx="1802" cy="689"/>
              </a:xfrm>
              <a:prstGeom prst="rect">
                <a:avLst/>
              </a:prstGeom>
              <a:noFill/>
            </p:spPr>
            <p:txBody>
              <a:bodyPr wrap="square" rtlCol="0">
                <a:spAutoFit/>
              </a:bodyPr>
              <a:lstStyle/>
              <a:p>
                <a:r>
                  <a:rPr lang="en-US" sz="3200" b="1">
                    <a:latin typeface="微软雅黑" panose="020B0503020204020204" pitchFamily="34" charset="-122"/>
                    <a:ea typeface="微软雅黑" panose="020B0503020204020204" pitchFamily="34" charset="-122"/>
                  </a:rPr>
                  <a:t>Vco</a:t>
                </a:r>
                <a:r>
                  <a:rPr lang="en-US" sz="3200" b="1" baseline="-25000">
                    <a:latin typeface="微软雅黑" panose="020B0503020204020204" pitchFamily="34" charset="-122"/>
                    <a:ea typeface="微软雅黑" panose="020B0503020204020204" pitchFamily="34" charset="-122"/>
                  </a:rPr>
                  <a:t>2</a:t>
                </a:r>
                <a:endParaRPr lang="en-US" sz="3200" b="1" baseline="-25000">
                  <a:latin typeface="微软雅黑" panose="020B0503020204020204" pitchFamily="34" charset="-122"/>
                  <a:ea typeface="微软雅黑" panose="020B0503020204020204" pitchFamily="34" charset="-122"/>
                </a:endParaRPr>
              </a:p>
            </p:txBody>
          </p:sp>
          <p:sp>
            <p:nvSpPr>
              <p:cNvPr id="10" name="文本框 9"/>
              <p:cNvSpPr txBox="1"/>
              <p:nvPr>
                <p:custDataLst>
                  <p:tags r:id="rId16"/>
                </p:custDataLst>
              </p:nvPr>
            </p:nvSpPr>
            <p:spPr>
              <a:xfrm>
                <a:off x="2874" y="9859"/>
                <a:ext cx="1608" cy="689"/>
              </a:xfrm>
              <a:prstGeom prst="rect">
                <a:avLst/>
              </a:prstGeom>
              <a:noFill/>
            </p:spPr>
            <p:txBody>
              <a:bodyPr wrap="square" rtlCol="0">
                <a:spAutoFit/>
              </a:bodyPr>
              <a:lstStyle/>
              <a:p>
                <a:r>
                  <a:rPr lang="en-US" sz="3200" b="1">
                    <a:latin typeface="微软雅黑" panose="020B0503020204020204" pitchFamily="34" charset="-122"/>
                    <a:ea typeface="微软雅黑" panose="020B0503020204020204" pitchFamily="34" charset="-122"/>
                  </a:rPr>
                  <a:t>Vo</a:t>
                </a:r>
                <a:r>
                  <a:rPr lang="en-US" sz="3200" b="1" baseline="-25000">
                    <a:latin typeface="微软雅黑" panose="020B0503020204020204" pitchFamily="34" charset="-122"/>
                    <a:ea typeface="微软雅黑" panose="020B0503020204020204" pitchFamily="34" charset="-122"/>
                  </a:rPr>
                  <a:t>2</a:t>
                </a:r>
                <a:endParaRPr lang="en-US" sz="3200" b="1" baseline="-25000">
                  <a:latin typeface="微软雅黑" panose="020B0503020204020204" pitchFamily="34" charset="-122"/>
                  <a:ea typeface="微软雅黑" panose="020B0503020204020204" pitchFamily="34" charset="-122"/>
                </a:endParaRPr>
              </a:p>
            </p:txBody>
          </p:sp>
        </p:grpSp>
      </p:grpSp>
      <p:grpSp>
        <p:nvGrpSpPr>
          <p:cNvPr id="19" name="组合 18"/>
          <p:cNvGrpSpPr/>
          <p:nvPr>
            <p:custDataLst>
              <p:tags r:id="rId17"/>
            </p:custDataLst>
          </p:nvPr>
        </p:nvGrpSpPr>
        <p:grpSpPr>
          <a:xfrm>
            <a:off x="3914987" y="5589693"/>
            <a:ext cx="2643293" cy="1197187"/>
            <a:chOff x="4756" y="9023"/>
            <a:chExt cx="3122" cy="1414"/>
          </a:xfrm>
        </p:grpSpPr>
        <p:sp>
          <p:nvSpPr>
            <p:cNvPr id="11" name="文本框 10"/>
            <p:cNvSpPr txBox="1"/>
            <p:nvPr>
              <p:custDataLst>
                <p:tags r:id="rId18"/>
              </p:custDataLst>
            </p:nvPr>
          </p:nvSpPr>
          <p:spPr>
            <a:xfrm>
              <a:off x="4756" y="9399"/>
              <a:ext cx="893" cy="689"/>
            </a:xfrm>
            <a:prstGeom prst="rect">
              <a:avLst/>
            </a:prstGeom>
            <a:noFill/>
          </p:spPr>
          <p:txBody>
            <a:bodyPr wrap="square" rtlCol="0">
              <a:spAutoFit/>
            </a:bodyPr>
            <a:lstStyle/>
            <a:p>
              <a:r>
                <a:rPr lang="en-US" altLang="zh-CN" sz="3200" b="1">
                  <a:latin typeface="微软雅黑" panose="020B0503020204020204" pitchFamily="34" charset="-122"/>
                  <a:ea typeface="微软雅黑" panose="020B0503020204020204" pitchFamily="34" charset="-122"/>
                </a:rPr>
                <a:t>=</a:t>
              </a:r>
              <a:endParaRPr lang="en-US" altLang="zh-CN" sz="3200" b="1">
                <a:latin typeface="微软雅黑" panose="020B0503020204020204" pitchFamily="34" charset="-122"/>
                <a:ea typeface="微软雅黑" panose="020B0503020204020204" pitchFamily="34" charset="-122"/>
              </a:endParaRPr>
            </a:p>
          </p:txBody>
        </p:sp>
        <p:sp>
          <p:nvSpPr>
            <p:cNvPr id="13" name="文本框 12"/>
            <p:cNvSpPr txBox="1"/>
            <p:nvPr>
              <p:custDataLst>
                <p:tags r:id="rId19"/>
              </p:custDataLst>
            </p:nvPr>
          </p:nvSpPr>
          <p:spPr>
            <a:xfrm>
              <a:off x="5224" y="9399"/>
              <a:ext cx="2654" cy="689"/>
            </a:xfrm>
            <a:prstGeom prst="rect">
              <a:avLst/>
            </a:prstGeom>
            <a:noFill/>
          </p:spPr>
          <p:txBody>
            <a:bodyPr wrap="square" rtlCol="0">
              <a:spAutoFit/>
            </a:bodyPr>
            <a:lstStyle/>
            <a:p>
              <a:r>
                <a:rPr lang="en-US" sz="3200" b="1">
                  <a:latin typeface="微软雅黑" panose="020B0503020204020204" pitchFamily="34" charset="-122"/>
                  <a:ea typeface="微软雅黑" panose="020B0503020204020204" pitchFamily="34" charset="-122"/>
                </a:rPr>
                <a:t>————</a:t>
              </a:r>
              <a:endParaRPr lang="en-US" sz="3200" b="1">
                <a:latin typeface="微软雅黑" panose="020B0503020204020204" pitchFamily="34" charset="-122"/>
                <a:ea typeface="微软雅黑" panose="020B0503020204020204" pitchFamily="34" charset="-122"/>
              </a:endParaRPr>
            </a:p>
          </p:txBody>
        </p:sp>
        <p:sp>
          <p:nvSpPr>
            <p:cNvPr id="14" name="文本框 13"/>
            <p:cNvSpPr txBox="1"/>
            <p:nvPr>
              <p:custDataLst>
                <p:tags r:id="rId20"/>
              </p:custDataLst>
            </p:nvPr>
          </p:nvSpPr>
          <p:spPr>
            <a:xfrm>
              <a:off x="5687" y="9023"/>
              <a:ext cx="1816" cy="689"/>
            </a:xfrm>
            <a:prstGeom prst="rect">
              <a:avLst/>
            </a:prstGeom>
            <a:noFill/>
          </p:spPr>
          <p:txBody>
            <a:bodyPr wrap="square" rtlCol="0">
              <a:spAutoFit/>
            </a:bodyPr>
            <a:lstStyle/>
            <a:p>
              <a:r>
                <a:rPr lang="en-US" sz="3200" b="1">
                  <a:latin typeface="微软雅黑" panose="020B0503020204020204" pitchFamily="34" charset="-122"/>
                  <a:ea typeface="微软雅黑" panose="020B0503020204020204" pitchFamily="34" charset="-122"/>
                </a:rPr>
                <a:t>|x-y|</a:t>
              </a:r>
              <a:endParaRPr lang="en-US" sz="3200" b="1" baseline="-25000">
                <a:latin typeface="微软雅黑" panose="020B0503020204020204" pitchFamily="34" charset="-122"/>
                <a:ea typeface="微软雅黑" panose="020B0503020204020204" pitchFamily="34" charset="-122"/>
              </a:endParaRPr>
            </a:p>
          </p:txBody>
        </p:sp>
        <p:sp>
          <p:nvSpPr>
            <p:cNvPr id="15" name="文本框 14"/>
            <p:cNvSpPr txBox="1"/>
            <p:nvPr>
              <p:custDataLst>
                <p:tags r:id="rId21"/>
              </p:custDataLst>
            </p:nvPr>
          </p:nvSpPr>
          <p:spPr>
            <a:xfrm>
              <a:off x="6002" y="9748"/>
              <a:ext cx="711" cy="689"/>
            </a:xfrm>
            <a:prstGeom prst="rect">
              <a:avLst/>
            </a:prstGeom>
            <a:noFill/>
          </p:spPr>
          <p:txBody>
            <a:bodyPr wrap="square" rtlCol="0">
              <a:spAutoFit/>
            </a:bodyPr>
            <a:lstStyle/>
            <a:p>
              <a:r>
                <a:rPr lang="en-US" sz="3200" b="1">
                  <a:latin typeface="微软雅黑" panose="020B0503020204020204" pitchFamily="34" charset="-122"/>
                  <a:ea typeface="微软雅黑" panose="020B0503020204020204" pitchFamily="34" charset="-122"/>
                </a:rPr>
                <a:t>x</a:t>
              </a:r>
              <a:endParaRPr lang="en-US" sz="3200" b="1" baseline="-25000">
                <a:latin typeface="微软雅黑" panose="020B0503020204020204" pitchFamily="34" charset="-122"/>
                <a:ea typeface="微软雅黑" panose="020B0503020204020204" pitchFamily="34" charset="-122"/>
              </a:endParaRPr>
            </a:p>
          </p:txBody>
        </p:sp>
      </p:grpSp>
      <p:sp>
        <p:nvSpPr>
          <p:cNvPr id="21" name="文本框 20"/>
          <p:cNvSpPr txBox="1"/>
          <p:nvPr>
            <p:custDataLst>
              <p:tags r:id="rId22"/>
            </p:custDataLst>
          </p:nvPr>
        </p:nvSpPr>
        <p:spPr>
          <a:xfrm>
            <a:off x="0" y="0"/>
            <a:ext cx="6662420" cy="583565"/>
          </a:xfrm>
          <a:prstGeom prst="rect">
            <a:avLst/>
          </a:prstGeom>
          <a:solidFill>
            <a:srgbClr val="92D050"/>
          </a:solidFill>
        </p:spPr>
        <p:txBody>
          <a:bodyPr wrap="square" rtlCol="0">
            <a:spAutoFit/>
          </a:bodyPr>
          <a:lstStyle/>
          <a:p>
            <a:pPr algn="l"/>
            <a:r>
              <a:rPr lang="zh-CN" altLang="en-US" sz="3200" b="1">
                <a:latin typeface="微软雅黑" panose="020B0503020204020204" pitchFamily="34" charset="-122"/>
                <a:ea typeface="微软雅黑" panose="020B0503020204020204" pitchFamily="34" charset="-122"/>
              </a:rPr>
              <a:t>三</a:t>
            </a:r>
            <a:r>
              <a:rPr lang="en-US" altLang="zh-CN" sz="3200" b="1">
                <a:latin typeface="微软雅黑" panose="020B0503020204020204" pitchFamily="34" charset="-122"/>
                <a:ea typeface="微软雅黑" panose="020B0503020204020204" pitchFamily="34" charset="-122"/>
              </a:rPr>
              <a:t>.</a:t>
            </a:r>
            <a:r>
              <a:rPr lang="zh-CN" altLang="en-US" sz="3200" b="1">
                <a:latin typeface="微软雅黑" panose="020B0503020204020204" pitchFamily="34" charset="-122"/>
                <a:ea typeface="微软雅黑" panose="020B0503020204020204" pitchFamily="34" charset="-122"/>
              </a:rPr>
              <a:t>探究植物种子细胞呼吸的方式</a:t>
            </a:r>
            <a:endParaRPr lang="zh-CN" altLang="en-US" sz="3200" b="1">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blinds(horizontal)">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linds(horizont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blinds(horizontal)">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blinds(horizontal)">
                                      <p:cBhvr>
                                        <p:cTn id="2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custDataLst>
              <p:tags r:id="rId1"/>
            </p:custDataLst>
          </p:nvPr>
        </p:nvSpPr>
        <p:spPr>
          <a:xfrm>
            <a:off x="206587" y="4698153"/>
            <a:ext cx="11996420" cy="1076325"/>
          </a:xfrm>
          <a:prstGeom prst="rect">
            <a:avLst/>
          </a:prstGeom>
          <a:noFill/>
        </p:spPr>
        <p:txBody>
          <a:bodyPr wrap="square" rtlCol="0">
            <a:spAutoFit/>
          </a:bodyPr>
          <a:lstStyle/>
          <a:p>
            <a:r>
              <a:rPr lang="zh-CN" altLang="en-US" sz="3200" b="1">
                <a:latin typeface="微软雅黑" panose="020B0503020204020204" pitchFamily="34" charset="-122"/>
                <a:ea typeface="微软雅黑" panose="020B0503020204020204" pitchFamily="34" charset="-122"/>
                <a:cs typeface="微软雅黑" panose="020B0503020204020204" pitchFamily="34" charset="-122"/>
              </a:rPr>
              <a:t>（</a:t>
            </a:r>
            <a:r>
              <a:rPr lang="en-US" altLang="zh-CN" sz="3200" b="1">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3200" b="1">
                <a:latin typeface="微软雅黑" panose="020B0503020204020204" pitchFamily="34" charset="-122"/>
                <a:ea typeface="微软雅黑" panose="020B0503020204020204" pitchFamily="34" charset="-122"/>
                <a:cs typeface="微软雅黑" panose="020B0503020204020204" pitchFamily="34" charset="-122"/>
              </a:rPr>
              <a:t>）若甲组液滴</a:t>
            </a:r>
            <a:r>
              <a:rPr lang="en-US" altLang="zh-CN" sz="3200" b="1">
                <a:latin typeface="微软雅黑" panose="020B0503020204020204" pitchFamily="34" charset="-122"/>
                <a:ea typeface="微软雅黑" panose="020B0503020204020204" pitchFamily="34" charset="-122"/>
                <a:cs typeface="微软雅黑" panose="020B0503020204020204" pitchFamily="34" charset="-122"/>
              </a:rPr>
              <a:t>________</a:t>
            </a:r>
            <a:r>
              <a:rPr lang="zh-CN" altLang="en-US" sz="3200" b="1">
                <a:latin typeface="微软雅黑" panose="020B0503020204020204" pitchFamily="34" charset="-122"/>
                <a:ea typeface="微软雅黑" panose="020B0503020204020204" pitchFamily="34" charset="-122"/>
                <a:cs typeface="微软雅黑" panose="020B0503020204020204" pitchFamily="34" charset="-122"/>
              </a:rPr>
              <a:t>，乙组液滴</a:t>
            </a:r>
            <a:r>
              <a:rPr lang="en-US" altLang="zh-CN" sz="3200" b="1">
                <a:latin typeface="微软雅黑" panose="020B0503020204020204" pitchFamily="34" charset="-122"/>
                <a:ea typeface="微软雅黑" panose="020B0503020204020204" pitchFamily="34" charset="-122"/>
                <a:cs typeface="微软雅黑" panose="020B0503020204020204" pitchFamily="34" charset="-122"/>
              </a:rPr>
              <a:t>________</a:t>
            </a:r>
            <a:r>
              <a:rPr lang="zh-CN" altLang="en-US" sz="3200" b="1">
                <a:latin typeface="微软雅黑" panose="020B0503020204020204" pitchFamily="34" charset="-122"/>
                <a:ea typeface="微软雅黑" panose="020B0503020204020204" pitchFamily="34" charset="-122"/>
                <a:cs typeface="微软雅黑" panose="020B0503020204020204" pitchFamily="34" charset="-122"/>
              </a:rPr>
              <a:t>，则种子只进行以葡萄糖为底物的有氧呼吸。</a:t>
            </a:r>
            <a:endParaRPr lang="zh-CN" altLang="en-US" sz="32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文本框 7"/>
          <p:cNvSpPr txBox="1"/>
          <p:nvPr>
            <p:custDataLst>
              <p:tags r:id="rId2"/>
            </p:custDataLst>
          </p:nvPr>
        </p:nvSpPr>
        <p:spPr>
          <a:xfrm>
            <a:off x="206587" y="5819987"/>
            <a:ext cx="11984567" cy="1076325"/>
          </a:xfrm>
          <a:prstGeom prst="rect">
            <a:avLst/>
          </a:prstGeom>
          <a:noFill/>
        </p:spPr>
        <p:txBody>
          <a:bodyPr wrap="square" rtlCol="0">
            <a:spAutoFit/>
          </a:bodyPr>
          <a:lstStyle/>
          <a:p>
            <a:r>
              <a:rPr lang="zh-CN" altLang="en-US" sz="3200" b="1">
                <a:latin typeface="微软雅黑" panose="020B0503020204020204" pitchFamily="34" charset="-122"/>
                <a:ea typeface="微软雅黑" panose="020B0503020204020204" pitchFamily="34" charset="-122"/>
                <a:cs typeface="微软雅黑" panose="020B0503020204020204" pitchFamily="34" charset="-122"/>
              </a:rPr>
              <a:t>（</a:t>
            </a:r>
            <a:r>
              <a:rPr lang="en-US" altLang="zh-CN" sz="3200" b="1">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3200" b="1">
                <a:latin typeface="微软雅黑" panose="020B0503020204020204" pitchFamily="34" charset="-122"/>
                <a:ea typeface="微软雅黑" panose="020B0503020204020204" pitchFamily="34" charset="-122"/>
                <a:cs typeface="微软雅黑" panose="020B0503020204020204" pitchFamily="34" charset="-122"/>
              </a:rPr>
              <a:t>）若甲组液滴</a:t>
            </a:r>
            <a:r>
              <a:rPr lang="en-US" altLang="zh-CN" sz="3200" b="1">
                <a:latin typeface="微软雅黑" panose="020B0503020204020204" pitchFamily="34" charset="-122"/>
                <a:ea typeface="微软雅黑" panose="020B0503020204020204" pitchFamily="34" charset="-122"/>
                <a:cs typeface="微软雅黑" panose="020B0503020204020204" pitchFamily="34" charset="-122"/>
              </a:rPr>
              <a:t>________</a:t>
            </a:r>
            <a:r>
              <a:rPr lang="zh-CN" altLang="en-US" sz="3200" b="1">
                <a:latin typeface="微软雅黑" panose="020B0503020204020204" pitchFamily="34" charset="-122"/>
                <a:ea typeface="微软雅黑" panose="020B0503020204020204" pitchFamily="34" charset="-122"/>
                <a:cs typeface="微软雅黑" panose="020B0503020204020204" pitchFamily="34" charset="-122"/>
              </a:rPr>
              <a:t>，乙组液滴</a:t>
            </a:r>
            <a:r>
              <a:rPr lang="en-US" altLang="zh-CN" sz="3200" b="1">
                <a:latin typeface="微软雅黑" panose="020B0503020204020204" pitchFamily="34" charset="-122"/>
                <a:ea typeface="微软雅黑" panose="020B0503020204020204" pitchFamily="34" charset="-122"/>
                <a:cs typeface="微软雅黑" panose="020B0503020204020204" pitchFamily="34" charset="-122"/>
              </a:rPr>
              <a:t>________</a:t>
            </a:r>
            <a:r>
              <a:rPr lang="zh-CN" altLang="en-US" sz="3200" b="1">
                <a:latin typeface="微软雅黑" panose="020B0503020204020204" pitchFamily="34" charset="-122"/>
                <a:ea typeface="微软雅黑" panose="020B0503020204020204" pitchFamily="34" charset="-122"/>
                <a:cs typeface="微软雅黑" panose="020B0503020204020204" pitchFamily="34" charset="-122"/>
              </a:rPr>
              <a:t>，则种子只进行了无氧呼吸。</a:t>
            </a:r>
            <a:endParaRPr lang="zh-CN" altLang="en-US" sz="32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 name="文本框 17"/>
          <p:cNvSpPr txBox="1"/>
          <p:nvPr>
            <p:custDataLst>
              <p:tags r:id="rId3"/>
            </p:custDataLst>
          </p:nvPr>
        </p:nvSpPr>
        <p:spPr>
          <a:xfrm>
            <a:off x="3621193" y="4654127"/>
            <a:ext cx="1408007" cy="583565"/>
          </a:xfrm>
          <a:prstGeom prst="rect">
            <a:avLst/>
          </a:prstGeom>
          <a:noFill/>
        </p:spPr>
        <p:txBody>
          <a:bodyPr wrap="square" rtlCol="0">
            <a:spAutoFit/>
          </a:bodyPr>
          <a:lstStyle/>
          <a:p>
            <a:r>
              <a:rPr lang="zh-CN" altLang="en-US" sz="3200" b="1">
                <a:solidFill>
                  <a:srgbClr val="FF0000"/>
                </a:solidFill>
                <a:latin typeface="微软雅黑" panose="020B0503020204020204" pitchFamily="34" charset="-122"/>
                <a:ea typeface="微软雅黑" panose="020B0503020204020204" pitchFamily="34" charset="-122"/>
              </a:rPr>
              <a:t>左移</a:t>
            </a:r>
            <a:endParaRPr lang="zh-CN" altLang="en-US" sz="3200" b="1">
              <a:solidFill>
                <a:srgbClr val="FF0000"/>
              </a:solidFill>
              <a:latin typeface="微软雅黑" panose="020B0503020204020204" pitchFamily="34" charset="-122"/>
              <a:ea typeface="微软雅黑" panose="020B0503020204020204" pitchFamily="34" charset="-122"/>
            </a:endParaRPr>
          </a:p>
        </p:txBody>
      </p:sp>
      <p:sp>
        <p:nvSpPr>
          <p:cNvPr id="9" name="文本框 8"/>
          <p:cNvSpPr txBox="1"/>
          <p:nvPr>
            <p:custDataLst>
              <p:tags r:id="rId4"/>
            </p:custDataLst>
          </p:nvPr>
        </p:nvSpPr>
        <p:spPr>
          <a:xfrm>
            <a:off x="7054427" y="4603327"/>
            <a:ext cx="1408007" cy="583565"/>
          </a:xfrm>
          <a:prstGeom prst="rect">
            <a:avLst/>
          </a:prstGeom>
          <a:noFill/>
        </p:spPr>
        <p:txBody>
          <a:bodyPr wrap="square" rtlCol="0">
            <a:spAutoFit/>
          </a:bodyPr>
          <a:lstStyle/>
          <a:p>
            <a:r>
              <a:rPr lang="zh-CN" altLang="en-US" sz="3200" b="1">
                <a:solidFill>
                  <a:srgbClr val="FF0000"/>
                </a:solidFill>
                <a:latin typeface="微软雅黑" panose="020B0503020204020204" pitchFamily="34" charset="-122"/>
                <a:ea typeface="微软雅黑" panose="020B0503020204020204" pitchFamily="34" charset="-122"/>
              </a:rPr>
              <a:t>不动</a:t>
            </a:r>
            <a:endParaRPr lang="zh-CN" altLang="en-US" sz="3200" b="1">
              <a:solidFill>
                <a:srgbClr val="FF0000"/>
              </a:solidFill>
              <a:latin typeface="微软雅黑" panose="020B0503020204020204" pitchFamily="34" charset="-122"/>
              <a:ea typeface="微软雅黑" panose="020B0503020204020204" pitchFamily="34" charset="-122"/>
            </a:endParaRPr>
          </a:p>
        </p:txBody>
      </p:sp>
      <p:sp>
        <p:nvSpPr>
          <p:cNvPr id="10" name="文本框 9"/>
          <p:cNvSpPr txBox="1"/>
          <p:nvPr>
            <p:custDataLst>
              <p:tags r:id="rId5"/>
            </p:custDataLst>
          </p:nvPr>
        </p:nvSpPr>
        <p:spPr>
          <a:xfrm>
            <a:off x="3630507" y="5833533"/>
            <a:ext cx="1408007" cy="583565"/>
          </a:xfrm>
          <a:prstGeom prst="rect">
            <a:avLst/>
          </a:prstGeom>
          <a:noFill/>
        </p:spPr>
        <p:txBody>
          <a:bodyPr wrap="square" rtlCol="0">
            <a:spAutoFit/>
          </a:bodyPr>
          <a:lstStyle/>
          <a:p>
            <a:r>
              <a:rPr lang="zh-CN" altLang="en-US" sz="3200" b="1">
                <a:solidFill>
                  <a:srgbClr val="FF0000"/>
                </a:solidFill>
                <a:latin typeface="微软雅黑" panose="020B0503020204020204" pitchFamily="34" charset="-122"/>
                <a:ea typeface="微软雅黑" panose="020B0503020204020204" pitchFamily="34" charset="-122"/>
              </a:rPr>
              <a:t>不动</a:t>
            </a:r>
            <a:endParaRPr lang="zh-CN" altLang="en-US" sz="3200" b="1">
              <a:solidFill>
                <a:srgbClr val="FF0000"/>
              </a:solidFill>
              <a:latin typeface="微软雅黑" panose="020B0503020204020204" pitchFamily="34" charset="-122"/>
              <a:ea typeface="微软雅黑" panose="020B0503020204020204" pitchFamily="34" charset="-122"/>
            </a:endParaRPr>
          </a:p>
        </p:txBody>
      </p:sp>
      <p:sp>
        <p:nvSpPr>
          <p:cNvPr id="11" name="文本框 10"/>
          <p:cNvSpPr txBox="1"/>
          <p:nvPr>
            <p:custDataLst>
              <p:tags r:id="rId6"/>
            </p:custDataLst>
          </p:nvPr>
        </p:nvSpPr>
        <p:spPr>
          <a:xfrm>
            <a:off x="7068820" y="5782733"/>
            <a:ext cx="1408007" cy="583565"/>
          </a:xfrm>
          <a:prstGeom prst="rect">
            <a:avLst/>
          </a:prstGeom>
          <a:noFill/>
        </p:spPr>
        <p:txBody>
          <a:bodyPr wrap="square" rtlCol="0">
            <a:spAutoFit/>
          </a:bodyPr>
          <a:lstStyle/>
          <a:p>
            <a:r>
              <a:rPr lang="zh-CN" altLang="en-US" sz="3200" b="1">
                <a:solidFill>
                  <a:srgbClr val="FF0000"/>
                </a:solidFill>
                <a:latin typeface="微软雅黑" panose="020B0503020204020204" pitchFamily="34" charset="-122"/>
                <a:ea typeface="微软雅黑" panose="020B0503020204020204" pitchFamily="34" charset="-122"/>
              </a:rPr>
              <a:t>右移</a:t>
            </a:r>
            <a:endParaRPr lang="zh-CN" altLang="en-US" sz="3200" b="1">
              <a:solidFill>
                <a:srgbClr val="FF0000"/>
              </a:solidFill>
              <a:latin typeface="微软雅黑" panose="020B0503020204020204" pitchFamily="34" charset="-122"/>
              <a:ea typeface="微软雅黑" panose="020B0503020204020204" pitchFamily="34" charset="-122"/>
            </a:endParaRPr>
          </a:p>
        </p:txBody>
      </p:sp>
      <p:sp>
        <p:nvSpPr>
          <p:cNvPr id="2" name="文本框 1"/>
          <p:cNvSpPr txBox="1"/>
          <p:nvPr>
            <p:custDataLst>
              <p:tags r:id="rId7"/>
            </p:custDataLst>
          </p:nvPr>
        </p:nvSpPr>
        <p:spPr>
          <a:xfrm>
            <a:off x="0" y="0"/>
            <a:ext cx="6662420" cy="583565"/>
          </a:xfrm>
          <a:prstGeom prst="rect">
            <a:avLst/>
          </a:prstGeom>
          <a:solidFill>
            <a:srgbClr val="92D050"/>
          </a:solidFill>
        </p:spPr>
        <p:txBody>
          <a:bodyPr wrap="square" rtlCol="0">
            <a:spAutoFit/>
          </a:bodyPr>
          <a:lstStyle/>
          <a:p>
            <a:pPr algn="l"/>
            <a:r>
              <a:rPr lang="zh-CN" altLang="en-US" sz="3200" b="1" dirty="0">
                <a:latin typeface="微软雅黑" panose="020B0503020204020204" pitchFamily="34" charset="-122"/>
                <a:ea typeface="微软雅黑" panose="020B0503020204020204" pitchFamily="34" charset="-122"/>
              </a:rPr>
              <a:t>三</a:t>
            </a:r>
            <a:r>
              <a:rPr lang="en-US" altLang="zh-CN" sz="3200" b="1" dirty="0">
                <a:latin typeface="微软雅黑" panose="020B0503020204020204" pitchFamily="34" charset="-122"/>
                <a:ea typeface="微软雅黑" panose="020B0503020204020204" pitchFamily="34" charset="-122"/>
              </a:rPr>
              <a:t>.</a:t>
            </a:r>
            <a:r>
              <a:rPr lang="zh-CN" altLang="en-US" sz="3200" b="1" dirty="0">
                <a:latin typeface="微软雅黑" panose="020B0503020204020204" pitchFamily="34" charset="-122"/>
                <a:ea typeface="微软雅黑" panose="020B0503020204020204" pitchFamily="34" charset="-122"/>
              </a:rPr>
              <a:t>探究植物种子细胞呼吸的方式  </a:t>
            </a:r>
            <a:endParaRPr lang="zh-CN" altLang="en-US" sz="3200" b="1" dirty="0">
              <a:latin typeface="微软雅黑" panose="020B0503020204020204" pitchFamily="34" charset="-122"/>
              <a:ea typeface="微软雅黑" panose="020B0503020204020204" pitchFamily="34" charset="-122"/>
            </a:endParaRPr>
          </a:p>
        </p:txBody>
      </p:sp>
      <p:pic>
        <p:nvPicPr>
          <p:cNvPr id="4" name="图片 3" descr="萌发种子的的蒸馏水对照组"/>
          <p:cNvPicPr>
            <a:picLocks noChangeAspect="1"/>
          </p:cNvPicPr>
          <p:nvPr>
            <p:custDataLst>
              <p:tags r:id="rId8"/>
            </p:custDataLst>
          </p:nvPr>
        </p:nvPicPr>
        <p:blipFill>
          <a:blip r:embed="rId9">
            <a:extLst>
              <a:ext uri="{96DAC541-7B7A-43D3-8B79-37D633B846F1}">
                <asvg:svgBlip xmlns:asvg="http://schemas.microsoft.com/office/drawing/2016/SVG/main" r:embed="rId10"/>
              </a:ext>
            </a:extLst>
          </a:blip>
          <a:stretch>
            <a:fillRect/>
          </a:stretch>
        </p:blipFill>
        <p:spPr>
          <a:xfrm>
            <a:off x="6119707" y="712893"/>
            <a:ext cx="4117340" cy="3672840"/>
          </a:xfrm>
          <a:prstGeom prst="rect">
            <a:avLst/>
          </a:prstGeom>
        </p:spPr>
      </p:pic>
      <p:pic>
        <p:nvPicPr>
          <p:cNvPr id="5" name="图片 4" descr="萌发种子的呼吸速率的测定"/>
          <p:cNvPicPr>
            <a:picLocks noChangeAspect="1"/>
          </p:cNvPicPr>
          <p:nvPr>
            <p:custDataLst>
              <p:tags r:id="rId11"/>
            </p:custDataLst>
          </p:nvPr>
        </p:nvPicPr>
        <p:blipFill>
          <a:blip r:embed="rId12"/>
          <a:stretch>
            <a:fillRect/>
          </a:stretch>
        </p:blipFill>
        <p:spPr>
          <a:xfrm>
            <a:off x="1940561" y="726440"/>
            <a:ext cx="4174068" cy="3724188"/>
          </a:xfrm>
          <a:prstGeom prst="rect">
            <a:avLst/>
          </a:prstGeom>
        </p:spPr>
      </p:pic>
      <p:sp>
        <p:nvSpPr>
          <p:cNvPr id="12" name="文本框 11"/>
          <p:cNvSpPr txBox="1"/>
          <p:nvPr>
            <p:custDataLst>
              <p:tags r:id="rId13"/>
            </p:custDataLst>
          </p:nvPr>
        </p:nvSpPr>
        <p:spPr>
          <a:xfrm>
            <a:off x="1429173" y="2883747"/>
            <a:ext cx="1337733" cy="583565"/>
          </a:xfrm>
          <a:prstGeom prst="rect">
            <a:avLst/>
          </a:prstGeom>
          <a:noFill/>
        </p:spPr>
        <p:txBody>
          <a:bodyPr wrap="square" rtlCol="0">
            <a:spAutoFit/>
          </a:bodyPr>
          <a:lstStyle/>
          <a:p>
            <a:r>
              <a:rPr lang="zh-CN" altLang="en-US" sz="3200" b="1" dirty="0">
                <a:solidFill>
                  <a:srgbClr val="FF0000"/>
                </a:solidFill>
                <a:latin typeface="微软雅黑" panose="020B0503020204020204" pitchFamily="34" charset="-122"/>
                <a:ea typeface="微软雅黑" panose="020B0503020204020204" pitchFamily="34" charset="-122"/>
              </a:rPr>
              <a:t>甲组</a:t>
            </a:r>
            <a:endParaRPr lang="zh-CN" altLang="en-US" sz="3200" b="1" dirty="0">
              <a:solidFill>
                <a:srgbClr val="FF0000"/>
              </a:solidFill>
              <a:latin typeface="微软雅黑" panose="020B0503020204020204" pitchFamily="34" charset="-122"/>
              <a:ea typeface="微软雅黑" panose="020B0503020204020204" pitchFamily="34" charset="-122"/>
            </a:endParaRPr>
          </a:p>
        </p:txBody>
      </p:sp>
      <p:sp>
        <p:nvSpPr>
          <p:cNvPr id="17" name="文本框 16"/>
          <p:cNvSpPr txBox="1"/>
          <p:nvPr>
            <p:custDataLst>
              <p:tags r:id="rId14"/>
            </p:custDataLst>
          </p:nvPr>
        </p:nvSpPr>
        <p:spPr>
          <a:xfrm>
            <a:off x="8904393" y="2846493"/>
            <a:ext cx="1337733" cy="583565"/>
          </a:xfrm>
          <a:prstGeom prst="rect">
            <a:avLst/>
          </a:prstGeom>
          <a:noFill/>
        </p:spPr>
        <p:txBody>
          <a:bodyPr wrap="square" rtlCol="0">
            <a:spAutoFit/>
          </a:bodyPr>
          <a:lstStyle/>
          <a:p>
            <a:r>
              <a:rPr lang="zh-CN" altLang="en-US" sz="3200" b="1">
                <a:solidFill>
                  <a:srgbClr val="FF0000"/>
                </a:solidFill>
                <a:latin typeface="微软雅黑" panose="020B0503020204020204" pitchFamily="34" charset="-122"/>
                <a:ea typeface="微软雅黑" panose="020B0503020204020204" pitchFamily="34" charset="-122"/>
              </a:rPr>
              <a:t>乙组</a:t>
            </a:r>
            <a:endParaRPr lang="zh-CN" altLang="en-US" sz="3200" b="1">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linds(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linds(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9" grpId="0"/>
      <p:bldP spid="10" grpId="0"/>
      <p:bldP spid="11"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萌发种子的的蒸馏水对照组"/>
          <p:cNvPicPr>
            <a:picLocks noChangeAspect="1"/>
          </p:cNvPicPr>
          <p:nvPr>
            <p:custDataLst>
              <p:tags r:id="rId1"/>
            </p:custDataLst>
          </p:nvPr>
        </p:nvPicPr>
        <p:blipFill>
          <a:blip r:embed="rId2">
            <a:extLst>
              <a:ext uri="{96DAC541-7B7A-43D3-8B79-37D633B846F1}">
                <asvg:svgBlip xmlns:asvg="http://schemas.microsoft.com/office/drawing/2016/SVG/main" r:embed="rId3"/>
              </a:ext>
            </a:extLst>
          </a:blip>
          <a:stretch>
            <a:fillRect/>
          </a:stretch>
        </p:blipFill>
        <p:spPr>
          <a:xfrm>
            <a:off x="6341015" y="103681"/>
            <a:ext cx="3032882" cy="2705458"/>
          </a:xfrm>
          <a:prstGeom prst="rect">
            <a:avLst/>
          </a:prstGeom>
        </p:spPr>
      </p:pic>
      <p:pic>
        <p:nvPicPr>
          <p:cNvPr id="5" name="图片 4" descr="萌发种子的呼吸速率的测定"/>
          <p:cNvPicPr>
            <a:picLocks noChangeAspect="1"/>
          </p:cNvPicPr>
          <p:nvPr>
            <p:custDataLst>
              <p:tags r:id="rId4"/>
            </p:custDataLst>
          </p:nvPr>
        </p:nvPicPr>
        <p:blipFill>
          <a:blip r:embed="rId5"/>
          <a:stretch>
            <a:fillRect/>
          </a:stretch>
        </p:blipFill>
        <p:spPr>
          <a:xfrm>
            <a:off x="2279559" y="103139"/>
            <a:ext cx="3032883" cy="2706000"/>
          </a:xfrm>
          <a:prstGeom prst="rect">
            <a:avLst/>
          </a:prstGeom>
        </p:spPr>
      </p:pic>
      <p:sp>
        <p:nvSpPr>
          <p:cNvPr id="12" name="文本框 11"/>
          <p:cNvSpPr txBox="1"/>
          <p:nvPr>
            <p:custDataLst>
              <p:tags r:id="rId6"/>
            </p:custDataLst>
          </p:nvPr>
        </p:nvSpPr>
        <p:spPr>
          <a:xfrm>
            <a:off x="1286916" y="1353000"/>
            <a:ext cx="1337733" cy="583565"/>
          </a:xfrm>
          <a:prstGeom prst="rect">
            <a:avLst/>
          </a:prstGeom>
          <a:noFill/>
        </p:spPr>
        <p:txBody>
          <a:bodyPr wrap="square" rtlCol="0">
            <a:spAutoFit/>
          </a:bodyPr>
          <a:lstStyle/>
          <a:p>
            <a:r>
              <a:rPr lang="zh-CN" altLang="en-US" sz="3200" b="1" dirty="0">
                <a:solidFill>
                  <a:srgbClr val="FF0000"/>
                </a:solidFill>
                <a:latin typeface="微软雅黑" panose="020B0503020204020204" pitchFamily="34" charset="-122"/>
                <a:ea typeface="微软雅黑" panose="020B0503020204020204" pitchFamily="34" charset="-122"/>
              </a:rPr>
              <a:t>甲组</a:t>
            </a:r>
            <a:endParaRPr lang="zh-CN" altLang="en-US" sz="3200" b="1" dirty="0">
              <a:solidFill>
                <a:srgbClr val="FF0000"/>
              </a:solidFill>
              <a:latin typeface="微软雅黑" panose="020B0503020204020204" pitchFamily="34" charset="-122"/>
              <a:ea typeface="微软雅黑" panose="020B0503020204020204" pitchFamily="34" charset="-122"/>
            </a:endParaRPr>
          </a:p>
        </p:txBody>
      </p:sp>
      <p:sp>
        <p:nvSpPr>
          <p:cNvPr id="17" name="文本框 16"/>
          <p:cNvSpPr txBox="1"/>
          <p:nvPr>
            <p:custDataLst>
              <p:tags r:id="rId7"/>
            </p:custDataLst>
          </p:nvPr>
        </p:nvSpPr>
        <p:spPr>
          <a:xfrm>
            <a:off x="9028809" y="1456139"/>
            <a:ext cx="1337733" cy="583565"/>
          </a:xfrm>
          <a:prstGeom prst="rect">
            <a:avLst/>
          </a:prstGeom>
          <a:noFill/>
        </p:spPr>
        <p:txBody>
          <a:bodyPr wrap="square" rtlCol="0">
            <a:spAutoFit/>
          </a:bodyPr>
          <a:lstStyle/>
          <a:p>
            <a:r>
              <a:rPr lang="zh-CN" altLang="en-US" sz="3200" b="1" dirty="0">
                <a:solidFill>
                  <a:srgbClr val="FF0000"/>
                </a:solidFill>
                <a:latin typeface="微软雅黑" panose="020B0503020204020204" pitchFamily="34" charset="-122"/>
                <a:ea typeface="微软雅黑" panose="020B0503020204020204" pitchFamily="34" charset="-122"/>
              </a:rPr>
              <a:t>乙组</a:t>
            </a:r>
            <a:endParaRPr lang="zh-CN" altLang="en-US" sz="3200" b="1" dirty="0">
              <a:solidFill>
                <a:srgbClr val="FF0000"/>
              </a:solidFill>
              <a:latin typeface="微软雅黑" panose="020B0503020204020204" pitchFamily="34" charset="-122"/>
              <a:ea typeface="微软雅黑" panose="020B0503020204020204" pitchFamily="34" charset="-122"/>
            </a:endParaRPr>
          </a:p>
        </p:txBody>
      </p:sp>
      <p:graphicFrame>
        <p:nvGraphicFramePr>
          <p:cNvPr id="3" name="表格 2"/>
          <p:cNvGraphicFramePr>
            <a:graphicFrameLocks noGrp="1"/>
          </p:cNvGraphicFramePr>
          <p:nvPr>
            <p:custDataLst>
              <p:tags r:id="rId8"/>
            </p:custDataLst>
          </p:nvPr>
        </p:nvGraphicFramePr>
        <p:xfrm>
          <a:off x="245189" y="3010179"/>
          <a:ext cx="11701621" cy="3616235"/>
        </p:xfrm>
        <a:graphic>
          <a:graphicData uri="http://schemas.openxmlformats.org/drawingml/2006/table">
            <a:tbl>
              <a:tblPr/>
              <a:tblGrid>
                <a:gridCol w="1672683"/>
                <a:gridCol w="1628078"/>
                <a:gridCol w="8400860"/>
              </a:tblGrid>
              <a:tr h="516605">
                <a:tc gridSpan="2">
                  <a:txBody>
                    <a:bodyPr/>
                    <a:lstStyle/>
                    <a:p>
                      <a:pPr algn="ctr">
                        <a:lnSpc>
                          <a:spcPct val="150000"/>
                        </a:lnSpc>
                        <a:spcAft>
                          <a:spcPct val="0"/>
                        </a:spcAft>
                      </a:pPr>
                      <a:r>
                        <a:rPr lang="zh-CN" sz="2400" kern="100" dirty="0">
                          <a:effectLst/>
                          <a:latin typeface="Times New Roman" panose="02020603050405020304" charset="0"/>
                          <a:ea typeface="方正中等线简体" panose="03000509000000000000" pitchFamily="65" charset="-122"/>
                          <a:cs typeface="Times New Roman" panose="02020603050405020304" charset="0"/>
                        </a:rPr>
                        <a:t>实验现象</a:t>
                      </a:r>
                      <a:endParaRPr lang="zh-CN" sz="2400" kern="100" dirty="0">
                        <a:effectLst/>
                        <a:latin typeface="宋体" panose="02010600030101010101" pitchFamily="2" charset="-122"/>
                        <a:ea typeface="宋体" panose="02010600030101010101" pitchFamily="2" charset="-122"/>
                        <a:cs typeface="Courier New" panose="02070309020205020404" pitchFamily="49"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rowSpan="2">
                  <a:txBody>
                    <a:bodyPr/>
                    <a:lstStyle/>
                    <a:p>
                      <a:pPr algn="ctr">
                        <a:lnSpc>
                          <a:spcPct val="150000"/>
                        </a:lnSpc>
                        <a:spcAft>
                          <a:spcPct val="0"/>
                        </a:spcAft>
                      </a:pPr>
                      <a:r>
                        <a:rPr lang="zh-CN" sz="2400" kern="100" dirty="0">
                          <a:effectLst/>
                          <a:latin typeface="Times New Roman" panose="02020603050405020304" charset="0"/>
                          <a:ea typeface="方正中等线简体" panose="03000509000000000000" pitchFamily="65" charset="-122"/>
                          <a:cs typeface="Times New Roman" panose="02020603050405020304" charset="0"/>
                        </a:rPr>
                        <a:t>结论</a:t>
                      </a:r>
                      <a:endParaRPr lang="zh-CN" sz="2400" kern="100" dirty="0">
                        <a:effectLst/>
                        <a:latin typeface="宋体" panose="02010600030101010101" pitchFamily="2" charset="-122"/>
                        <a:ea typeface="宋体" panose="02010600030101010101" pitchFamily="2" charset="-122"/>
                        <a:cs typeface="Courier New" panose="02070309020205020404" pitchFamily="49"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6605">
                <a:tc>
                  <a:txBody>
                    <a:bodyPr/>
                    <a:lstStyle/>
                    <a:p>
                      <a:pPr algn="ctr">
                        <a:lnSpc>
                          <a:spcPct val="150000"/>
                        </a:lnSpc>
                        <a:spcAft>
                          <a:spcPct val="0"/>
                        </a:spcAft>
                      </a:pPr>
                      <a:r>
                        <a:rPr lang="zh-CN" altLang="en-US" sz="2400" kern="100" dirty="0">
                          <a:effectLst/>
                          <a:latin typeface="Times New Roman" panose="02020603050405020304" charset="0"/>
                          <a:ea typeface="方正中等线简体" panose="03000509000000000000" pitchFamily="65" charset="-122"/>
                          <a:cs typeface="Times New Roman" panose="02020603050405020304" charset="0"/>
                        </a:rPr>
                        <a:t>甲组</a:t>
                      </a:r>
                      <a:r>
                        <a:rPr lang="zh-CN" sz="2400" kern="100" dirty="0">
                          <a:effectLst/>
                          <a:latin typeface="Times New Roman" panose="02020603050405020304" charset="0"/>
                          <a:ea typeface="方正中等线简体" panose="03000509000000000000" pitchFamily="65" charset="-122"/>
                          <a:cs typeface="Times New Roman" panose="02020603050405020304" charset="0"/>
                        </a:rPr>
                        <a:t>液滴</a:t>
                      </a:r>
                      <a:endParaRPr lang="zh-CN" sz="2400" kern="100" dirty="0">
                        <a:effectLst/>
                        <a:latin typeface="宋体" panose="02010600030101010101" pitchFamily="2" charset="-122"/>
                        <a:ea typeface="宋体" panose="02010600030101010101" pitchFamily="2" charset="-122"/>
                        <a:cs typeface="Courier New" panose="02070309020205020404" pitchFamily="49"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ct val="0"/>
                        </a:spcAft>
                      </a:pPr>
                      <a:r>
                        <a:rPr lang="zh-CN" altLang="en-US" sz="2400" kern="100" dirty="0">
                          <a:effectLst/>
                          <a:latin typeface="Times New Roman" panose="02020603050405020304" charset="0"/>
                          <a:ea typeface="方正中等线简体" panose="03000509000000000000" pitchFamily="65" charset="-122"/>
                          <a:cs typeface="Times New Roman" panose="02020603050405020304" charset="0"/>
                        </a:rPr>
                        <a:t>乙组</a:t>
                      </a:r>
                      <a:r>
                        <a:rPr lang="zh-CN" sz="2400" kern="100" dirty="0">
                          <a:effectLst/>
                          <a:latin typeface="Times New Roman" panose="02020603050405020304" charset="0"/>
                          <a:ea typeface="方正中等线简体" panose="03000509000000000000" pitchFamily="65" charset="-122"/>
                          <a:cs typeface="Times New Roman" panose="02020603050405020304" charset="0"/>
                        </a:rPr>
                        <a:t>液滴</a:t>
                      </a:r>
                      <a:endParaRPr lang="zh-CN" sz="2400" kern="100" dirty="0">
                        <a:effectLst/>
                        <a:latin typeface="宋体" panose="02010600030101010101" pitchFamily="2" charset="-122"/>
                        <a:ea typeface="宋体" panose="02010600030101010101" pitchFamily="2" charset="-122"/>
                        <a:cs typeface="Courier New" panose="02070309020205020404" pitchFamily="49"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cPr/>
                </a:tc>
              </a:tr>
              <a:tr h="516605">
                <a:tc>
                  <a:txBody>
                    <a:bodyPr/>
                    <a:lstStyle/>
                    <a:p>
                      <a:pPr algn="ctr">
                        <a:lnSpc>
                          <a:spcPct val="150000"/>
                        </a:lnSpc>
                        <a:spcAft>
                          <a:spcPct val="0"/>
                        </a:spcAft>
                      </a:pPr>
                      <a:r>
                        <a:rPr lang="zh-CN" sz="2400" kern="100" dirty="0">
                          <a:effectLst/>
                          <a:latin typeface="Times New Roman" panose="02020603050405020304" charset="0"/>
                          <a:ea typeface="方正中等线简体" panose="03000509000000000000" pitchFamily="65" charset="-122"/>
                          <a:cs typeface="Times New Roman" panose="02020603050405020304" charset="0"/>
                        </a:rPr>
                        <a:t>不动</a:t>
                      </a:r>
                      <a:endParaRPr lang="zh-CN" sz="2400" kern="100" dirty="0">
                        <a:effectLst/>
                        <a:latin typeface="宋体" panose="02010600030101010101" pitchFamily="2" charset="-122"/>
                        <a:ea typeface="宋体" panose="02010600030101010101" pitchFamily="2" charset="-122"/>
                        <a:cs typeface="Courier New" panose="02070309020205020404" pitchFamily="49"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ct val="0"/>
                        </a:spcAft>
                      </a:pPr>
                      <a:r>
                        <a:rPr lang="zh-CN" sz="2400" kern="100" dirty="0">
                          <a:effectLst/>
                          <a:latin typeface="Times New Roman" panose="02020603050405020304" charset="0"/>
                          <a:ea typeface="方正中等线简体" panose="03000509000000000000" pitchFamily="65" charset="-122"/>
                          <a:cs typeface="Times New Roman" panose="02020603050405020304" charset="0"/>
                        </a:rPr>
                        <a:t>不动</a:t>
                      </a:r>
                      <a:endParaRPr lang="zh-CN" sz="2400" kern="100" dirty="0">
                        <a:effectLst/>
                        <a:latin typeface="宋体" panose="02010600030101010101" pitchFamily="2" charset="-122"/>
                        <a:ea typeface="宋体" panose="02010600030101010101" pitchFamily="2" charset="-122"/>
                        <a:cs typeface="Courier New" panose="02070309020205020404" pitchFamily="49"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ct val="0"/>
                        </a:spcAft>
                      </a:pPr>
                      <a:endParaRPr lang="zh-CN" sz="2400" kern="100" dirty="0">
                        <a:effectLst/>
                        <a:latin typeface="宋体" panose="02010600030101010101" pitchFamily="2" charset="-122"/>
                        <a:ea typeface="宋体" panose="02010600030101010101" pitchFamily="2" charset="-122"/>
                        <a:cs typeface="Courier New" panose="02070309020205020404" pitchFamily="49"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6605">
                <a:tc>
                  <a:txBody>
                    <a:bodyPr/>
                    <a:lstStyle/>
                    <a:p>
                      <a:pPr algn="ctr">
                        <a:lnSpc>
                          <a:spcPct val="150000"/>
                        </a:lnSpc>
                        <a:spcAft>
                          <a:spcPct val="0"/>
                        </a:spcAft>
                      </a:pPr>
                      <a:r>
                        <a:rPr lang="zh-CN" sz="2400" kern="100" dirty="0">
                          <a:effectLst/>
                          <a:latin typeface="Times New Roman" panose="02020603050405020304" charset="0"/>
                          <a:ea typeface="方正中等线简体" panose="03000509000000000000" pitchFamily="65" charset="-122"/>
                          <a:cs typeface="Times New Roman" panose="02020603050405020304" charset="0"/>
                        </a:rPr>
                        <a:t>不动</a:t>
                      </a:r>
                      <a:endParaRPr lang="zh-CN" sz="2400" kern="100" dirty="0">
                        <a:effectLst/>
                        <a:latin typeface="宋体" panose="02010600030101010101" pitchFamily="2" charset="-122"/>
                        <a:ea typeface="宋体" panose="02010600030101010101" pitchFamily="2" charset="-122"/>
                        <a:cs typeface="Courier New" panose="02070309020205020404" pitchFamily="49"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ct val="0"/>
                        </a:spcAft>
                      </a:pPr>
                      <a:r>
                        <a:rPr lang="zh-CN" sz="2400" kern="100" dirty="0">
                          <a:effectLst/>
                          <a:latin typeface="Times New Roman" panose="02020603050405020304" charset="0"/>
                          <a:ea typeface="方正中等线简体" panose="03000509000000000000" pitchFamily="65" charset="-122"/>
                          <a:cs typeface="Times New Roman" panose="02020603050405020304" charset="0"/>
                        </a:rPr>
                        <a:t>右移</a:t>
                      </a:r>
                      <a:endParaRPr lang="zh-CN" sz="2400" kern="100" dirty="0">
                        <a:effectLst/>
                        <a:latin typeface="宋体" panose="02010600030101010101" pitchFamily="2" charset="-122"/>
                        <a:ea typeface="宋体" panose="02010600030101010101" pitchFamily="2" charset="-122"/>
                        <a:cs typeface="Courier New" panose="02070309020205020404" pitchFamily="49"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ct val="0"/>
                        </a:spcAft>
                      </a:pPr>
                      <a:r>
                        <a:rPr lang="zh-CN" sz="2400" kern="100" dirty="0">
                          <a:effectLst/>
                          <a:latin typeface="Times New Roman" panose="02020603050405020304" charset="0"/>
                          <a:ea typeface="方正中等线简体" panose="03000509000000000000" pitchFamily="65" charset="-122"/>
                          <a:cs typeface="Times New Roman" panose="02020603050405020304" charset="0"/>
                        </a:rPr>
                        <a:t>只进行产生酒精的无氧呼吸</a:t>
                      </a:r>
                      <a:endParaRPr lang="zh-CN" sz="2400" kern="100" dirty="0">
                        <a:effectLst/>
                        <a:latin typeface="宋体" panose="02010600030101010101" pitchFamily="2" charset="-122"/>
                        <a:ea typeface="宋体" panose="02010600030101010101" pitchFamily="2" charset="-122"/>
                        <a:cs typeface="Courier New" panose="02070309020205020404" pitchFamily="49"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6605">
                <a:tc>
                  <a:txBody>
                    <a:bodyPr/>
                    <a:lstStyle/>
                    <a:p>
                      <a:pPr algn="ctr">
                        <a:lnSpc>
                          <a:spcPct val="150000"/>
                        </a:lnSpc>
                        <a:spcAft>
                          <a:spcPct val="0"/>
                        </a:spcAft>
                      </a:pPr>
                      <a:r>
                        <a:rPr lang="zh-CN" sz="2400" kern="100">
                          <a:effectLst/>
                          <a:latin typeface="Times New Roman" panose="02020603050405020304" charset="0"/>
                          <a:ea typeface="方正中等线简体" panose="03000509000000000000" pitchFamily="65" charset="-122"/>
                          <a:cs typeface="Times New Roman" panose="02020603050405020304" charset="0"/>
                        </a:rPr>
                        <a:t>左移</a:t>
                      </a:r>
                      <a:endParaRPr lang="zh-CN" sz="2400" kern="100">
                        <a:effectLst/>
                        <a:latin typeface="宋体" panose="02010600030101010101" pitchFamily="2" charset="-122"/>
                        <a:ea typeface="宋体" panose="02010600030101010101" pitchFamily="2" charset="-122"/>
                        <a:cs typeface="Courier New" panose="02070309020205020404" pitchFamily="49"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ct val="0"/>
                        </a:spcAft>
                      </a:pPr>
                      <a:r>
                        <a:rPr lang="zh-CN" sz="2400" kern="100" dirty="0">
                          <a:effectLst/>
                          <a:latin typeface="Times New Roman" panose="02020603050405020304" charset="0"/>
                          <a:ea typeface="方正中等线简体" panose="03000509000000000000" pitchFamily="65" charset="-122"/>
                          <a:cs typeface="Times New Roman" panose="02020603050405020304" charset="0"/>
                        </a:rPr>
                        <a:t>右移</a:t>
                      </a:r>
                      <a:endParaRPr lang="zh-CN" sz="2400" kern="100" dirty="0">
                        <a:effectLst/>
                        <a:latin typeface="宋体" panose="02010600030101010101" pitchFamily="2" charset="-122"/>
                        <a:ea typeface="宋体" panose="02010600030101010101" pitchFamily="2" charset="-122"/>
                        <a:cs typeface="Courier New" panose="02070309020205020404" pitchFamily="49"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ct val="0"/>
                        </a:spcAft>
                      </a:pPr>
                      <a:endParaRPr lang="zh-CN" sz="2400" kern="100" dirty="0">
                        <a:effectLst/>
                        <a:latin typeface="宋体" panose="02010600030101010101" pitchFamily="2" charset="-122"/>
                        <a:ea typeface="宋体" panose="02010600030101010101" pitchFamily="2" charset="-122"/>
                        <a:cs typeface="Courier New" panose="02070309020205020404" pitchFamily="49"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6605">
                <a:tc>
                  <a:txBody>
                    <a:bodyPr/>
                    <a:lstStyle/>
                    <a:p>
                      <a:pPr algn="ctr">
                        <a:lnSpc>
                          <a:spcPct val="150000"/>
                        </a:lnSpc>
                        <a:spcAft>
                          <a:spcPct val="0"/>
                        </a:spcAft>
                      </a:pPr>
                      <a:r>
                        <a:rPr lang="zh-CN" sz="2400" kern="100" dirty="0">
                          <a:effectLst/>
                          <a:latin typeface="Times New Roman" panose="02020603050405020304" charset="0"/>
                          <a:ea typeface="方正中等线简体" panose="03000509000000000000" pitchFamily="65" charset="-122"/>
                          <a:cs typeface="Times New Roman" panose="02020603050405020304" charset="0"/>
                        </a:rPr>
                        <a:t>左移</a:t>
                      </a:r>
                      <a:endParaRPr lang="zh-CN" sz="2400" kern="100" dirty="0">
                        <a:effectLst/>
                        <a:latin typeface="宋体" panose="02010600030101010101" pitchFamily="2" charset="-122"/>
                        <a:ea typeface="宋体" panose="02010600030101010101" pitchFamily="2" charset="-122"/>
                        <a:cs typeface="Courier New" panose="02070309020205020404" pitchFamily="49"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ct val="0"/>
                        </a:spcAft>
                      </a:pPr>
                      <a:r>
                        <a:rPr lang="zh-CN" sz="2400" kern="100">
                          <a:effectLst/>
                          <a:latin typeface="Times New Roman" panose="02020603050405020304" charset="0"/>
                          <a:ea typeface="方正中等线简体" panose="03000509000000000000" pitchFamily="65" charset="-122"/>
                          <a:cs typeface="Times New Roman" panose="02020603050405020304" charset="0"/>
                        </a:rPr>
                        <a:t>不动</a:t>
                      </a:r>
                      <a:endParaRPr lang="zh-CN" sz="2400" kern="100">
                        <a:effectLst/>
                        <a:latin typeface="宋体" panose="02010600030101010101" pitchFamily="2" charset="-122"/>
                        <a:ea typeface="宋体" panose="02010600030101010101" pitchFamily="2" charset="-122"/>
                        <a:cs typeface="Courier New" panose="02070309020205020404" pitchFamily="49"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ct val="0"/>
                        </a:spcAft>
                      </a:pPr>
                      <a:r>
                        <a:rPr lang="zh-CN" sz="2400" kern="100" dirty="0">
                          <a:effectLst/>
                          <a:latin typeface="Times New Roman" panose="02020603050405020304" charset="0"/>
                          <a:ea typeface="方正中等线简体" panose="03000509000000000000" pitchFamily="65" charset="-122"/>
                          <a:cs typeface="Times New Roman" panose="02020603050405020304" charset="0"/>
                        </a:rPr>
                        <a:t>只进行有氧呼吸或进行有氧呼吸和产生乳酸的无氧呼吸</a:t>
                      </a:r>
                      <a:endParaRPr lang="zh-CN" sz="2400" kern="100" dirty="0">
                        <a:effectLst/>
                        <a:latin typeface="宋体" panose="02010600030101010101" pitchFamily="2" charset="-122"/>
                        <a:ea typeface="宋体" panose="02010600030101010101" pitchFamily="2" charset="-122"/>
                        <a:cs typeface="Courier New" panose="02070309020205020404" pitchFamily="49"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6605">
                <a:tc>
                  <a:txBody>
                    <a:bodyPr/>
                    <a:lstStyle/>
                    <a:p>
                      <a:pPr algn="ctr">
                        <a:lnSpc>
                          <a:spcPct val="150000"/>
                        </a:lnSpc>
                        <a:spcAft>
                          <a:spcPct val="0"/>
                        </a:spcAft>
                      </a:pPr>
                      <a:r>
                        <a:rPr lang="zh-CN" sz="2400" kern="100">
                          <a:effectLst/>
                          <a:latin typeface="Times New Roman" panose="02020603050405020304" charset="0"/>
                          <a:ea typeface="方正中等线简体" panose="03000509000000000000" pitchFamily="65" charset="-122"/>
                          <a:cs typeface="Times New Roman" panose="02020603050405020304" charset="0"/>
                        </a:rPr>
                        <a:t>左移</a:t>
                      </a:r>
                      <a:endParaRPr lang="zh-CN" sz="2400" kern="100">
                        <a:effectLst/>
                        <a:latin typeface="宋体" panose="02010600030101010101" pitchFamily="2" charset="-122"/>
                        <a:ea typeface="宋体" panose="02010600030101010101" pitchFamily="2" charset="-122"/>
                        <a:cs typeface="Courier New" panose="02070309020205020404" pitchFamily="49"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ct val="0"/>
                        </a:spcAft>
                      </a:pPr>
                      <a:r>
                        <a:rPr lang="zh-CN" sz="2400" kern="100">
                          <a:effectLst/>
                          <a:latin typeface="Times New Roman" panose="02020603050405020304" charset="0"/>
                          <a:ea typeface="方正中等线简体" panose="03000509000000000000" pitchFamily="65" charset="-122"/>
                          <a:cs typeface="Times New Roman" panose="02020603050405020304" charset="0"/>
                        </a:rPr>
                        <a:t>左移</a:t>
                      </a:r>
                      <a:endParaRPr lang="zh-CN" sz="2400" kern="100">
                        <a:effectLst/>
                        <a:latin typeface="宋体" panose="02010600030101010101" pitchFamily="2" charset="-122"/>
                        <a:ea typeface="宋体" panose="02010600030101010101" pitchFamily="2" charset="-122"/>
                        <a:cs typeface="Courier New" panose="02070309020205020404" pitchFamily="49"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ct val="0"/>
                        </a:spcAft>
                      </a:pPr>
                      <a:r>
                        <a:rPr lang="en-US" altLang="zh-CN" sz="2400" kern="100" dirty="0">
                          <a:effectLst/>
                          <a:latin typeface="Times New Roman" panose="02020603050405020304" charset="0"/>
                          <a:ea typeface="方正中等线简体" panose="03000509000000000000" pitchFamily="65" charset="-122"/>
                          <a:cs typeface="Times New Roman" panose="02020603050405020304" charset="0"/>
                        </a:rPr>
                        <a:t> </a:t>
                      </a:r>
                      <a:endParaRPr lang="zh-CN" sz="2400" kern="100" dirty="0">
                        <a:effectLst/>
                        <a:latin typeface="宋体" panose="02010600030101010101" pitchFamily="2" charset="-122"/>
                        <a:ea typeface="宋体" panose="02010600030101010101" pitchFamily="2" charset="-122"/>
                        <a:cs typeface="Courier New" panose="02070309020205020404" pitchFamily="49"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3" name="文本框 12"/>
          <p:cNvSpPr txBox="1"/>
          <p:nvPr/>
        </p:nvSpPr>
        <p:spPr>
          <a:xfrm>
            <a:off x="4477215" y="4041061"/>
            <a:ext cx="6099716" cy="577081"/>
          </a:xfrm>
          <a:prstGeom prst="rect">
            <a:avLst/>
          </a:prstGeom>
          <a:noFill/>
        </p:spPr>
        <p:txBody>
          <a:bodyPr wrap="square">
            <a:spAutoFit/>
          </a:bodyPr>
          <a:lstStyle/>
          <a:p>
            <a:pPr algn="ctr">
              <a:lnSpc>
                <a:spcPct val="150000"/>
              </a:lnSpc>
              <a:spcAft>
                <a:spcPct val="0"/>
              </a:spcAft>
            </a:pPr>
            <a:r>
              <a:rPr lang="zh-CN" altLang="zh-CN" sz="2400" kern="100" dirty="0">
                <a:effectLst/>
                <a:latin typeface="Times New Roman" panose="02020603050405020304" charset="0"/>
                <a:ea typeface="方正中等线简体" panose="03000509000000000000" pitchFamily="65" charset="-122"/>
                <a:cs typeface="Times New Roman" panose="02020603050405020304" charset="0"/>
              </a:rPr>
              <a:t>只进行产生乳酸的无氧呼吸或种子已经死亡</a:t>
            </a:r>
            <a:endParaRPr lang="zh-CN" altLang="zh-CN" sz="2400" kern="100" dirty="0">
              <a:effectLst/>
              <a:latin typeface="宋体" panose="02010600030101010101" pitchFamily="2" charset="-122"/>
              <a:ea typeface="宋体" panose="02010600030101010101" pitchFamily="2" charset="-122"/>
              <a:cs typeface="Courier New" panose="02070309020205020404" pitchFamily="49" charset="0"/>
            </a:endParaRPr>
          </a:p>
        </p:txBody>
      </p:sp>
      <p:sp>
        <p:nvSpPr>
          <p:cNvPr id="15" name="文本框 14"/>
          <p:cNvSpPr txBox="1"/>
          <p:nvPr/>
        </p:nvSpPr>
        <p:spPr>
          <a:xfrm>
            <a:off x="4477215" y="5033884"/>
            <a:ext cx="6099716" cy="577081"/>
          </a:xfrm>
          <a:prstGeom prst="rect">
            <a:avLst/>
          </a:prstGeom>
          <a:noFill/>
        </p:spPr>
        <p:txBody>
          <a:bodyPr wrap="square">
            <a:spAutoFit/>
          </a:bodyPr>
          <a:lstStyle/>
          <a:p>
            <a:pPr algn="ctr">
              <a:lnSpc>
                <a:spcPct val="150000"/>
              </a:lnSpc>
              <a:spcAft>
                <a:spcPct val="0"/>
              </a:spcAft>
            </a:pPr>
            <a:r>
              <a:rPr lang="zh-CN" altLang="zh-CN" sz="2400" kern="100" dirty="0">
                <a:effectLst/>
                <a:latin typeface="Times New Roman" panose="02020603050405020304" charset="0"/>
                <a:ea typeface="方正中等线简体" panose="03000509000000000000" pitchFamily="65" charset="-122"/>
                <a:cs typeface="Times New Roman" panose="02020603050405020304" charset="0"/>
              </a:rPr>
              <a:t>进行有氧呼吸和产生酒精的无氧呼吸</a:t>
            </a:r>
            <a:endParaRPr lang="zh-CN" altLang="zh-CN" sz="2400" kern="100" dirty="0">
              <a:effectLst/>
              <a:latin typeface="宋体" panose="02010600030101010101" pitchFamily="2" charset="-122"/>
              <a:ea typeface="宋体" panose="02010600030101010101" pitchFamily="2" charset="-122"/>
              <a:cs typeface="Courier New" panose="02070309020205020404" pitchFamily="49" charset="0"/>
            </a:endParaRPr>
          </a:p>
        </p:txBody>
      </p:sp>
      <p:sp>
        <p:nvSpPr>
          <p:cNvPr id="19" name="文本框 18"/>
          <p:cNvSpPr txBox="1"/>
          <p:nvPr/>
        </p:nvSpPr>
        <p:spPr>
          <a:xfrm>
            <a:off x="4291497" y="6049333"/>
            <a:ext cx="7655313" cy="577081"/>
          </a:xfrm>
          <a:prstGeom prst="rect">
            <a:avLst/>
          </a:prstGeom>
          <a:noFill/>
        </p:spPr>
        <p:txBody>
          <a:bodyPr wrap="square">
            <a:spAutoFit/>
          </a:bodyPr>
          <a:lstStyle/>
          <a:p>
            <a:pPr algn="ctr">
              <a:lnSpc>
                <a:spcPct val="150000"/>
              </a:lnSpc>
              <a:spcAft>
                <a:spcPct val="0"/>
              </a:spcAft>
            </a:pPr>
            <a:r>
              <a:rPr lang="zh-CN" altLang="zh-CN" sz="2400" kern="100" dirty="0">
                <a:effectLst/>
                <a:latin typeface="Times New Roman" panose="02020603050405020304" charset="0"/>
                <a:ea typeface="方正中等线简体" panose="03000509000000000000" pitchFamily="65" charset="-122"/>
                <a:cs typeface="Times New Roman" panose="02020603050405020304" charset="0"/>
              </a:rPr>
              <a:t>种子进行有氧呼吸时，底物中除糖类外还含有脂质</a:t>
            </a:r>
            <a:endParaRPr lang="zh-CN" altLang="zh-CN" sz="2400" kern="100" dirty="0">
              <a:effectLst/>
              <a:latin typeface="宋体" panose="02010600030101010101" pitchFamily="2" charset="-122"/>
              <a:ea typeface="宋体" panose="02010600030101010101" pitchFamily="2" charset="-122"/>
              <a:cs typeface="Courier New" panose="02070309020205020404" pitchFamily="49"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9"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custDataLst>
              <p:tags r:id="rId1"/>
            </p:custDataLst>
          </p:nvPr>
        </p:nvSpPr>
        <p:spPr>
          <a:xfrm>
            <a:off x="264160" y="4460240"/>
            <a:ext cx="11918527" cy="1076325"/>
          </a:xfrm>
          <a:prstGeom prst="rect">
            <a:avLst/>
          </a:prstGeom>
          <a:noFill/>
        </p:spPr>
        <p:txBody>
          <a:bodyPr wrap="square" rtlCol="0">
            <a:spAutoFit/>
          </a:bodyPr>
          <a:lstStyle/>
          <a:p>
            <a:r>
              <a:rPr lang="zh-CN" altLang="en-US" sz="32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32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32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）实验组单位时间内液滴左移</a:t>
            </a:r>
            <a:r>
              <a:rPr lang="en-US" altLang="zh-CN" sz="32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a:t>
            </a:r>
            <a:r>
              <a:rPr lang="zh-CN" altLang="en-US" sz="32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，若对照组单位时间内</a:t>
            </a:r>
            <a:r>
              <a:rPr lang="zh-CN" altLang="en-US" sz="32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液滴</a:t>
            </a:r>
            <a:r>
              <a:rPr lang="zh-CN" altLang="en-US" sz="32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左移</a:t>
            </a:r>
            <a:r>
              <a:rPr lang="en-US" altLang="zh-CN" sz="32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b</a:t>
            </a:r>
            <a:r>
              <a:rPr lang="zh-CN" altLang="en-US" sz="32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或右移</a:t>
            </a:r>
            <a:r>
              <a:rPr lang="en-US" altLang="zh-CN" sz="32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c</a:t>
            </a:r>
            <a:r>
              <a:rPr lang="zh-CN" altLang="en-US" sz="32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32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文本框 8"/>
          <p:cNvSpPr txBox="1"/>
          <p:nvPr>
            <p:custDataLst>
              <p:tags r:id="rId2"/>
            </p:custDataLst>
          </p:nvPr>
        </p:nvSpPr>
        <p:spPr>
          <a:xfrm>
            <a:off x="461009" y="5785397"/>
            <a:ext cx="11524827" cy="583565"/>
          </a:xfrm>
          <a:prstGeom prst="rect">
            <a:avLst/>
          </a:prstGeom>
          <a:noFill/>
        </p:spPr>
        <p:txBody>
          <a:bodyPr wrap="square" rtlCol="0" anchor="t">
            <a:spAutoFit/>
          </a:bodyPr>
          <a:lstStyle/>
          <a:p>
            <a:r>
              <a:rPr lang="zh-CN" altLang="en-US" sz="32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则由呼吸引起的液滴移动为：</a:t>
            </a:r>
            <a:r>
              <a:rPr lang="en-US" altLang="zh-CN" sz="32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____________</a:t>
            </a:r>
            <a:endParaRPr lang="en-US" altLang="zh-CN" sz="32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0" name="文本框 9"/>
          <p:cNvSpPr txBox="1"/>
          <p:nvPr>
            <p:custDataLst>
              <p:tags r:id="rId3"/>
            </p:custDataLst>
          </p:nvPr>
        </p:nvSpPr>
        <p:spPr>
          <a:xfrm>
            <a:off x="5825066" y="5605042"/>
            <a:ext cx="3079327" cy="583565"/>
          </a:xfrm>
          <a:prstGeom prst="rect">
            <a:avLst/>
          </a:prstGeom>
          <a:noFill/>
        </p:spPr>
        <p:txBody>
          <a:bodyPr wrap="square" rtlCol="0" anchor="t">
            <a:spAutoFit/>
          </a:bodyPr>
          <a:lstStyle/>
          <a:p>
            <a:r>
              <a:rPr lang="en-US" altLang="zh-CN" sz="3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a-b</a:t>
            </a:r>
            <a:r>
              <a:rPr lang="zh-CN" altLang="en-US" sz="3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或</a:t>
            </a:r>
            <a:r>
              <a:rPr lang="en-US" altLang="zh-CN" sz="3200" b="1" dirty="0" err="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a+c</a:t>
            </a:r>
            <a:endParaRPr lang="en-US" altLang="zh-CN" sz="3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4" name="图片 3" descr="萌发种子的的蒸馏水对照组"/>
          <p:cNvPicPr>
            <a:picLocks noChangeAspect="1"/>
          </p:cNvPicPr>
          <p:nvPr>
            <p:custDataLst>
              <p:tags r:id="rId4"/>
            </p:custDataLst>
          </p:nvPr>
        </p:nvPicPr>
        <p:blipFill>
          <a:blip r:embed="rId5">
            <a:extLst>
              <a:ext uri="{96DAC541-7B7A-43D3-8B79-37D633B846F1}">
                <asvg:svgBlip xmlns:asvg="http://schemas.microsoft.com/office/drawing/2016/SVG/main" r:embed="rId6"/>
              </a:ext>
            </a:extLst>
          </a:blip>
          <a:stretch>
            <a:fillRect/>
          </a:stretch>
        </p:blipFill>
        <p:spPr>
          <a:xfrm>
            <a:off x="6119707" y="712893"/>
            <a:ext cx="4117340" cy="3672840"/>
          </a:xfrm>
          <a:prstGeom prst="rect">
            <a:avLst/>
          </a:prstGeom>
        </p:spPr>
      </p:pic>
      <p:pic>
        <p:nvPicPr>
          <p:cNvPr id="5" name="图片 4" descr="萌发种子的呼吸速率的测定"/>
          <p:cNvPicPr>
            <a:picLocks noChangeAspect="1"/>
          </p:cNvPicPr>
          <p:nvPr>
            <p:custDataLst>
              <p:tags r:id="rId7"/>
            </p:custDataLst>
          </p:nvPr>
        </p:nvPicPr>
        <p:blipFill>
          <a:blip r:embed="rId8"/>
          <a:stretch>
            <a:fillRect/>
          </a:stretch>
        </p:blipFill>
        <p:spPr>
          <a:xfrm>
            <a:off x="1940560" y="726440"/>
            <a:ext cx="4179147" cy="3728720"/>
          </a:xfrm>
          <a:prstGeom prst="rect">
            <a:avLst/>
          </a:prstGeom>
        </p:spPr>
      </p:pic>
      <p:sp>
        <p:nvSpPr>
          <p:cNvPr id="12" name="文本框 11"/>
          <p:cNvSpPr txBox="1"/>
          <p:nvPr>
            <p:custDataLst>
              <p:tags r:id="rId9"/>
            </p:custDataLst>
          </p:nvPr>
        </p:nvSpPr>
        <p:spPr>
          <a:xfrm>
            <a:off x="1429173" y="2883747"/>
            <a:ext cx="1337733" cy="583565"/>
          </a:xfrm>
          <a:prstGeom prst="rect">
            <a:avLst/>
          </a:prstGeom>
          <a:noFill/>
        </p:spPr>
        <p:txBody>
          <a:bodyPr wrap="square" rtlCol="0">
            <a:spAutoFit/>
          </a:bodyPr>
          <a:lstStyle/>
          <a:p>
            <a:r>
              <a:rPr lang="zh-CN" altLang="en-US" sz="3200" b="1">
                <a:solidFill>
                  <a:srgbClr val="FF0000"/>
                </a:solidFill>
                <a:latin typeface="微软雅黑" panose="020B0503020204020204" pitchFamily="34" charset="-122"/>
                <a:ea typeface="微软雅黑" panose="020B0503020204020204" pitchFamily="34" charset="-122"/>
              </a:rPr>
              <a:t>甲组</a:t>
            </a:r>
            <a:endParaRPr lang="zh-CN" altLang="en-US" sz="3200" b="1">
              <a:solidFill>
                <a:srgbClr val="FF0000"/>
              </a:solidFill>
              <a:latin typeface="微软雅黑" panose="020B0503020204020204" pitchFamily="34" charset="-122"/>
              <a:ea typeface="微软雅黑" panose="020B0503020204020204" pitchFamily="34" charset="-122"/>
            </a:endParaRPr>
          </a:p>
        </p:txBody>
      </p:sp>
      <p:sp>
        <p:nvSpPr>
          <p:cNvPr id="17" name="文本框 16"/>
          <p:cNvSpPr txBox="1"/>
          <p:nvPr>
            <p:custDataLst>
              <p:tags r:id="rId10"/>
            </p:custDataLst>
          </p:nvPr>
        </p:nvSpPr>
        <p:spPr>
          <a:xfrm>
            <a:off x="8904393" y="2846493"/>
            <a:ext cx="1337733" cy="583565"/>
          </a:xfrm>
          <a:prstGeom prst="rect">
            <a:avLst/>
          </a:prstGeom>
          <a:noFill/>
        </p:spPr>
        <p:txBody>
          <a:bodyPr wrap="square" rtlCol="0">
            <a:spAutoFit/>
          </a:bodyPr>
          <a:lstStyle/>
          <a:p>
            <a:r>
              <a:rPr lang="zh-CN" altLang="en-US" sz="3200" b="1">
                <a:solidFill>
                  <a:srgbClr val="FF0000"/>
                </a:solidFill>
                <a:latin typeface="微软雅黑" panose="020B0503020204020204" pitchFamily="34" charset="-122"/>
                <a:ea typeface="微软雅黑" panose="020B0503020204020204" pitchFamily="34" charset="-122"/>
              </a:rPr>
              <a:t>乙组</a:t>
            </a:r>
            <a:endParaRPr lang="zh-CN" altLang="en-US" sz="3200" b="1">
              <a:solidFill>
                <a:srgbClr val="FF0000"/>
              </a:solidFill>
              <a:latin typeface="微软雅黑" panose="020B0503020204020204" pitchFamily="34" charset="-122"/>
              <a:ea typeface="微软雅黑" panose="020B0503020204020204" pitchFamily="34" charset="-122"/>
            </a:endParaRPr>
          </a:p>
        </p:txBody>
      </p:sp>
      <p:sp>
        <p:nvSpPr>
          <p:cNvPr id="2" name="文本框 1"/>
          <p:cNvSpPr txBox="1"/>
          <p:nvPr>
            <p:custDataLst>
              <p:tags r:id="rId11"/>
            </p:custDataLst>
          </p:nvPr>
        </p:nvSpPr>
        <p:spPr>
          <a:xfrm>
            <a:off x="0" y="0"/>
            <a:ext cx="6662420" cy="583565"/>
          </a:xfrm>
          <a:prstGeom prst="rect">
            <a:avLst/>
          </a:prstGeom>
          <a:solidFill>
            <a:srgbClr val="92D050"/>
          </a:solidFill>
        </p:spPr>
        <p:txBody>
          <a:bodyPr wrap="square" rtlCol="0">
            <a:spAutoFit/>
          </a:bodyPr>
          <a:lstStyle/>
          <a:p>
            <a:pPr algn="l"/>
            <a:r>
              <a:rPr lang="zh-CN" altLang="en-US" sz="3200" b="1">
                <a:latin typeface="微软雅黑" panose="020B0503020204020204" pitchFamily="34" charset="-122"/>
                <a:ea typeface="微软雅黑" panose="020B0503020204020204" pitchFamily="34" charset="-122"/>
              </a:rPr>
              <a:t>三</a:t>
            </a:r>
            <a:r>
              <a:rPr lang="en-US" altLang="zh-CN" sz="3200" b="1">
                <a:latin typeface="微软雅黑" panose="020B0503020204020204" pitchFamily="34" charset="-122"/>
                <a:ea typeface="微软雅黑" panose="020B0503020204020204" pitchFamily="34" charset="-122"/>
              </a:rPr>
              <a:t>.</a:t>
            </a:r>
            <a:r>
              <a:rPr lang="zh-CN" altLang="en-US" sz="3200" b="1">
                <a:latin typeface="微软雅黑" panose="020B0503020204020204" pitchFamily="34" charset="-122"/>
                <a:ea typeface="微软雅黑" panose="020B0503020204020204" pitchFamily="34" charset="-122"/>
              </a:rPr>
              <a:t>探究植物种子细胞呼吸的方式</a:t>
            </a:r>
            <a:endParaRPr lang="zh-CN" altLang="en-US" sz="3200" b="1">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linds(horizontal)">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任意多边形: 形状 58"/>
          <p:cNvSpPr/>
          <p:nvPr/>
        </p:nvSpPr>
        <p:spPr>
          <a:xfrm>
            <a:off x="11442640" y="-1"/>
            <a:ext cx="749359" cy="763989"/>
          </a:xfrm>
          <a:custGeom>
            <a:avLst/>
            <a:gdLst>
              <a:gd name="connsiteX0" fmla="*/ 0 w 749359"/>
              <a:gd name="connsiteY0" fmla="*/ 0 h 763989"/>
              <a:gd name="connsiteX1" fmla="*/ 749359 w 749359"/>
              <a:gd name="connsiteY1" fmla="*/ 0 h 763989"/>
              <a:gd name="connsiteX2" fmla="*/ 749359 w 749359"/>
              <a:gd name="connsiteY2" fmla="*/ 763989 h 763989"/>
              <a:gd name="connsiteX3" fmla="*/ 698474 w 749359"/>
              <a:gd name="connsiteY3" fmla="*/ 745364 h 763989"/>
              <a:gd name="connsiteX4" fmla="*/ 21108 w 749359"/>
              <a:gd name="connsiteY4" fmla="*/ 67999 h 763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359" h="763989">
                <a:moveTo>
                  <a:pt x="0" y="0"/>
                </a:moveTo>
                <a:lnTo>
                  <a:pt x="749359" y="0"/>
                </a:lnTo>
                <a:lnTo>
                  <a:pt x="749359" y="763989"/>
                </a:lnTo>
                <a:lnTo>
                  <a:pt x="698474" y="745364"/>
                </a:lnTo>
                <a:cubicBezTo>
                  <a:pt x="393913" y="616546"/>
                  <a:pt x="149926" y="372559"/>
                  <a:pt x="21108" y="67999"/>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nvSpPr>
        <p:spPr>
          <a:xfrm flipV="1">
            <a:off x="8716245" y="564618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1"/>
            </p:custDataLst>
          </p:nvPr>
        </p:nvSpPr>
        <p:spPr>
          <a:xfrm>
            <a:off x="5561501" y="539111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4" name="任意多边形: 形状 63"/>
          <p:cNvSpPr/>
          <p:nvPr/>
        </p:nvSpPr>
        <p:spPr>
          <a:xfrm>
            <a:off x="5442125" y="2605448"/>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9" name="文本框 8"/>
          <p:cNvSpPr txBox="1"/>
          <p:nvPr/>
        </p:nvSpPr>
        <p:spPr>
          <a:xfrm>
            <a:off x="5561330" y="2883535"/>
            <a:ext cx="5864225" cy="654685"/>
          </a:xfrm>
          <a:prstGeom prst="rect">
            <a:avLst/>
          </a:prstGeom>
          <a:noFill/>
        </p:spPr>
        <p:txBody>
          <a:bodyPr wrap="none" lIns="0" tIns="0" rIns="0" bIns="0" rtlCol="0">
            <a:noAutofit/>
          </a:bodyPr>
          <a:lstStyle/>
          <a:p>
            <a:pPr marL="0" marR="0" lvl="0" indent="0" algn="l" defTabSz="914400" rtl="0" eaLnBrk="1" fontAlgn="auto" latinLnBrk="0" hangingPunct="1">
              <a:lnSpc>
                <a:spcPct val="110000"/>
              </a:lnSpc>
              <a:spcBef>
                <a:spcPct val="0"/>
              </a:spcBef>
              <a:spcAft>
                <a:spcPct val="0"/>
              </a:spcAft>
              <a:buClrTx/>
              <a:buSzTx/>
              <a:buFontTx/>
              <a:buNone/>
              <a:defRPr/>
            </a:pP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04  </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真题感知</a:t>
            </a: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命题洞见</a:t>
            </a: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a:p>
            <a:pPr marL="0" marR="0" lvl="0" indent="0" algn="l" defTabSz="914400" rtl="0" eaLnBrk="1" fontAlgn="auto" latinLnBrk="0" hangingPunct="1">
              <a:lnSpc>
                <a:spcPct val="110000"/>
              </a:lnSpc>
              <a:spcBef>
                <a:spcPct val="0"/>
              </a:spcBef>
              <a:spcAft>
                <a:spcPct val="0"/>
              </a:spcAft>
              <a:buClrTx/>
              <a:buSzTx/>
              <a:buFontTx/>
              <a:buNone/>
              <a:defRPr/>
            </a:pP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4" name="任意多边形 24"/>
          <p:cNvSpPr/>
          <p:nvPr>
            <p:custDataLst>
              <p:tags r:id="rId2"/>
            </p:custDataLst>
          </p:nvPr>
        </p:nvSpPr>
        <p:spPr>
          <a:xfrm>
            <a:off x="2401106" y="42033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grpSp>
        <p:nvGrpSpPr>
          <p:cNvPr id="6" name="组合 5"/>
          <p:cNvGrpSpPr/>
          <p:nvPr/>
        </p:nvGrpSpPr>
        <p:grpSpPr>
          <a:xfrm>
            <a:off x="-635635" y="1909445"/>
            <a:ext cx="5377180" cy="5530850"/>
            <a:chOff x="-1001" y="3007"/>
            <a:chExt cx="8468" cy="8710"/>
          </a:xfrm>
        </p:grpSpPr>
        <p:sp>
          <p:nvSpPr>
            <p:cNvPr id="2" name="椭圆 1"/>
            <p:cNvSpPr/>
            <p:nvPr/>
          </p:nvSpPr>
          <p:spPr>
            <a:xfrm>
              <a:off x="-1001" y="3007"/>
              <a:ext cx="8469" cy="87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F35B0BEE-F18A-47BB-8FCB-E00DA2F2635D-5" descr="C:/Users/hp/AppData/Local/Temp/wpp.GWbXotwpp"/>
            <p:cNvPicPr>
              <a:picLocks noChangeAspect="1"/>
            </p:cNvPicPr>
            <p:nvPr/>
          </p:nvPicPr>
          <p:blipFill>
            <a:blip r:embed="rId3"/>
            <a:stretch>
              <a:fillRect/>
            </a:stretch>
          </p:blipFill>
          <p:spPr>
            <a:xfrm>
              <a:off x="-801" y="3293"/>
              <a:ext cx="7871" cy="8139"/>
            </a:xfrm>
            <a:prstGeom prst="rect">
              <a:avLst/>
            </a:prstGeom>
            <a:noFill/>
          </p:spPr>
        </p:pic>
      </p:gr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任意多边形: 形状 58"/>
          <p:cNvSpPr/>
          <p:nvPr/>
        </p:nvSpPr>
        <p:spPr>
          <a:xfrm>
            <a:off x="11442640" y="-1"/>
            <a:ext cx="749359" cy="763989"/>
          </a:xfrm>
          <a:custGeom>
            <a:avLst/>
            <a:gdLst>
              <a:gd name="connsiteX0" fmla="*/ 0 w 749359"/>
              <a:gd name="connsiteY0" fmla="*/ 0 h 763989"/>
              <a:gd name="connsiteX1" fmla="*/ 749359 w 749359"/>
              <a:gd name="connsiteY1" fmla="*/ 0 h 763989"/>
              <a:gd name="connsiteX2" fmla="*/ 749359 w 749359"/>
              <a:gd name="connsiteY2" fmla="*/ 763989 h 763989"/>
              <a:gd name="connsiteX3" fmla="*/ 698474 w 749359"/>
              <a:gd name="connsiteY3" fmla="*/ 745364 h 763989"/>
              <a:gd name="connsiteX4" fmla="*/ 21108 w 749359"/>
              <a:gd name="connsiteY4" fmla="*/ 67999 h 763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359" h="763989">
                <a:moveTo>
                  <a:pt x="0" y="0"/>
                </a:moveTo>
                <a:lnTo>
                  <a:pt x="749359" y="0"/>
                </a:lnTo>
                <a:lnTo>
                  <a:pt x="749359" y="763989"/>
                </a:lnTo>
                <a:lnTo>
                  <a:pt x="698474" y="745364"/>
                </a:lnTo>
                <a:cubicBezTo>
                  <a:pt x="393913" y="616546"/>
                  <a:pt x="149926" y="372559"/>
                  <a:pt x="21108" y="67999"/>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nvSpPr>
        <p:spPr>
          <a:xfrm flipV="1">
            <a:off x="8716245" y="564618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1"/>
            </p:custDataLst>
          </p:nvPr>
        </p:nvSpPr>
        <p:spPr>
          <a:xfrm>
            <a:off x="5561501" y="539111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4" name="任意多边形: 形状 63"/>
          <p:cNvSpPr/>
          <p:nvPr/>
        </p:nvSpPr>
        <p:spPr>
          <a:xfrm>
            <a:off x="5442125" y="2605448"/>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9" name="文本框 8"/>
          <p:cNvSpPr txBox="1"/>
          <p:nvPr/>
        </p:nvSpPr>
        <p:spPr>
          <a:xfrm>
            <a:off x="5561330" y="2883535"/>
            <a:ext cx="5864225" cy="654685"/>
          </a:xfrm>
          <a:prstGeom prst="rect">
            <a:avLst/>
          </a:prstGeom>
          <a:noFill/>
        </p:spPr>
        <p:txBody>
          <a:bodyPr wrap="none" lIns="0" tIns="0" rIns="0" bIns="0" rtlCol="0">
            <a:noAutofit/>
          </a:bodyPr>
          <a:lstStyle/>
          <a:p>
            <a:pPr marL="0" marR="0" lvl="0" indent="0" algn="l" defTabSz="914400" rtl="0" eaLnBrk="1" fontAlgn="auto" latinLnBrk="0" hangingPunct="1">
              <a:lnSpc>
                <a:spcPct val="110000"/>
              </a:lnSpc>
              <a:spcBef>
                <a:spcPct val="0"/>
              </a:spcBef>
              <a:spcAft>
                <a:spcPct val="0"/>
              </a:spcAft>
              <a:buClrTx/>
              <a:buSzTx/>
              <a:buFontTx/>
              <a:buNone/>
              <a:defRPr/>
            </a:pP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02  </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体系构建</a:t>
            </a: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思维领航</a:t>
            </a: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a:p>
            <a:pPr marL="0" marR="0" lvl="0" indent="0" algn="l" defTabSz="914400" rtl="0" eaLnBrk="1" fontAlgn="auto" latinLnBrk="0" hangingPunct="1">
              <a:lnSpc>
                <a:spcPct val="110000"/>
              </a:lnSpc>
              <a:spcBef>
                <a:spcPct val="0"/>
              </a:spcBef>
              <a:spcAft>
                <a:spcPct val="0"/>
              </a:spcAft>
              <a:buClrTx/>
              <a:buSzTx/>
              <a:buFontTx/>
              <a:buNone/>
              <a:defRPr/>
            </a:pP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4" name="任意多边形 24"/>
          <p:cNvSpPr/>
          <p:nvPr>
            <p:custDataLst>
              <p:tags r:id="rId2"/>
            </p:custDataLst>
          </p:nvPr>
        </p:nvSpPr>
        <p:spPr>
          <a:xfrm>
            <a:off x="2401106" y="42033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grpSp>
        <p:nvGrpSpPr>
          <p:cNvPr id="6" name="组合 5"/>
          <p:cNvGrpSpPr/>
          <p:nvPr/>
        </p:nvGrpSpPr>
        <p:grpSpPr>
          <a:xfrm>
            <a:off x="-635635" y="1909445"/>
            <a:ext cx="5377180" cy="5530850"/>
            <a:chOff x="-1001" y="3007"/>
            <a:chExt cx="8468" cy="8710"/>
          </a:xfrm>
        </p:grpSpPr>
        <p:sp>
          <p:nvSpPr>
            <p:cNvPr id="2" name="椭圆 1"/>
            <p:cNvSpPr/>
            <p:nvPr/>
          </p:nvSpPr>
          <p:spPr>
            <a:xfrm>
              <a:off x="-1001" y="3007"/>
              <a:ext cx="8469" cy="87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F35B0BEE-F18A-47BB-8FCB-E00DA2F2635D-3" descr="C:/Users/hp/AppData/Local/Temp/wpp.GWbXotwpp"/>
            <p:cNvPicPr>
              <a:picLocks noChangeAspect="1"/>
            </p:cNvPicPr>
            <p:nvPr/>
          </p:nvPicPr>
          <p:blipFill>
            <a:blip r:embed="rId3"/>
            <a:stretch>
              <a:fillRect/>
            </a:stretch>
          </p:blipFill>
          <p:spPr>
            <a:xfrm>
              <a:off x="-801" y="3293"/>
              <a:ext cx="7871" cy="8139"/>
            </a:xfrm>
            <a:prstGeom prst="rect">
              <a:avLst/>
            </a:prstGeom>
            <a:noFill/>
          </p:spPr>
        </p:pic>
      </p:gr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真题溯源</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考向感知</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p>
        </p:txBody>
      </p:sp>
      <p:sp>
        <p:nvSpPr>
          <p:cNvPr id="100" name="文本框 99"/>
          <p:cNvSpPr txBox="1"/>
          <p:nvPr/>
        </p:nvSpPr>
        <p:spPr>
          <a:xfrm>
            <a:off x="302260" y="596265"/>
            <a:ext cx="11651615" cy="5631180"/>
          </a:xfrm>
          <a:prstGeom prst="rect">
            <a:avLst/>
          </a:prstGeom>
          <a:noFill/>
          <a:ln w="9525">
            <a:noFill/>
          </a:ln>
        </p:spPr>
        <p:txBody>
          <a:bodyPr wrap="square">
            <a:spAutoFit/>
          </a:bodyPr>
          <a:p>
            <a:pPr indent="0" fontAlgn="auto">
              <a:lnSpc>
                <a:spcPct val="150000"/>
              </a:lnSpc>
            </a:pPr>
            <a:r>
              <a:rPr lang="en-US" altLang="zh-CN" sz="2400">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a:latin typeface="微软雅黑" panose="020B0503020204020204" pitchFamily="34" charset="-122"/>
                <a:ea typeface="微软雅黑" panose="020B0503020204020204" pitchFamily="34" charset="-122"/>
                <a:cs typeface="微软雅黑" panose="020B0503020204020204" pitchFamily="34" charset="-122"/>
              </a:rPr>
              <a:t>2025·</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广东</a:t>
            </a:r>
            <a:r>
              <a:rPr lang="en-US" altLang="zh-CN" sz="24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高考真题）</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为研究运动强度对人体生理活动的影响。某研究团队招募一批健康受试者分别进行</a:t>
            </a:r>
            <a:r>
              <a:rPr lang="en-US" altLang="zh-CN" sz="2400">
                <a:latin typeface="微软雅黑" panose="020B0503020204020204" pitchFamily="34" charset="-122"/>
                <a:ea typeface="微软雅黑" panose="020B0503020204020204" pitchFamily="34" charset="-122"/>
                <a:cs typeface="微软雅黑" panose="020B0503020204020204" pitchFamily="34" charset="-122"/>
              </a:rPr>
              <a:t>3min</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低强度运动和高强度运动，运动开始后血浆乳酸水平见图。下列叙述错误的是（</a:t>
            </a:r>
            <a:r>
              <a:rPr lang="en-US" altLang="zh-CN" sz="2400">
                <a:latin typeface="微软雅黑" panose="020B0503020204020204" pitchFamily="34" charset="-122"/>
                <a:ea typeface="微软雅黑" panose="020B0503020204020204" pitchFamily="34" charset="-122"/>
                <a:cs typeface="微软雅黑" panose="020B0503020204020204" pitchFamily="34" charset="-122"/>
              </a:rPr>
              <a:t>   </a:t>
            </a:r>
            <a:r>
              <a:rPr lang="en-US" altLang="en-US" sz="240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r>
              <a:rPr lang="en-US" altLang="zh-CN" sz="2400">
                <a:latin typeface="微软雅黑" panose="020B0503020204020204" pitchFamily="34" charset="-122"/>
                <a:ea typeface="微软雅黑" panose="020B0503020204020204" pitchFamily="34" charset="-122"/>
                <a:cs typeface="微软雅黑" panose="020B0503020204020204" pitchFamily="34" charset="-122"/>
              </a:rPr>
              <a:t>A</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．高强度运动时，肾上腺素和胰高血糖素协同作用升高血糖</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r>
              <a:rPr lang="en-US" altLang="zh-CN" sz="2400">
                <a:latin typeface="微软雅黑" panose="020B0503020204020204" pitchFamily="34" charset="-122"/>
                <a:ea typeface="微软雅黑" panose="020B0503020204020204" pitchFamily="34" charset="-122"/>
                <a:cs typeface="微软雅黑" panose="020B0503020204020204" pitchFamily="34" charset="-122"/>
              </a:rPr>
              <a:t>B</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．高强度运动血浆乳酸水平达到峰值时，骨骼肌细胞无氧呼</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r>
              <a:rPr lang="zh-CN" altLang="en-US" sz="2400">
                <a:latin typeface="微软雅黑" panose="020B0503020204020204" pitchFamily="34" charset="-122"/>
                <a:ea typeface="微软雅黑" panose="020B0503020204020204" pitchFamily="34" charset="-122"/>
                <a:cs typeface="微软雅黑" panose="020B0503020204020204" pitchFamily="34" charset="-122"/>
              </a:rPr>
              <a:t>吸强度最高</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r>
              <a:rPr lang="en-US" altLang="zh-CN" sz="2400">
                <a:latin typeface="微软雅黑" panose="020B0503020204020204" pitchFamily="34" charset="-122"/>
                <a:ea typeface="微软雅黑" panose="020B0503020204020204" pitchFamily="34" charset="-122"/>
                <a:cs typeface="微软雅黑" panose="020B0503020204020204" pitchFamily="34" charset="-122"/>
              </a:rPr>
              <a:t>C</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．两种强度运动后，血浆乳酸水平的变化均不影响血浆</a:t>
            </a:r>
            <a:r>
              <a:rPr lang="en-US" altLang="zh-CN" sz="2400">
                <a:latin typeface="微软雅黑" panose="020B0503020204020204" pitchFamily="34" charset="-122"/>
                <a:ea typeface="微软雅黑" panose="020B0503020204020204" pitchFamily="34" charset="-122"/>
                <a:cs typeface="微软雅黑" panose="020B0503020204020204" pitchFamily="34" charset="-122"/>
              </a:rPr>
              <a:t>pH</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的</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r>
              <a:rPr lang="zh-CN" altLang="en-US" sz="2400">
                <a:latin typeface="微软雅黑" panose="020B0503020204020204" pitchFamily="34" charset="-122"/>
                <a:ea typeface="微软雅黑" panose="020B0503020204020204" pitchFamily="34" charset="-122"/>
                <a:cs typeface="微软雅黑" panose="020B0503020204020204" pitchFamily="34" charset="-122"/>
              </a:rPr>
              <a:t>相对稳定</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r>
              <a:rPr lang="en-US" altLang="zh-CN" sz="2400">
                <a:latin typeface="微软雅黑" panose="020B0503020204020204" pitchFamily="34" charset="-122"/>
                <a:ea typeface="微软雅黑" panose="020B0503020204020204" pitchFamily="34" charset="-122"/>
                <a:cs typeface="微软雅黑" panose="020B0503020204020204" pitchFamily="34" charset="-122"/>
              </a:rPr>
              <a:t>D</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．两种强度运动后，交感神经与副交感神经活动的强弱均会</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r>
              <a:rPr lang="zh-CN" altLang="en-US" sz="2400">
                <a:latin typeface="微软雅黑" panose="020B0503020204020204" pitchFamily="34" charset="-122"/>
                <a:ea typeface="微软雅黑" panose="020B0503020204020204" pitchFamily="34" charset="-122"/>
                <a:cs typeface="微软雅黑" panose="020B0503020204020204" pitchFamily="34" charset="-122"/>
              </a:rPr>
              <a:t>发生转换</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文本框 5"/>
          <p:cNvSpPr txBox="1"/>
          <p:nvPr/>
        </p:nvSpPr>
        <p:spPr>
          <a:xfrm>
            <a:off x="3752850" y="1708150"/>
            <a:ext cx="577215" cy="706755"/>
          </a:xfrm>
          <a:prstGeom prst="rect">
            <a:avLst/>
          </a:prstGeom>
          <a:noFill/>
          <a:ln w="9525">
            <a:noFill/>
          </a:ln>
        </p:spPr>
        <p:txBody>
          <a:bodyPr wrap="square">
            <a:spAutoFit/>
          </a:bodyPr>
          <a:p>
            <a:pPr indent="0"/>
            <a:r>
              <a:rPr lang="en-US" sz="4000" b="1">
                <a:solidFill>
                  <a:srgbClr val="FF0000"/>
                </a:solidFill>
                <a:latin typeface="Times New Roman" panose="02020603050405020304" charset="0"/>
                <a:ea typeface="宋体" panose="02010600030101010101" pitchFamily="2" charset="-122"/>
              </a:rPr>
              <a:t>B</a:t>
            </a:r>
            <a:endParaRPr lang="en-US" altLang="en-US" sz="4000" b="1">
              <a:solidFill>
                <a:srgbClr val="FF0000"/>
              </a:solidFill>
              <a:latin typeface="Times New Roman" panose="02020603050405020304" charset="0"/>
              <a:ea typeface="宋体" panose="02010600030101010101" pitchFamily="2" charset="-122"/>
            </a:endParaRPr>
          </a:p>
        </p:txBody>
      </p:sp>
      <p:grpSp>
        <p:nvGrpSpPr>
          <p:cNvPr id="12" name="组合 11"/>
          <p:cNvGrpSpPr/>
          <p:nvPr/>
        </p:nvGrpSpPr>
        <p:grpSpPr>
          <a:xfrm>
            <a:off x="0" y="3079750"/>
            <a:ext cx="8649335" cy="4346575"/>
            <a:chOff x="10800" y="-10878"/>
            <a:chExt cx="13621" cy="6845"/>
          </a:xfrm>
        </p:grpSpPr>
        <p:cxnSp>
          <p:nvCxnSpPr>
            <p:cNvPr id="13" name="曲线连接符 12"/>
            <p:cNvCxnSpPr/>
            <p:nvPr>
              <p:custDataLst>
                <p:tags r:id="rId1"/>
              </p:custDataLst>
            </p:nvPr>
          </p:nvCxnSpPr>
          <p:spPr>
            <a:xfrm rot="5400000">
              <a:off x="19630" y="-9811"/>
              <a:ext cx="3049" cy="2518"/>
            </a:xfrm>
            <a:prstGeom prst="curvedConnector3">
              <a:avLst>
                <a:gd name="adj1" fmla="val 50000"/>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4" name="矩形 13"/>
            <p:cNvSpPr/>
            <p:nvPr>
              <p:custDataLst>
                <p:tags r:id="rId2"/>
              </p:custDataLst>
            </p:nvPr>
          </p:nvSpPr>
          <p:spPr>
            <a:xfrm>
              <a:off x="10800" y="-5921"/>
              <a:ext cx="13621" cy="1888"/>
            </a:xfrm>
            <a:prstGeom prst="rect">
              <a:avLst/>
            </a:prstGeom>
            <a:solidFill>
              <a:schemeClr val="accent4">
                <a:lumMod val="20000"/>
                <a:lumOff val="80000"/>
                <a:alpha val="29000"/>
              </a:schemeClr>
            </a:solidFill>
            <a:ln w="28575" cmpd="thickThin">
              <a:noFill/>
              <a:prstDash val="sysDot"/>
            </a:ln>
          </p:spPr>
          <p:txBody>
            <a:bodyPr wrap="square">
              <a:spAutoFit/>
            </a:bodyPr>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根据</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高强度运动血乳酸峰值出现在运动后</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10min”</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，说明高强度运动血浆乳酸水平达到峰值时，人体还在进行无氧呼吸产生乳酸释放到血浆，并非此时骨骼肌细胞无氧呼吸强度最高</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圆角矩形 16"/>
            <p:cNvSpPr/>
            <p:nvPr>
              <p:custDataLst>
                <p:tags r:id="rId3"/>
              </p:custDataLst>
            </p:nvPr>
          </p:nvSpPr>
          <p:spPr>
            <a:xfrm>
              <a:off x="20384" y="-10878"/>
              <a:ext cx="3718"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pic>
        <p:nvPicPr>
          <p:cNvPr id="100003" name="图片 100003" descr="@@@1f0416ba-72d4-43d1-b3bb-5915804e0d73"/>
          <p:cNvPicPr>
            <a:picLocks noChangeAspect="1"/>
          </p:cNvPicPr>
          <p:nvPr/>
        </p:nvPicPr>
        <p:blipFill>
          <a:blip r:embed="rId4"/>
          <a:stretch>
            <a:fillRect/>
          </a:stretch>
        </p:blipFill>
        <p:spPr>
          <a:xfrm>
            <a:off x="8891270" y="2320925"/>
            <a:ext cx="3062605" cy="368998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真题溯源</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考向感知</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p>
        </p:txBody>
      </p:sp>
      <p:sp>
        <p:nvSpPr>
          <p:cNvPr id="100" name="文本框 99"/>
          <p:cNvSpPr txBox="1"/>
          <p:nvPr/>
        </p:nvSpPr>
        <p:spPr>
          <a:xfrm>
            <a:off x="288290" y="768350"/>
            <a:ext cx="11415395" cy="4615815"/>
          </a:xfrm>
          <a:prstGeom prst="rect">
            <a:avLst/>
          </a:prstGeom>
          <a:noFill/>
          <a:ln w="9525">
            <a:noFill/>
          </a:ln>
        </p:spPr>
        <p:txBody>
          <a:bodyPr wrap="square">
            <a:spAutoFit/>
          </a:bodyPr>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2"/>
              </a:rPr>
              <a:t>2024·</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广东</a:t>
            </a:r>
            <a:r>
              <a:rPr lang="en-US" altLang="zh-CN" sz="28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高考真题）</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研究发现，敲除某种兼性厌氧酵母（</a:t>
            </a:r>
            <a:r>
              <a:rPr lang="en-US" altLang="zh-CN" sz="2800">
                <a:latin typeface="微软雅黑" panose="020B0503020204020204" pitchFamily="34" charset="-122"/>
                <a:ea typeface="微软雅黑" panose="020B0503020204020204" pitchFamily="34" charset="-122"/>
                <a:cs typeface="微软雅黑" panose="020B0503020204020204" pitchFamily="34" charset="-122"/>
              </a:rPr>
              <a:t>WT</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2"/>
              </a:rPr>
              <a:t>sqr</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基因后获得的突变株</a:t>
            </a:r>
            <a:r>
              <a:rPr lang="en-US" altLang="en-US" sz="280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2"/>
              </a:rPr>
              <a:t>sqr</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中，线粒体出现碎片化现象，且数量减少。下列分析错误的是（　）</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2"/>
              </a:rPr>
              <a:t>A</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．碎片化的线粒体无法正常进行有氧呼吸</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2"/>
              </a:rPr>
              <a:t>B</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．线粒体数量减少使</a:t>
            </a:r>
            <a:r>
              <a:rPr lang="en-US" altLang="en-US" sz="280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2"/>
              </a:rPr>
              <a:t>sqr</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的有氧呼吸减弱</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2"/>
              </a:rPr>
              <a:t>C</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．有氧条件下，</a:t>
            </a:r>
            <a:r>
              <a:rPr lang="en-US" altLang="zh-CN" sz="2800">
                <a:latin typeface="微软雅黑" panose="020B0503020204020204" pitchFamily="34" charset="-122"/>
                <a:ea typeface="微软雅黑" panose="020B0503020204020204" pitchFamily="34" charset="-122"/>
                <a:cs typeface="微软雅黑" panose="020B0503020204020204" pitchFamily="34" charset="-122"/>
              </a:rPr>
              <a:t>WT </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比</a:t>
            </a:r>
            <a:r>
              <a:rPr lang="en-US" altLang="en-US" sz="280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2"/>
              </a:rPr>
              <a:t>sqr</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的生长速度快</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2"/>
              </a:rPr>
              <a:t>D</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．无氧条件下，</a:t>
            </a:r>
            <a:r>
              <a:rPr lang="en-US" altLang="zh-CN" sz="2800">
                <a:latin typeface="微软雅黑" panose="020B0503020204020204" pitchFamily="34" charset="-122"/>
                <a:ea typeface="微软雅黑" panose="020B0503020204020204" pitchFamily="34" charset="-122"/>
                <a:cs typeface="微软雅黑" panose="020B0503020204020204" pitchFamily="34" charset="-122"/>
              </a:rPr>
              <a:t>WT </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比</a:t>
            </a:r>
            <a:r>
              <a:rPr lang="en-US" altLang="en-US" sz="280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2"/>
              </a:rPr>
              <a:t>sqr</a:t>
            </a:r>
            <a:r>
              <a:rPr lang="zh-CN" altLang="en-US" sz="2800">
                <a:latin typeface="微软雅黑" panose="020B0503020204020204" pitchFamily="34" charset="-122"/>
                <a:ea typeface="微软雅黑" panose="020B0503020204020204" pitchFamily="34" charset="-122"/>
                <a:cs typeface="微软雅黑" panose="020B0503020204020204" pitchFamily="34" charset="-122"/>
              </a:rPr>
              <a:t>产生更多的</a:t>
            </a:r>
            <a:r>
              <a:rPr lang="en-US" altLang="zh-CN" sz="2800">
                <a:latin typeface="微软雅黑" panose="020B0503020204020204" pitchFamily="34" charset="-122"/>
                <a:ea typeface="微软雅黑" panose="020B0503020204020204" pitchFamily="34" charset="-122"/>
                <a:cs typeface="微软雅黑" panose="020B0503020204020204" pitchFamily="34" charset="-122"/>
              </a:rPr>
              <a:t>ATP</a:t>
            </a:r>
            <a:endParaRPr lang="en-US" altLang="zh-CN" sz="28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文本框 5"/>
          <p:cNvSpPr txBox="1"/>
          <p:nvPr/>
        </p:nvSpPr>
        <p:spPr>
          <a:xfrm>
            <a:off x="3465195" y="2110740"/>
            <a:ext cx="577215" cy="706755"/>
          </a:xfrm>
          <a:prstGeom prst="rect">
            <a:avLst/>
          </a:prstGeom>
          <a:noFill/>
          <a:ln w="9525">
            <a:noFill/>
          </a:ln>
        </p:spPr>
        <p:txBody>
          <a:bodyPr wrap="square">
            <a:spAutoFit/>
          </a:bodyPr>
          <a:p>
            <a:pPr indent="0"/>
            <a:r>
              <a:rPr lang="en-US" sz="4000" b="1">
                <a:solidFill>
                  <a:srgbClr val="FF0000"/>
                </a:solidFill>
                <a:latin typeface="Times New Roman" panose="02020603050405020304" charset="0"/>
                <a:ea typeface="宋体" panose="02010600030101010101" pitchFamily="2" charset="-122"/>
              </a:rPr>
              <a:t>D</a:t>
            </a:r>
            <a:endParaRPr lang="en-US" altLang="en-US" sz="4000" b="1">
              <a:solidFill>
                <a:srgbClr val="FF0000"/>
              </a:solidFill>
              <a:latin typeface="Times New Roman" panose="02020603050405020304" charset="0"/>
              <a:ea typeface="宋体" panose="02010600030101010101" pitchFamily="2" charset="-122"/>
            </a:endParaRPr>
          </a:p>
        </p:txBody>
      </p:sp>
      <p:grpSp>
        <p:nvGrpSpPr>
          <p:cNvPr id="12" name="组合 11"/>
          <p:cNvGrpSpPr/>
          <p:nvPr/>
        </p:nvGrpSpPr>
        <p:grpSpPr>
          <a:xfrm>
            <a:off x="424815" y="4704715"/>
            <a:ext cx="7895590" cy="1497965"/>
            <a:chOff x="15259" y="-10076"/>
            <a:chExt cx="12434" cy="2359"/>
          </a:xfrm>
        </p:grpSpPr>
        <p:cxnSp>
          <p:nvCxnSpPr>
            <p:cNvPr id="13" name="曲线连接符 12"/>
            <p:cNvCxnSpPr/>
            <p:nvPr>
              <p:custDataLst>
                <p:tags r:id="rId1"/>
              </p:custDataLst>
            </p:nvPr>
          </p:nvCxnSpPr>
          <p:spPr>
            <a:xfrm rot="10800000" flipV="1">
              <a:off x="20643" y="-10076"/>
              <a:ext cx="1769" cy="1070"/>
            </a:xfrm>
            <a:prstGeom prst="curvedConnector3">
              <a:avLst>
                <a:gd name="adj1" fmla="val 49972"/>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4" name="矩形 13"/>
            <p:cNvSpPr/>
            <p:nvPr>
              <p:custDataLst>
                <p:tags r:id="rId2"/>
              </p:custDataLst>
            </p:nvPr>
          </p:nvSpPr>
          <p:spPr>
            <a:xfrm>
              <a:off x="15259" y="-9024"/>
              <a:ext cx="12434" cy="1307"/>
            </a:xfrm>
            <a:prstGeom prst="rect">
              <a:avLst/>
            </a:prstGeom>
            <a:solidFill>
              <a:schemeClr val="accent4">
                <a:lumMod val="20000"/>
                <a:lumOff val="80000"/>
                <a:alpha val="29000"/>
              </a:schemeClr>
            </a:solidFill>
            <a:ln w="28575" cmpd="thickThin">
              <a:noFill/>
              <a:prstDash val="sysDot"/>
            </a:ln>
          </p:spPr>
          <p:txBody>
            <a:bodyPr wrap="square">
              <a:spAutoFit/>
            </a:bodyPr>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无氧呼吸的场所在细胞质基质，与线粒体无关，所以无氧条件下</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WT</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产生</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ATP</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的量与</a:t>
              </a:r>
              <a:r>
                <a:rPr lang="en-US"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sqr</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相同</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圆角矩形 16"/>
            <p:cNvSpPr/>
            <p:nvPr>
              <p:custDataLst>
                <p:tags r:id="rId3"/>
              </p:custDataLst>
            </p:nvPr>
          </p:nvSpPr>
          <p:spPr>
            <a:xfrm>
              <a:off x="19477" y="-10076"/>
              <a:ext cx="5174"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QC_4_BD.155_1#0baeed52b?vcp=1&amp;pid=11b53f0e8&amp;color=0,0,0&amp;vtp=1&amp;bt=1&amp;bbb=1&amp;hb=1"/>
          <p:cNvSpPr/>
          <p:nvPr/>
        </p:nvSpPr>
        <p:spPr>
          <a:xfrm>
            <a:off x="288290" y="611505"/>
            <a:ext cx="11743055" cy="5553075"/>
          </a:xfrm>
          <a:prstGeom prst="rect">
            <a:avLst/>
          </a:prstGeom>
          <a:noFill/>
        </p:spPr>
        <p:txBody>
          <a:bodyPr wrap="none" lIns="0" tIns="0" rIns="0" bIns="0" rtlCol="0" anchor="t"/>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2024·</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广东</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高考真题）</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2019</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年，我国科考队在太平洋马里亚纳海沟采</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latinLnBrk="1">
              <a:lnSpc>
                <a:spcPct val="150000"/>
              </a:lnSpc>
            </a:pP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集到一种蓝细菌，其细胞内存在由两层膜组成的片层结构，此结构可进行光</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latinLnBrk="1">
              <a:lnSpc>
                <a:spcPct val="150000"/>
              </a:lnSpc>
            </a:pP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合作用与呼吸作用。在该结构中，下列物质存在的可能性最小的是（　　）</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ATP	B</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NADP+	C</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NADH	      D</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DNA</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3" name="组合 2"/>
          <p:cNvGrpSpPr/>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真题溯源</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考向感知</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p>
        </p:txBody>
      </p:sp>
      <p:sp>
        <p:nvSpPr>
          <p:cNvPr id="7" name="文本框 6"/>
          <p:cNvSpPr txBox="1"/>
          <p:nvPr/>
        </p:nvSpPr>
        <p:spPr>
          <a:xfrm>
            <a:off x="10928350" y="1886585"/>
            <a:ext cx="577215" cy="706755"/>
          </a:xfrm>
          <a:prstGeom prst="rect">
            <a:avLst/>
          </a:prstGeom>
          <a:noFill/>
          <a:ln w="9525">
            <a:noFill/>
          </a:ln>
        </p:spPr>
        <p:txBody>
          <a:bodyPr wrap="square">
            <a:spAutoFit/>
          </a:bodyPr>
          <a:p>
            <a:pPr indent="0"/>
            <a:r>
              <a:rPr lang="en-US" altLang="en-US" sz="4000" b="1">
                <a:solidFill>
                  <a:srgbClr val="FF0000"/>
                </a:solidFill>
                <a:latin typeface="Times New Roman" panose="02020603050405020304" charset="0"/>
                <a:ea typeface="宋体" panose="02010600030101010101" pitchFamily="2" charset="-122"/>
              </a:rPr>
              <a:t>D</a:t>
            </a:r>
            <a:endParaRPr lang="en-US" altLang="en-US" sz="4000" b="1">
              <a:solidFill>
                <a:srgbClr val="FF0000"/>
              </a:solidFill>
              <a:latin typeface="Times New Roman" panose="02020603050405020304" charset="0"/>
              <a:ea typeface="宋体" panose="02010600030101010101" pitchFamily="2" charset="-122"/>
            </a:endParaRPr>
          </a:p>
        </p:txBody>
      </p:sp>
      <p:sp>
        <p:nvSpPr>
          <p:cNvPr id="8" name="矩形 7"/>
          <p:cNvSpPr/>
          <p:nvPr>
            <p:custDataLst>
              <p:tags r:id="rId1"/>
            </p:custDataLst>
          </p:nvPr>
        </p:nvSpPr>
        <p:spPr>
          <a:xfrm>
            <a:off x="205740" y="3429000"/>
            <a:ext cx="11798300" cy="2306955"/>
          </a:xfrm>
          <a:prstGeom prst="rect">
            <a:avLst/>
          </a:prstGeom>
          <a:solidFill>
            <a:schemeClr val="accent4">
              <a:lumMod val="20000"/>
              <a:lumOff val="80000"/>
              <a:alpha val="29000"/>
            </a:schemeClr>
          </a:solidFill>
          <a:ln w="28575" cmpd="thickThin">
            <a:noFill/>
            <a:prstDash val="sysDot"/>
          </a:ln>
        </p:spPr>
        <p:txBody>
          <a:bodyPr wrap="square">
            <a:spAutoFit/>
          </a:bodyPr>
          <a:p>
            <a:pPr indent="0" fontAlgn="auto">
              <a:lnSpc>
                <a:spcPct val="150000"/>
              </a:lnSpc>
            </a:pP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解析：由题干信息可知，采集到的蓝细菌其细胞内存在由两层膜组成的片层结构，此结构可进行光合作用与呼吸作用，进行光合作用时，光反应阶段可以将</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ADP</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和</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Pi</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转化为</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ATP</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NADP+</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和</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H+</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转化为</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NADPH</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，用于暗反应，有氧呼吸的第一阶段和第二阶段都可以生成</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NADH</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，而</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DNA</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存在于蓝细菌的拟核中，因此</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D</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正确。</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QC_4_BD.155_1#0baeed52b?vcp=1&amp;pid=11b53f0e8&amp;color=0,0,0&amp;vtp=1&amp;bt=1&amp;bbb=1&amp;hb=1"/>
          <p:cNvSpPr/>
          <p:nvPr/>
        </p:nvSpPr>
        <p:spPr>
          <a:xfrm>
            <a:off x="175260" y="596265"/>
            <a:ext cx="11842115" cy="5899150"/>
          </a:xfrm>
          <a:prstGeom prst="rect">
            <a:avLst/>
          </a:prstGeom>
          <a:noFill/>
        </p:spPr>
        <p:txBody>
          <a:bodyPr wrap="none" lIns="0" tIns="0" rIns="0" bIns="0" rtlCol="0" anchor="t"/>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2023·</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广东</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高考真题）在游泳过程中，参与呼吸作用并在线粒体内膜上</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latinLnBrk="1">
              <a:lnSpc>
                <a:spcPct val="150000"/>
              </a:lnSpc>
            </a:pP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作为反应物的是（</a:t>
            </a:r>
            <a:r>
              <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．还原型辅酶</a:t>
            </a:r>
            <a:r>
              <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Ⅰ</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B</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．丙酮酸</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C</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．氧化型辅酶</a:t>
            </a:r>
            <a:r>
              <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Ⅰ</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D</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．二氧化碳</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3" name="组合 2"/>
          <p:cNvGrpSpPr/>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真题溯源</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考向感知</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p>
        </p:txBody>
      </p:sp>
      <p:sp>
        <p:nvSpPr>
          <p:cNvPr id="7" name="文本框 6"/>
          <p:cNvSpPr txBox="1"/>
          <p:nvPr/>
        </p:nvSpPr>
        <p:spPr>
          <a:xfrm>
            <a:off x="2906395" y="1236980"/>
            <a:ext cx="577215" cy="706755"/>
          </a:xfrm>
          <a:prstGeom prst="rect">
            <a:avLst/>
          </a:prstGeom>
          <a:noFill/>
          <a:ln w="9525">
            <a:noFill/>
          </a:ln>
        </p:spPr>
        <p:txBody>
          <a:bodyPr wrap="square">
            <a:spAutoFit/>
          </a:bodyPr>
          <a:p>
            <a:pPr indent="0"/>
            <a:r>
              <a:rPr lang="en-US" altLang="en-US" sz="4000" b="1">
                <a:solidFill>
                  <a:srgbClr val="FF0000"/>
                </a:solidFill>
                <a:latin typeface="Times New Roman" panose="02020603050405020304" charset="0"/>
                <a:ea typeface="宋体" panose="02010600030101010101" pitchFamily="2" charset="-122"/>
              </a:rPr>
              <a:t>A</a:t>
            </a:r>
            <a:endParaRPr lang="en-US" altLang="en-US" sz="4000" b="1">
              <a:solidFill>
                <a:srgbClr val="FF0000"/>
              </a:solidFill>
              <a:latin typeface="Times New Roman" panose="02020603050405020304" charset="0"/>
              <a:ea typeface="宋体" panose="02010600030101010101" pitchFamily="2" charset="-122"/>
            </a:endParaRPr>
          </a:p>
        </p:txBody>
      </p:sp>
      <p:sp>
        <p:nvSpPr>
          <p:cNvPr id="17" name="矩形 16"/>
          <p:cNvSpPr/>
          <p:nvPr>
            <p:custDataLst>
              <p:tags r:id="rId1"/>
            </p:custDataLst>
          </p:nvPr>
        </p:nvSpPr>
        <p:spPr>
          <a:xfrm>
            <a:off x="175260" y="4926965"/>
            <a:ext cx="11840845" cy="1198880"/>
          </a:xfrm>
          <a:prstGeom prst="rect">
            <a:avLst/>
          </a:prstGeom>
          <a:solidFill>
            <a:schemeClr val="accent4">
              <a:lumMod val="20000"/>
              <a:lumOff val="80000"/>
              <a:alpha val="29000"/>
            </a:schemeClr>
          </a:solidFill>
          <a:ln w="28575" cmpd="thickThin">
            <a:noFill/>
            <a:prstDash val="sysDot"/>
          </a:ln>
        </p:spPr>
        <p:txBody>
          <a:bodyPr wrap="square">
            <a:spAutoFit/>
          </a:bodyPr>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解析：游泳过程中主要以有氧呼吸提供能量，有氧呼吸的第一阶段和第二阶段都产生了</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[H]</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，这两个阶段产生的</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[H]</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在第三阶段经过一系列的化学反应，在线粒体内膜上与氧结合生成水，这里的</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[H]</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是一种简化的表示方式，实际上指的是还原型辅酶</a:t>
            </a:r>
            <a:r>
              <a:rPr lang="en-US"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Ⅰ</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正确。</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QC_4_BD.155_1#0baeed52b?vcp=1&amp;pid=11b53f0e8&amp;color=0,0,0&amp;vtp=1&amp;bt=1&amp;bbb=1&amp;hb=1"/>
          <p:cNvSpPr/>
          <p:nvPr/>
        </p:nvSpPr>
        <p:spPr>
          <a:xfrm>
            <a:off x="144145" y="709930"/>
            <a:ext cx="11965940" cy="5208270"/>
          </a:xfrm>
          <a:prstGeom prst="rect">
            <a:avLst/>
          </a:prstGeom>
          <a:noFill/>
        </p:spPr>
        <p:txBody>
          <a:bodyPr wrap="none" lIns="0" tIns="0" rIns="0" bIns="0" rtlCol="0" anchor="t"/>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2022·</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广东</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高考真题）种子质量是农业生产的前提和保障。生产实践中</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latinLnBrk="1">
              <a:lnSpc>
                <a:spcPct val="150000"/>
              </a:lnSpc>
            </a:pP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常用</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TTC</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法检测种子活力，</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TTC</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（无色）进入活细胞后可被</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[H]</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还原成</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TTF</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latinLnBrk="1">
              <a:lnSpc>
                <a:spcPct val="150000"/>
              </a:lnSpc>
            </a:pP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（红色）。大豆充分吸胀后，取种胚浸于</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0.5%TTC</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溶液中，</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30</a:t>
            </a:r>
            <a:r>
              <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保温一段</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latinLnBrk="1">
              <a:lnSpc>
                <a:spcPct val="150000"/>
              </a:lnSpc>
            </a:pP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时间后部分种胚出现红色。下列叙述正确的是（</a:t>
            </a:r>
            <a:r>
              <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．该反应需要在光下进行</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B</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TTF</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可在细胞质基质中生成</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C</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TTF</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生成量与保温时间无关</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D</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．不能用红色深浅判断种子活力高低</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3" name="组合 2"/>
          <p:cNvGrpSpPr/>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真题溯源</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考向感知</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p>
        </p:txBody>
      </p:sp>
      <p:sp>
        <p:nvSpPr>
          <p:cNvPr id="7" name="文本框 6"/>
          <p:cNvSpPr txBox="1"/>
          <p:nvPr/>
        </p:nvSpPr>
        <p:spPr>
          <a:xfrm>
            <a:off x="7560310" y="2722245"/>
            <a:ext cx="577215" cy="706755"/>
          </a:xfrm>
          <a:prstGeom prst="rect">
            <a:avLst/>
          </a:prstGeom>
          <a:noFill/>
          <a:ln w="9525">
            <a:noFill/>
          </a:ln>
        </p:spPr>
        <p:txBody>
          <a:bodyPr wrap="square">
            <a:spAutoFit/>
          </a:bodyPr>
          <a:p>
            <a:pPr indent="0"/>
            <a:r>
              <a:rPr lang="en-US" altLang="en-US" sz="4000" b="1">
                <a:solidFill>
                  <a:srgbClr val="FF0000"/>
                </a:solidFill>
                <a:latin typeface="Times New Roman" panose="02020603050405020304" charset="0"/>
                <a:ea typeface="宋体" panose="02010600030101010101" pitchFamily="2" charset="-122"/>
              </a:rPr>
              <a:t>B</a:t>
            </a:r>
            <a:endParaRPr lang="en-US" altLang="en-US" sz="4000" b="1">
              <a:solidFill>
                <a:srgbClr val="FF0000"/>
              </a:solidFill>
              <a:latin typeface="Times New Roman" panose="02020603050405020304" charset="0"/>
              <a:ea typeface="宋体" panose="02010600030101010101" pitchFamily="2" charset="-122"/>
            </a:endParaRPr>
          </a:p>
        </p:txBody>
      </p:sp>
      <p:grpSp>
        <p:nvGrpSpPr>
          <p:cNvPr id="15" name="组合 14"/>
          <p:cNvGrpSpPr/>
          <p:nvPr/>
        </p:nvGrpSpPr>
        <p:grpSpPr>
          <a:xfrm>
            <a:off x="692150" y="3260725"/>
            <a:ext cx="10637520" cy="829945"/>
            <a:chOff x="14555" y="-12857"/>
            <a:chExt cx="16752" cy="1307"/>
          </a:xfrm>
        </p:grpSpPr>
        <p:cxnSp>
          <p:nvCxnSpPr>
            <p:cNvPr id="16" name="曲线连接符 15"/>
            <p:cNvCxnSpPr>
              <a:endCxn id="17" idx="1"/>
            </p:cNvCxnSpPr>
            <p:nvPr>
              <p:custDataLst>
                <p:tags r:id="rId1"/>
              </p:custDataLst>
            </p:nvPr>
          </p:nvCxnSpPr>
          <p:spPr>
            <a:xfrm flipV="1">
              <a:off x="17395" y="-12203"/>
              <a:ext cx="3259" cy="244"/>
            </a:xfrm>
            <a:prstGeom prst="curvedConnector3">
              <a:avLst>
                <a:gd name="adj1" fmla="val 50015"/>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7" name="矩形 16"/>
            <p:cNvSpPr/>
            <p:nvPr>
              <p:custDataLst>
                <p:tags r:id="rId2"/>
              </p:custDataLst>
            </p:nvPr>
          </p:nvSpPr>
          <p:spPr>
            <a:xfrm>
              <a:off x="20654" y="-12857"/>
              <a:ext cx="10653" cy="1307"/>
            </a:xfrm>
            <a:prstGeom prst="rect">
              <a:avLst/>
            </a:prstGeom>
            <a:solidFill>
              <a:schemeClr val="accent4">
                <a:lumMod val="20000"/>
                <a:lumOff val="80000"/>
                <a:alpha val="29000"/>
              </a:schemeClr>
            </a:solidFill>
            <a:ln w="28575" cmpd="thickThin">
              <a:noFill/>
              <a:prstDash val="sysDot"/>
            </a:ln>
          </p:spPr>
          <p:txBody>
            <a:bodyPr wrap="square">
              <a:spAutoFit/>
            </a:bodyPr>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大豆种子充分吸水胀大，此时未形成叶绿体，不能进行光合作用，该反应不需要在光下进行</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 name="圆角矩形 17"/>
            <p:cNvSpPr/>
            <p:nvPr>
              <p:custDataLst>
                <p:tags r:id="rId3"/>
              </p:custDataLst>
            </p:nvPr>
          </p:nvSpPr>
          <p:spPr>
            <a:xfrm>
              <a:off x="14555" y="-12592"/>
              <a:ext cx="2902"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2" name="组合 1"/>
          <p:cNvGrpSpPr/>
          <p:nvPr/>
        </p:nvGrpSpPr>
        <p:grpSpPr>
          <a:xfrm>
            <a:off x="692150" y="4088765"/>
            <a:ext cx="10877550" cy="911225"/>
            <a:chOff x="8272" y="-15747"/>
            <a:chExt cx="17130" cy="1435"/>
          </a:xfrm>
        </p:grpSpPr>
        <p:cxnSp>
          <p:nvCxnSpPr>
            <p:cNvPr id="6" name="曲线连接符 5"/>
            <p:cNvCxnSpPr>
              <a:stCxn id="11" idx="3"/>
            </p:cNvCxnSpPr>
            <p:nvPr>
              <p:custDataLst>
                <p:tags r:id="rId4"/>
              </p:custDataLst>
            </p:nvPr>
          </p:nvCxnSpPr>
          <p:spPr>
            <a:xfrm>
              <a:off x="14815" y="-15431"/>
              <a:ext cx="828" cy="129"/>
            </a:xfrm>
            <a:prstGeom prst="curvedConnector3">
              <a:avLst>
                <a:gd name="adj1" fmla="val 50000"/>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0" name="矩形 9"/>
            <p:cNvSpPr/>
            <p:nvPr>
              <p:custDataLst>
                <p:tags r:id="rId5"/>
              </p:custDataLst>
            </p:nvPr>
          </p:nvSpPr>
          <p:spPr>
            <a:xfrm>
              <a:off x="15707" y="-15619"/>
              <a:ext cx="9695" cy="1307"/>
            </a:xfrm>
            <a:prstGeom prst="rect">
              <a:avLst/>
            </a:prstGeom>
            <a:solidFill>
              <a:schemeClr val="accent6">
                <a:lumMod val="20000"/>
                <a:lumOff val="80000"/>
              </a:schemeClr>
            </a:solidFill>
            <a:ln w="28575" cmpd="thickThin">
              <a:noFill/>
              <a:prstDash val="sysDot"/>
            </a:ln>
          </p:spPr>
          <p:txBody>
            <a:bodyPr wrap="square">
              <a:spAutoFit/>
            </a:bodyPr>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细胞质基质中可通过细胞呼吸第一阶段产生</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[H]</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TTF</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可在细胞质基质中生成</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圆角矩形 10"/>
            <p:cNvSpPr/>
            <p:nvPr>
              <p:custDataLst>
                <p:tags r:id="rId6"/>
              </p:custDataLst>
            </p:nvPr>
          </p:nvSpPr>
          <p:spPr>
            <a:xfrm>
              <a:off x="8272" y="-15747"/>
              <a:ext cx="6543" cy="631"/>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12" name="组合 11"/>
          <p:cNvGrpSpPr/>
          <p:nvPr/>
        </p:nvGrpSpPr>
        <p:grpSpPr>
          <a:xfrm>
            <a:off x="629920" y="4747260"/>
            <a:ext cx="11095355" cy="1085850"/>
            <a:chOff x="7659" y="-14555"/>
            <a:chExt cx="17473" cy="1710"/>
          </a:xfrm>
        </p:grpSpPr>
        <p:cxnSp>
          <p:nvCxnSpPr>
            <p:cNvPr id="13" name="曲线连接符 12"/>
            <p:cNvCxnSpPr/>
            <p:nvPr>
              <p:custDataLst>
                <p:tags r:id="rId7"/>
              </p:custDataLst>
            </p:nvPr>
          </p:nvCxnSpPr>
          <p:spPr>
            <a:xfrm>
              <a:off x="13223" y="-13970"/>
              <a:ext cx="3922" cy="323"/>
            </a:xfrm>
            <a:prstGeom prst="curvedConnector3">
              <a:avLst>
                <a:gd name="adj1" fmla="val 50025"/>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4" name="矩形 13"/>
            <p:cNvSpPr/>
            <p:nvPr>
              <p:custDataLst>
                <p:tags r:id="rId8"/>
              </p:custDataLst>
            </p:nvPr>
          </p:nvSpPr>
          <p:spPr>
            <a:xfrm>
              <a:off x="17323" y="-14152"/>
              <a:ext cx="7809" cy="1307"/>
            </a:xfrm>
            <a:prstGeom prst="rect">
              <a:avLst/>
            </a:prstGeom>
            <a:solidFill>
              <a:schemeClr val="accent4">
                <a:lumMod val="20000"/>
                <a:lumOff val="80000"/>
                <a:alpha val="29000"/>
              </a:schemeClr>
            </a:solidFill>
            <a:ln w="28575" cmpd="thickThin">
              <a:noFill/>
              <a:prstDash val="sysDot"/>
            </a:ln>
          </p:spPr>
          <p:txBody>
            <a:bodyPr wrap="square">
              <a:spAutoFit/>
            </a:bodyPr>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保温时间较长时，较多的</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TTC</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进入活细胞，生成较多的红色</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TTF</a:t>
              </a:r>
              <a:endPar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圆角矩形 19"/>
            <p:cNvSpPr/>
            <p:nvPr>
              <p:custDataLst>
                <p:tags r:id="rId9"/>
              </p:custDataLst>
            </p:nvPr>
          </p:nvSpPr>
          <p:spPr>
            <a:xfrm>
              <a:off x="7659" y="-14555"/>
              <a:ext cx="5911"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8" name="组合 7"/>
          <p:cNvGrpSpPr/>
          <p:nvPr/>
        </p:nvGrpSpPr>
        <p:grpSpPr>
          <a:xfrm>
            <a:off x="785495" y="5323840"/>
            <a:ext cx="6475730" cy="1247140"/>
            <a:chOff x="7512" y="-14772"/>
            <a:chExt cx="10198" cy="1964"/>
          </a:xfrm>
        </p:grpSpPr>
        <p:cxnSp>
          <p:nvCxnSpPr>
            <p:cNvPr id="21" name="曲线连接符 20"/>
            <p:cNvCxnSpPr/>
            <p:nvPr>
              <p:custDataLst>
                <p:tags r:id="rId10"/>
              </p:custDataLst>
            </p:nvPr>
          </p:nvCxnSpPr>
          <p:spPr>
            <a:xfrm rot="5400000" flipV="1">
              <a:off x="7295" y="-13898"/>
              <a:ext cx="966" cy="532"/>
            </a:xfrm>
            <a:prstGeom prst="curvedConnector3">
              <a:avLst>
                <a:gd name="adj1" fmla="val 50104"/>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22" name="矩形 21"/>
            <p:cNvSpPr/>
            <p:nvPr>
              <p:custDataLst>
                <p:tags r:id="rId11"/>
              </p:custDataLst>
            </p:nvPr>
          </p:nvSpPr>
          <p:spPr>
            <a:xfrm>
              <a:off x="7855" y="-14115"/>
              <a:ext cx="9855" cy="1307"/>
            </a:xfrm>
            <a:prstGeom prst="rect">
              <a:avLst/>
            </a:prstGeom>
            <a:solidFill>
              <a:schemeClr val="accent5">
                <a:lumMod val="20000"/>
                <a:lumOff val="80000"/>
              </a:schemeClr>
            </a:solidFill>
            <a:ln w="28575" cmpd="thickThin">
              <a:noFill/>
              <a:prstDash val="sysDot"/>
            </a:ln>
          </p:spPr>
          <p:txBody>
            <a:bodyPr wrap="square">
              <a:spAutoFit/>
            </a:bodyPr>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相同时间内，种胚出现的红色越深，说明种胚代谢越旺盛，据此可判断种子活力的高低</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3" name="圆角矩形 22"/>
            <p:cNvSpPr/>
            <p:nvPr>
              <p:custDataLst>
                <p:tags r:id="rId12"/>
              </p:custDataLst>
            </p:nvPr>
          </p:nvSpPr>
          <p:spPr>
            <a:xfrm>
              <a:off x="7512" y="-14772"/>
              <a:ext cx="2608"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任意多边形: 形状 58"/>
          <p:cNvSpPr/>
          <p:nvPr/>
        </p:nvSpPr>
        <p:spPr>
          <a:xfrm>
            <a:off x="11442640" y="-1"/>
            <a:ext cx="749359" cy="763989"/>
          </a:xfrm>
          <a:custGeom>
            <a:avLst/>
            <a:gdLst>
              <a:gd name="connsiteX0" fmla="*/ 0 w 749359"/>
              <a:gd name="connsiteY0" fmla="*/ 0 h 763989"/>
              <a:gd name="connsiteX1" fmla="*/ 749359 w 749359"/>
              <a:gd name="connsiteY1" fmla="*/ 0 h 763989"/>
              <a:gd name="connsiteX2" fmla="*/ 749359 w 749359"/>
              <a:gd name="connsiteY2" fmla="*/ 763989 h 763989"/>
              <a:gd name="connsiteX3" fmla="*/ 698474 w 749359"/>
              <a:gd name="connsiteY3" fmla="*/ 745364 h 763989"/>
              <a:gd name="connsiteX4" fmla="*/ 21108 w 749359"/>
              <a:gd name="connsiteY4" fmla="*/ 67999 h 763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359" h="763989">
                <a:moveTo>
                  <a:pt x="0" y="0"/>
                </a:moveTo>
                <a:lnTo>
                  <a:pt x="749359" y="0"/>
                </a:lnTo>
                <a:lnTo>
                  <a:pt x="749359" y="763989"/>
                </a:lnTo>
                <a:lnTo>
                  <a:pt x="698474" y="745364"/>
                </a:lnTo>
                <a:cubicBezTo>
                  <a:pt x="393913" y="616546"/>
                  <a:pt x="149926" y="372559"/>
                  <a:pt x="21108" y="67999"/>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nvSpPr>
        <p:spPr>
          <a:xfrm flipV="1">
            <a:off x="8716245" y="564618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1"/>
            </p:custDataLst>
          </p:nvPr>
        </p:nvSpPr>
        <p:spPr>
          <a:xfrm>
            <a:off x="5561501" y="539111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4" name="任意多边形: 形状 63"/>
          <p:cNvSpPr/>
          <p:nvPr/>
        </p:nvSpPr>
        <p:spPr>
          <a:xfrm>
            <a:off x="5442125" y="2605448"/>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9" name="文本框 8"/>
          <p:cNvSpPr txBox="1"/>
          <p:nvPr/>
        </p:nvSpPr>
        <p:spPr>
          <a:xfrm>
            <a:off x="5561330" y="2883535"/>
            <a:ext cx="5864225" cy="654685"/>
          </a:xfrm>
          <a:prstGeom prst="rect">
            <a:avLst/>
          </a:prstGeom>
          <a:noFill/>
        </p:spPr>
        <p:txBody>
          <a:bodyPr wrap="none" lIns="0" tIns="0" rIns="0" bIns="0" rtlCol="0">
            <a:noAutofit/>
          </a:bodyPr>
          <a:lstStyle/>
          <a:p>
            <a:pPr marL="0" marR="0" lvl="0" indent="0" algn="l" defTabSz="914400" rtl="0" eaLnBrk="1" fontAlgn="auto" latinLnBrk="0" hangingPunct="1">
              <a:lnSpc>
                <a:spcPct val="110000"/>
              </a:lnSpc>
              <a:spcBef>
                <a:spcPct val="0"/>
              </a:spcBef>
              <a:spcAft>
                <a:spcPct val="0"/>
              </a:spcAft>
              <a:buClrTx/>
              <a:buSzTx/>
              <a:buFontTx/>
              <a:buNone/>
              <a:defRPr/>
            </a:pP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05  </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学以致用</a:t>
            </a: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能力提升</a:t>
            </a: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a:p>
            <a:pPr marL="0" marR="0" lvl="0" indent="0" algn="l" defTabSz="914400" rtl="0" eaLnBrk="1" fontAlgn="auto" latinLnBrk="0" hangingPunct="1">
              <a:lnSpc>
                <a:spcPct val="110000"/>
              </a:lnSpc>
              <a:spcBef>
                <a:spcPct val="0"/>
              </a:spcBef>
              <a:spcAft>
                <a:spcPct val="0"/>
              </a:spcAft>
              <a:buClrTx/>
              <a:buSzTx/>
              <a:buFontTx/>
              <a:buNone/>
              <a:defRPr/>
            </a:pP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4" name="任意多边形 24"/>
          <p:cNvSpPr/>
          <p:nvPr>
            <p:custDataLst>
              <p:tags r:id="rId2"/>
            </p:custDataLst>
          </p:nvPr>
        </p:nvSpPr>
        <p:spPr>
          <a:xfrm>
            <a:off x="2401106" y="42033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grpSp>
        <p:nvGrpSpPr>
          <p:cNvPr id="6" name="组合 5"/>
          <p:cNvGrpSpPr/>
          <p:nvPr/>
        </p:nvGrpSpPr>
        <p:grpSpPr>
          <a:xfrm>
            <a:off x="-635635" y="1909445"/>
            <a:ext cx="5377180" cy="5530850"/>
            <a:chOff x="-1001" y="3007"/>
            <a:chExt cx="8468" cy="8710"/>
          </a:xfrm>
        </p:grpSpPr>
        <p:sp>
          <p:nvSpPr>
            <p:cNvPr id="2" name="椭圆 1"/>
            <p:cNvSpPr/>
            <p:nvPr/>
          </p:nvSpPr>
          <p:spPr>
            <a:xfrm>
              <a:off x="-1001" y="3007"/>
              <a:ext cx="8469" cy="87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F35B0BEE-F18A-47BB-8FCB-E00DA2F2635D-6" descr="C:/Users/hp/AppData/Local/Temp/wpp.GWbXotwpp"/>
            <p:cNvPicPr>
              <a:picLocks noChangeAspect="1"/>
            </p:cNvPicPr>
            <p:nvPr/>
          </p:nvPicPr>
          <p:blipFill>
            <a:blip r:embed="rId3"/>
            <a:stretch>
              <a:fillRect/>
            </a:stretch>
          </p:blipFill>
          <p:spPr>
            <a:xfrm>
              <a:off x="-801" y="3293"/>
              <a:ext cx="7871" cy="8139"/>
            </a:xfrm>
            <a:prstGeom prst="rect">
              <a:avLst/>
            </a:prstGeom>
            <a:noFill/>
          </p:spPr>
        </p:pic>
      </p:gr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学以致用</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能力提升</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p>
        </p:txBody>
      </p:sp>
      <p:sp>
        <p:nvSpPr>
          <p:cNvPr id="48" name="文本框 47"/>
          <p:cNvSpPr txBox="1"/>
          <p:nvPr/>
        </p:nvSpPr>
        <p:spPr>
          <a:xfrm>
            <a:off x="10350500" y="106680"/>
            <a:ext cx="1754505" cy="460375"/>
          </a:xfrm>
          <a:prstGeom prst="rect">
            <a:avLst/>
          </a:prstGeom>
          <a:noFill/>
          <a:ln w="28575" cap="rnd" cmpd="sng">
            <a:solidFill>
              <a:schemeClr val="accent1">
                <a:shade val="50000"/>
                <a:alpha val="61000"/>
              </a:schemeClr>
            </a:solidFill>
            <a:prstDash val="solid"/>
          </a:ln>
        </p:spPr>
        <p:txBody>
          <a:bodyPr wrap="square" rtlCol="0">
            <a:spAutoFit/>
          </a:bodyPr>
          <a:p>
            <a:r>
              <a:rPr lang="zh-CN" altLang="en-US" sz="24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mn-ea"/>
              </a:rPr>
              <a:t>长句作答类</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C_4_BD#b8aa335f8?sp=1&amp;vcp=1&amp;pid=bf600daed&amp;color=50,104,134&amp;vtp=1&amp;bt=1&amp;bbb=1"/>
          <p:cNvSpPr/>
          <p:nvPr/>
        </p:nvSpPr>
        <p:spPr>
          <a:xfrm>
            <a:off x="226695" y="755650"/>
            <a:ext cx="4650740" cy="739775"/>
          </a:xfrm>
          <a:prstGeom prst="rect">
            <a:avLst/>
          </a:prstGeom>
          <a:noFill/>
        </p:spPr>
        <p:txBody>
          <a:bodyPr wrap="none" lIns="0" tIns="0" rIns="0" bIns="0" rtlCol="0" anchor="t"/>
          <a:p>
            <a:pPr algn="l" latinLnBrk="1">
              <a:lnSpc>
                <a:spcPts val="5200"/>
              </a:lnSpc>
            </a:pPr>
            <a:r>
              <a:rPr lang="en-US" altLang="zh-CN" sz="3000" b="1" i="0" dirty="0">
                <a:solidFill>
                  <a:srgbClr val="0000FF"/>
                </a:solidFill>
                <a:latin typeface="微软雅黑" panose="020B0503020204020204" pitchFamily="34" charset="-122"/>
                <a:ea typeface="微软雅黑" panose="020B0503020204020204" pitchFamily="34" charset="-122"/>
                <a:cs typeface="黑体" panose="02010609060101010101" pitchFamily="34" charset="-120"/>
              </a:rPr>
              <a:t>［事实概述类］</a:t>
            </a:r>
            <a:endParaRPr lang="en-US" altLang="zh-CN" sz="3000" b="1" i="0" dirty="0">
              <a:solidFill>
                <a:srgbClr val="0000FF"/>
              </a:solidFill>
              <a:latin typeface="微软雅黑" panose="020B0503020204020204" pitchFamily="34" charset="-122"/>
              <a:ea typeface="微软雅黑" panose="020B0503020204020204" pitchFamily="34" charset="-122"/>
              <a:cs typeface="黑体" panose="02010609060101010101" pitchFamily="34" charset="-120"/>
            </a:endParaRPr>
          </a:p>
        </p:txBody>
      </p:sp>
      <p:sp>
        <p:nvSpPr>
          <p:cNvPr id="6" name="QB_5_BD.124_1#136c597fc?vcp=1&amp;pid=b8aa335f8&amp;color=0,0,0&amp;vtp=1&amp;bbb=1&amp;hb=1"/>
          <p:cNvSpPr/>
          <p:nvPr/>
        </p:nvSpPr>
        <p:spPr>
          <a:xfrm>
            <a:off x="320040" y="1476248"/>
            <a:ext cx="11539728" cy="1849057"/>
          </a:xfrm>
          <a:prstGeom prst="rect">
            <a:avLst/>
          </a:prstGeom>
          <a:noFill/>
        </p:spPr>
        <p:txBody>
          <a:bodyPr wrap="none" lIns="0" tIns="0" rIns="0" bIns="0" rtlCol="0" anchor="t"/>
          <a:p>
            <a:pPr algn="l" latinLnBrk="1">
              <a:lnSpc>
                <a:spcPts val="5100"/>
              </a:lnSpc>
            </a:pPr>
            <a:r>
              <a:rPr lang="en-US" altLang="zh-CN" sz="2800" b="0" i="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1.中耕是指作物生长期中,</a:t>
            </a: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在植株之间去除杂草并进行松土的一项栽培措施,</a:t>
            </a:r>
            <a:endPar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l" latinLnBrk="1">
              <a:lnSpc>
                <a:spcPts val="5100"/>
              </a:lnSpc>
            </a:pP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该栽培措施对作物的作用有</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_______________________________________</a:t>
            </a:r>
            <a:r>
              <a:rPr lang="en-US" altLang="zh-CN"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_____</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_</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l" latinLnBrk="1">
              <a:lnSpc>
                <a:spcPts val="49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____________________________________</a:t>
            </a:r>
            <a:r>
              <a:rPr lang="en-US" altLang="zh-CN"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_____</a:t>
            </a: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b="0" i="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答出2点即可）。</a:t>
            </a:r>
            <a:endParaRPr lang="en-US" altLang="zh-CN" sz="28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QB_5_AN.125_1#136c597fc.blank?vcp=1&amp;pid=b8aa335f8&amp;color=0,0,0&amp;vpa=70&amp;vtp=1&amp;bbb=1&amp;hb=1"/>
          <p:cNvSpPr/>
          <p:nvPr/>
        </p:nvSpPr>
        <p:spPr>
          <a:xfrm>
            <a:off x="565150" y="2118360"/>
            <a:ext cx="11323955" cy="1207135"/>
          </a:xfrm>
          <a:prstGeom prst="rect">
            <a:avLst/>
          </a:prstGeom>
          <a:noFill/>
        </p:spPr>
        <p:txBody>
          <a:bodyPr wrap="square" lIns="0" tIns="0" rIns="0" bIns="0" rtlCol="0" anchor="t"/>
          <a:p>
            <a:pPr latinLnBrk="1">
              <a:lnSpc>
                <a:spcPct val="150000"/>
              </a:lnSpc>
            </a:pPr>
            <a:r>
              <a:rPr lang="en-US" altLang="zh-CN" sz="2800" b="1" i="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800" b="0" i="0" dirty="0" err="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减少杂草对水分</a:t>
            </a:r>
            <a:r>
              <a:rPr lang="en-US" altLang="zh-CN" sz="2800" b="0" i="0" dirty="0" err="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、矿质元素和光的竞争</a:t>
            </a:r>
            <a:r>
              <a:rPr lang="en-US" altLang="zh-CN" sz="2800" b="0" i="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800" b="0" i="0" dirty="0" err="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增加土壤氧气含量,促进根系的呼吸作用</a:t>
            </a:r>
            <a:endParaRPr lang="en-US" altLang="zh-CN" sz="2800" dirty="0">
              <a:latin typeface="微软雅黑" panose="020B0503020204020204" pitchFamily="34" charset="-122"/>
              <a:ea typeface="微软雅黑" panose="020B0503020204020204" pitchFamily="34" charset="-122"/>
              <a:cs typeface="微软雅黑" panose="020B0503020204020204" pitchFamily="34" charset="-122"/>
            </a:endParaRPr>
          </a:p>
        </p:txBody>
      </p:sp>
      <mc:AlternateContent xmlns:mc="http://schemas.openxmlformats.org/markup-compatibility/2006">
        <mc:Choice xmlns:a14="http://schemas.microsoft.com/office/drawing/2010/main" Requires="a14">
          <p:sp>
            <p:nvSpPr>
              <p:cNvPr id="8" name="QB_5_BD.126_1#b077c8bdb?vcp=1&amp;pid=b8aa335f8&amp;color=0,0,0&amp;vtp=1&amp;bbb=1&amp;hb=1"/>
              <p:cNvSpPr/>
              <p:nvPr/>
            </p:nvSpPr>
            <p:spPr>
              <a:xfrm>
                <a:off x="288290" y="3841750"/>
                <a:ext cx="11674475" cy="1849120"/>
              </a:xfrm>
              <a:prstGeom prst="rect">
                <a:avLst/>
              </a:prstGeom>
              <a:noFill/>
            </p:spPr>
            <p:txBody>
              <a:bodyPr wrap="none" lIns="0" tIns="0" rIns="0" bIns="0" rtlCol="0" anchor="t"/>
              <a:p>
                <a:pPr algn="l" latinLnBrk="1">
                  <a:lnSpc>
                    <a:spcPts val="5100"/>
                  </a:lnSpc>
                </a:pPr>
                <a:r>
                  <a:rPr lang="en-US" altLang="zh-CN" sz="2800" b="0" i="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2.假设从培养基中得到了能高效降解某种有机物</a:t>
                </a:r>
                <a14:m>
                  <m:oMath xmlns:m="http://schemas.openxmlformats.org/officeDocument/2006/math">
                    <m:r>
                      <m:rPr>
                        <m:sty m:val="p"/>
                      </m:rPr>
                      <a:rPr lang="en-US" altLang="zh-CN" sz="2800" b="0" i="0" dirty="0">
                        <a:solidFill>
                          <a:srgbClr val="000000"/>
                        </a:solidFill>
                        <a:latin typeface="Cambria Math" panose="02040503050406030204" pitchFamily="18" charset="0"/>
                        <a:ea typeface="微软雅黑" panose="020B0503020204020204" pitchFamily="34" charset="-122"/>
                        <a:cs typeface="Cambria Math" panose="02040503050406030204" pitchFamily="18" charset="0"/>
                      </a:rPr>
                      <m:t>X</m:t>
                    </m:r>
                  </m:oMath>
                </a14:m>
                <a:r>
                  <a:rPr lang="en-US" altLang="zh-CN" sz="2800" b="0" i="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的细菌,且该菌能将</a:t>
                </a:r>
                <a14:m>
                  <m:oMath xmlns:m="http://schemas.openxmlformats.org/officeDocument/2006/math">
                    <m:r>
                      <m:rPr>
                        <m:sty m:val="p"/>
                      </m:rPr>
                      <a:rPr lang="en-US" altLang="zh-CN" sz="2800" b="0" i="0" dirty="0">
                        <a:solidFill>
                          <a:srgbClr val="000000"/>
                        </a:solidFill>
                        <a:latin typeface="Cambria Math" panose="02040503050406030204" pitchFamily="18" charset="0"/>
                        <a:ea typeface="微软雅黑" panose="020B0503020204020204" pitchFamily="34" charset="-122"/>
                        <a:cs typeface="Cambria Math" panose="02040503050406030204" pitchFamily="18" charset="0"/>
                      </a:rPr>
                      <m:t>X</m:t>
                    </m:r>
                  </m:oMath>
                </a14:m>
                <a:r>
                  <a:rPr lang="en-US" altLang="zh-CN" sz="2800" b="0" i="0" kern="0" spc="-99900"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代谢</a:t>
                </a:r>
                <a:endPar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latinLnBrk="1">
                  <a:lnSpc>
                    <a:spcPts val="5100"/>
                  </a:lnSpc>
                </a:pP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为丙酮酸</a:t>
                </a:r>
                <a:r>
                  <a:rPr lang="en-US" altLang="zh-CN" sz="2800" b="0" i="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,则在有氧条件下</a:t>
                </a: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,丙酮酸可为该菌的生长提供</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____________________</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latinLnBrk="1">
                  <a:lnSpc>
                    <a:spcPts val="5100"/>
                  </a:lnSpc>
                </a:pP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和</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______</a:t>
                </a: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2800" dirty="0">
                  <a:latin typeface="微软雅黑" panose="020B0503020204020204" pitchFamily="34" charset="-122"/>
                  <a:ea typeface="微软雅黑" panose="020B0503020204020204" pitchFamily="34" charset="-122"/>
                  <a:cs typeface="微软雅黑" panose="020B0503020204020204" pitchFamily="34" charset="-122"/>
                </a:endParaRPr>
              </a:p>
            </p:txBody>
          </p:sp>
        </mc:Choice>
        <mc:Fallback>
          <p:sp>
            <p:nvSpPr>
              <p:cNvPr id="8" name="QB_5_BD.126_1#b077c8bdb?vcp=1&amp;pid=b8aa335f8&amp;color=0,0,0&amp;vtp=1&amp;bbb=1&amp;hb=1"/>
              <p:cNvSpPr>
                <a:spLocks noRot="1" noChangeAspect="1" noMove="1" noResize="1" noEditPoints="1" noAdjustHandles="1" noChangeArrowheads="1" noChangeShapeType="1" noTextEdit="1"/>
              </p:cNvSpPr>
              <p:nvPr/>
            </p:nvSpPr>
            <p:spPr>
              <a:xfrm>
                <a:off x="288290" y="3841750"/>
                <a:ext cx="11674475" cy="1849120"/>
              </a:xfrm>
              <a:prstGeom prst="rect">
                <a:avLst/>
              </a:prstGeom>
              <a:blipFill rotWithShape="1">
                <a:blip r:embed="rId1"/>
                <a:stretch>
                  <a:fillRect r="-375" b="-5082"/>
                </a:stretch>
              </a:blipFill>
            </p:spPr>
            <p:txBody>
              <a:bodyPr/>
              <a:lstStyle/>
              <a:p>
                <a:r>
                  <a:rPr lang="zh-CN" altLang="en-US">
                    <a:noFill/>
                  </a:rPr>
                  <a:t> </a:t>
                </a:r>
              </a:p>
            </p:txBody>
          </p:sp>
        </mc:Fallback>
      </mc:AlternateContent>
      <p:sp>
        <p:nvSpPr>
          <p:cNvPr id="9" name="QB_5_AN.127_1#b077c8bdb.blank?vcp=1&amp;pid=b8aa335f8&amp;color=0,0,0&amp;vpa=71&amp;vtp=1&amp;bbb=1&amp;hb=1"/>
          <p:cNvSpPr/>
          <p:nvPr/>
        </p:nvSpPr>
        <p:spPr>
          <a:xfrm>
            <a:off x="8687435" y="4420870"/>
            <a:ext cx="3275965" cy="897890"/>
          </a:xfrm>
          <a:prstGeom prst="rect">
            <a:avLst/>
          </a:prstGeom>
          <a:noFill/>
        </p:spPr>
        <p:txBody>
          <a:bodyPr wrap="square" lIns="0" tIns="0" rIns="0" bIns="0" rtlCol="0" anchor="t"/>
          <a:p>
            <a:pPr latinLnBrk="1">
              <a:lnSpc>
                <a:spcPct val="150000"/>
              </a:lnSpc>
            </a:pPr>
            <a:r>
              <a:rPr lang="en-US" altLang="zh-CN" sz="2800" b="0" i="0" dirty="0" err="1" smtClean="0">
                <a:solidFill>
                  <a:srgbClr val="FF0000"/>
                </a:solidFill>
                <a:latin typeface="微软雅黑" panose="020B0503020204020204" pitchFamily="34" charset="-122"/>
                <a:ea typeface="微软雅黑" panose="020B0503020204020204" pitchFamily="34" charset="-122"/>
                <a:cs typeface="Times New Roman" panose="02020603050405020304" pitchFamily="34" charset="-120"/>
              </a:rPr>
              <a:t>合成其他物质的原料</a:t>
            </a:r>
            <a:endParaRPr lang="en-US" altLang="zh-CN" sz="2800" b="0" i="0" dirty="0" err="1" smtClean="0">
              <a:solidFill>
                <a:srgbClr val="FF0000"/>
              </a:solidFill>
              <a:latin typeface="微软雅黑" panose="020B0503020204020204" pitchFamily="34" charset="-122"/>
              <a:ea typeface="微软雅黑" panose="020B0503020204020204" pitchFamily="34" charset="-122"/>
              <a:cs typeface="Times New Roman" panose="02020603050405020304" pitchFamily="34" charset="-120"/>
            </a:endParaRPr>
          </a:p>
          <a:p>
            <a:pPr latinLnBrk="1">
              <a:lnSpc>
                <a:spcPct val="150000"/>
              </a:lnSpc>
            </a:pPr>
            <a:endParaRPr lang="en-US" altLang="zh-CN" sz="2800" b="0" i="0" dirty="0" err="1" smtClean="0">
              <a:solidFill>
                <a:srgbClr val="FF0000"/>
              </a:solidFill>
              <a:latin typeface="微软雅黑" panose="020B0503020204020204" pitchFamily="34" charset="-122"/>
              <a:ea typeface="微软雅黑" panose="020B0503020204020204" pitchFamily="34" charset="-122"/>
              <a:cs typeface="Times New Roman" panose="02020603050405020304" pitchFamily="34" charset="-120"/>
            </a:endParaRPr>
          </a:p>
        </p:txBody>
      </p:sp>
      <p:sp>
        <p:nvSpPr>
          <p:cNvPr id="10" name="QB_5_AN.128_1#b077c8bdb.blank?vcp=1&amp;pid=b8aa335f8&amp;color=0,0,0&amp;vpa=72&amp;vtp=1&amp;bbb=1"/>
          <p:cNvSpPr/>
          <p:nvPr/>
        </p:nvSpPr>
        <p:spPr>
          <a:xfrm>
            <a:off x="664369" y="5137150"/>
            <a:ext cx="969963" cy="553657"/>
          </a:xfrm>
          <a:prstGeom prst="rect">
            <a:avLst/>
          </a:prstGeom>
          <a:noFill/>
        </p:spPr>
        <p:txBody>
          <a:bodyPr wrap="none" lIns="0" tIns="0" rIns="0" bIns="0" rtlCol="0" anchor="t"/>
          <a:p>
            <a:pPr algn="ctr" latinLnBrk="1">
              <a:lnSpc>
                <a:spcPts val="4900"/>
              </a:lnSpc>
            </a:pPr>
            <a:r>
              <a:rPr lang="en-US" altLang="zh-CN" sz="2800" i="0" dirty="0">
                <a:solidFill>
                  <a:srgbClr val="FF0000"/>
                </a:solidFill>
                <a:latin typeface="微软雅黑" panose="020B0503020204020204" pitchFamily="34" charset="-122"/>
                <a:ea typeface="微软雅黑" panose="020B0503020204020204" pitchFamily="34" charset="-122"/>
                <a:cs typeface="Times New Roman" panose="02020603050405020304" pitchFamily="34" charset="-120"/>
              </a:rPr>
              <a:t>能量</a:t>
            </a:r>
            <a:endParaRPr lang="en-US" altLang="zh-CN" sz="2800" i="0" dirty="0">
              <a:solidFill>
                <a:srgbClr val="FF0000"/>
              </a:solidFill>
              <a:latin typeface="微软雅黑" panose="020B0503020204020204" pitchFamily="34" charset="-122"/>
              <a:ea typeface="微软雅黑" panose="020B0503020204020204" pitchFamily="34" charset="-122"/>
              <a:cs typeface="Times New Roman" panose="02020603050405020304" pitchFamily="34" charset="-12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blinds(horizontal)">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blinds(horizontal)">
                                      <p:cBhvr>
                                        <p:cTn id="1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build="p"/>
      <p:bldP spid="9" grpId="0" animBg="1" build="p"/>
      <p:bldP spid="10" grpId="0" animBg="1"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学以致用</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能力提升</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p>
        </p:txBody>
      </p:sp>
      <p:sp>
        <p:nvSpPr>
          <p:cNvPr id="48" name="文本框 47"/>
          <p:cNvSpPr txBox="1"/>
          <p:nvPr/>
        </p:nvSpPr>
        <p:spPr>
          <a:xfrm>
            <a:off x="10350500" y="106680"/>
            <a:ext cx="1754505" cy="460375"/>
          </a:xfrm>
          <a:prstGeom prst="rect">
            <a:avLst/>
          </a:prstGeom>
          <a:noFill/>
          <a:ln w="28575" cap="rnd" cmpd="sng">
            <a:solidFill>
              <a:schemeClr val="accent1">
                <a:shade val="50000"/>
                <a:alpha val="61000"/>
              </a:schemeClr>
            </a:solidFill>
            <a:prstDash val="solid"/>
          </a:ln>
        </p:spPr>
        <p:txBody>
          <a:bodyPr wrap="square" rtlCol="0">
            <a:spAutoFit/>
          </a:bodyPr>
          <a:p>
            <a:r>
              <a:rPr lang="zh-CN" altLang="en-US" sz="24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mn-ea"/>
              </a:rPr>
              <a:t>长句作答类</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0" name="QB_5_BD.129_1#b770921b4?vcp=1&amp;pid=b8aa335f8&amp;color=0,0,0&amp;vtp=1&amp;bt=1&amp;bbb=1&amp;hb=1"/>
          <p:cNvSpPr/>
          <p:nvPr/>
        </p:nvSpPr>
        <p:spPr>
          <a:xfrm>
            <a:off x="330835" y="932104"/>
            <a:ext cx="11539728" cy="2496757"/>
          </a:xfrm>
          <a:prstGeom prst="rect">
            <a:avLst/>
          </a:prstGeom>
          <a:noFill/>
        </p:spPr>
        <p:txBody>
          <a:bodyPr wrap="none" lIns="0" tIns="0" rIns="0" bIns="0" rtlCol="0" anchor="t"/>
          <a:p>
            <a:pPr algn="l" latinLnBrk="1">
              <a:lnSpc>
                <a:spcPts val="5100"/>
              </a:lnSpc>
            </a:pPr>
            <a:r>
              <a:rPr lang="en-US" altLang="zh-CN" sz="2800" b="0" i="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3</a:t>
            </a: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.酵母菌细胞内丙酮酸在</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____________________________</a:t>
            </a: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b="0" i="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填场所</a:t>
            </a: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）被消</a:t>
            </a:r>
            <a:endPar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l" latinLnBrk="1">
              <a:lnSpc>
                <a:spcPts val="5100"/>
              </a:lnSpc>
            </a:pP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耗</a:t>
            </a:r>
            <a:r>
              <a:rPr lang="en-US" altLang="zh-CN" sz="2800" b="0" i="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，从能量转化角度分析，</a:t>
            </a: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丙酮酸在不同场所被分解时有什么不同？</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____</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l" latinLnBrk="1">
              <a:lnSpc>
                <a:spcPts val="5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________________________________________________________________</a:t>
            </a:r>
            <a:r>
              <a:rPr lang="en-US" altLang="zh-CN"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________</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l" latinLnBrk="1">
              <a:lnSpc>
                <a:spcPts val="49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__________________________________</a:t>
            </a: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28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QB_5_AN.130_1#b770921b4.blank?vcp=1&amp;pid=b8aa335f8&amp;color=0,0,0&amp;vpa=73&amp;vtp=1&amp;bbb=1"/>
          <p:cNvSpPr/>
          <p:nvPr/>
        </p:nvSpPr>
        <p:spPr>
          <a:xfrm>
            <a:off x="3998754" y="932104"/>
            <a:ext cx="5003800" cy="553657"/>
          </a:xfrm>
          <a:prstGeom prst="rect">
            <a:avLst/>
          </a:prstGeom>
          <a:noFill/>
        </p:spPr>
        <p:txBody>
          <a:bodyPr wrap="none" lIns="0" tIns="0" rIns="0" bIns="0" rtlCol="0" anchor="t"/>
          <a:p>
            <a:pPr algn="ctr" latinLnBrk="1">
              <a:lnSpc>
                <a:spcPts val="4900"/>
              </a:lnSpc>
            </a:pPr>
            <a:r>
              <a:rPr lang="en-US" altLang="zh-CN" sz="2800" b="0" i="0" dirty="0" err="1" smtClean="0">
                <a:solidFill>
                  <a:srgbClr val="FF0000"/>
                </a:solidFill>
                <a:latin typeface="微软雅黑" panose="020B0503020204020204" pitchFamily="34" charset="-122"/>
                <a:ea typeface="微软雅黑" panose="020B0503020204020204" pitchFamily="34" charset="-122"/>
                <a:cs typeface="Times New Roman" panose="02020603050405020304" pitchFamily="34" charset="-120"/>
              </a:rPr>
              <a:t>细胞质基质和线粒体基质</a:t>
            </a:r>
            <a:endParaRPr lang="en-US" altLang="zh-CN" sz="2800" b="0" i="0" dirty="0" err="1" smtClean="0">
              <a:solidFill>
                <a:srgbClr val="FF0000"/>
              </a:solidFill>
              <a:latin typeface="微软雅黑" panose="020B0503020204020204" pitchFamily="34" charset="-122"/>
              <a:ea typeface="微软雅黑" panose="020B0503020204020204" pitchFamily="34" charset="-122"/>
              <a:cs typeface="Times New Roman" panose="02020603050405020304" pitchFamily="34" charset="-120"/>
            </a:endParaRPr>
          </a:p>
        </p:txBody>
      </p:sp>
      <mc:AlternateContent xmlns:mc="http://schemas.openxmlformats.org/markup-compatibility/2006">
        <mc:Choice xmlns:a14="http://schemas.microsoft.com/office/drawing/2010/main" Requires="a14">
          <p:sp>
            <p:nvSpPr>
              <p:cNvPr id="12" name="QB_5_AN.131_1#b770921b4.blank?vcp=1&amp;pid=b8aa335f8&amp;color=0,0,0&amp;vpa=74&amp;vtp=1&amp;bbb=1&amp;hb=1"/>
              <p:cNvSpPr/>
              <p:nvPr/>
            </p:nvSpPr>
            <p:spPr>
              <a:xfrm>
                <a:off x="330835" y="1593139"/>
                <a:ext cx="11539728" cy="1835849"/>
              </a:xfrm>
              <a:prstGeom prst="rect">
                <a:avLst/>
              </a:prstGeom>
              <a:noFill/>
            </p:spPr>
            <p:txBody>
              <a:bodyPr wrap="square" lIns="0" tIns="0" rIns="0" bIns="0" rtlCol="0" anchor="t"/>
              <a:p>
                <a:pPr latinLnBrk="1">
                  <a:lnSpc>
                    <a:spcPct val="150000"/>
                  </a:lnSpc>
                </a:pPr>
                <a:r>
                  <a:rPr lang="en-US" altLang="zh-CN" sz="28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在细胞质基质中丙酮酸分解不释放能量</a:t>
                </a:r>
                <a:r>
                  <a:rPr lang="en-US" altLang="zh-CN" sz="2800" b="0" i="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，不合成</a:t>
                </a:r>
                <a14:m>
                  <m:oMath xmlns:m="http://schemas.openxmlformats.org/officeDocument/2006/math">
                    <m:r>
                      <m:rPr>
                        <m:sty m:val="p"/>
                      </m:rPr>
                      <a:rPr lang="en-US" altLang="zh-CN" sz="2800" b="0" i="0" dirty="0">
                        <a:solidFill>
                          <a:srgbClr val="FF0000"/>
                        </a:solidFill>
                        <a:latin typeface="Cambria Math" panose="02040503050406030204" pitchFamily="18" charset="0"/>
                        <a:ea typeface="微软雅黑" panose="020B0503020204020204" pitchFamily="34" charset="-122"/>
                        <a:cs typeface="Cambria Math" panose="02040503050406030204" pitchFamily="18" charset="0"/>
                      </a:rPr>
                      <m:t>ATP</m:t>
                    </m:r>
                  </m:oMath>
                </a14:m>
                <a:r>
                  <a:rPr lang="en-US" altLang="zh-CN" sz="28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，但在线粒体基质中丙酮酸分解释放的能量可用于合成</a:t>
                </a:r>
                <a14:m>
                  <m:oMath xmlns:m="http://schemas.openxmlformats.org/officeDocument/2006/math">
                    <m:r>
                      <m:rPr>
                        <m:sty m:val="p"/>
                      </m:rPr>
                      <a:rPr lang="en-US" altLang="zh-CN" sz="2800" b="0" i="0" dirty="0">
                        <a:solidFill>
                          <a:srgbClr val="FF0000"/>
                        </a:solidFill>
                        <a:latin typeface="Cambria Math" panose="02040503050406030204" pitchFamily="18" charset="0"/>
                        <a:ea typeface="微软雅黑" panose="020B0503020204020204" pitchFamily="34" charset="-122"/>
                        <a:cs typeface="Cambria Math" panose="02040503050406030204" pitchFamily="18" charset="0"/>
                      </a:rPr>
                      <m:t>ATP</m:t>
                    </m:r>
                  </m:oMath>
                </a14:m>
                <a:r>
                  <a:rPr lang="en-US" altLang="zh-CN" sz="100" b="0" i="0" kern="0" spc="-99900"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2800" dirty="0">
                  <a:latin typeface="微软雅黑" panose="020B0503020204020204" pitchFamily="34" charset="-122"/>
                  <a:ea typeface="微软雅黑" panose="020B0503020204020204" pitchFamily="34" charset="-122"/>
                  <a:cs typeface="微软雅黑" panose="020B0503020204020204" pitchFamily="34" charset="-122"/>
                </a:endParaRPr>
              </a:p>
            </p:txBody>
          </p:sp>
        </mc:Choice>
        <mc:Fallback>
          <p:sp>
            <p:nvSpPr>
              <p:cNvPr id="12" name="QB_5_AN.131_1#b770921b4.blank?vcp=1&amp;pid=b8aa335f8&amp;color=0,0,0&amp;vpa=74&amp;vtp=1&amp;bbb=1&amp;hb=1"/>
              <p:cNvSpPr>
                <a:spLocks noRot="1" noChangeAspect="1" noMove="1" noResize="1" noEditPoints="1" noAdjustHandles="1" noChangeArrowheads="1" noChangeShapeType="1" noTextEdit="1"/>
              </p:cNvSpPr>
              <p:nvPr/>
            </p:nvSpPr>
            <p:spPr>
              <a:xfrm>
                <a:off x="330835" y="1593139"/>
                <a:ext cx="11539728" cy="1835849"/>
              </a:xfrm>
              <a:prstGeom prst="rect">
                <a:avLst/>
              </a:prstGeom>
              <a:blipFill rotWithShape="1">
                <a:blip r:embed="rId1"/>
                <a:stretch>
                  <a:fillRect t="-30" r="4" b="-4566"/>
                </a:stretch>
              </a:blipFill>
            </p:spPr>
            <p:txBody>
              <a:bodyPr/>
              <a:lstStyle/>
              <a:p>
                <a:r>
                  <a:rPr lang="zh-CN" altLang="en-US">
                    <a:noFill/>
                  </a:rPr>
                  <a:t> </a:t>
                </a:r>
              </a:p>
            </p:txBody>
          </p:sp>
        </mc:Fallback>
      </mc:AlternateContent>
      <p:sp>
        <p:nvSpPr>
          <p:cNvPr id="13" name="QB_5_BD.132_1#f45fd7a39?vcp=1&amp;pid=e99f9cacf&amp;color=0,0,0&amp;vtp=1&amp;bbb=1&amp;hb=1"/>
          <p:cNvSpPr/>
          <p:nvPr/>
        </p:nvSpPr>
        <p:spPr>
          <a:xfrm>
            <a:off x="288290" y="3628765"/>
            <a:ext cx="11539728" cy="2496757"/>
          </a:xfrm>
          <a:prstGeom prst="rect">
            <a:avLst/>
          </a:prstGeom>
          <a:noFill/>
        </p:spPr>
        <p:txBody>
          <a:bodyPr wrap="none" lIns="0" tIns="0" rIns="0" bIns="0" rtlCol="0" anchor="t"/>
          <a:p>
            <a:pPr algn="l" latinLnBrk="1">
              <a:lnSpc>
                <a:spcPts val="5100"/>
              </a:lnSpc>
            </a:pPr>
            <a:r>
              <a:rPr lang="en-US" altLang="zh-CN" sz="2800" b="0" i="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4.粮食储藏过程中有时会发生粮堆湿度增大的现象</a:t>
            </a: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,其原因是</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____________</a:t>
            </a:r>
            <a:r>
              <a:rPr lang="en-US" altLang="zh-CN"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__</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l" latinLnBrk="1">
              <a:lnSpc>
                <a:spcPts val="5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___________________</a:t>
            </a: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1" fontAlgn="auto" latinLnBrk="1" hangingPunct="1">
              <a:lnSpc>
                <a:spcPts val="5100"/>
              </a:lnSpc>
              <a:spcBef>
                <a:spcPts val="0"/>
              </a:spcBef>
              <a:spcAft>
                <a:spcPts val="0"/>
              </a:spcAft>
              <a:buClrTx/>
              <a:buSzTx/>
              <a:buFontTx/>
              <a:buNone/>
              <a:defRPr/>
            </a:pPr>
            <a:r>
              <a:rPr kumimoji="0" lang="en-US" altLang="zh-CN" sz="2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5.同一植株的底部叶片呼吸作用强度比顶部叶片弱,其内部原因最可能是</a:t>
            </a:r>
            <a:endParaRPr kumimoji="0" lang="en-US" altLang="zh-CN" sz="2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1" fontAlgn="auto" latinLnBrk="1" hangingPunct="1">
              <a:lnSpc>
                <a:spcPts val="4900"/>
              </a:lnSpc>
              <a:spcBef>
                <a:spcPts val="0"/>
              </a:spcBef>
              <a:spcAft>
                <a:spcPts val="0"/>
              </a:spcAft>
              <a:buClrTx/>
              <a:buSzTx/>
              <a:buFontTx/>
              <a:buNone/>
              <a:defRPr/>
            </a:pPr>
            <a:r>
              <a:rPr kumimoji="0" lang="en-US" altLang="zh-CN" sz="2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_______________________________________</a:t>
            </a:r>
            <a:r>
              <a:rPr lang="en-US" altLang="zh-CN" sz="2800" noProof="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_____</a:t>
            </a:r>
            <a:r>
              <a:rPr kumimoji="0" lang="en-US" altLang="zh-CN" sz="2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28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QB_5_AN.133_1#f45fd7a39.blank?vcp=1&amp;pid=e99f9cacf&amp;color=0,0,0&amp;vpa=75&amp;vtp=1&amp;bbb=1&amp;hb=1"/>
          <p:cNvSpPr/>
          <p:nvPr/>
        </p:nvSpPr>
        <p:spPr>
          <a:xfrm>
            <a:off x="330835" y="3629025"/>
            <a:ext cx="11452225" cy="1207135"/>
          </a:xfrm>
          <a:prstGeom prst="rect">
            <a:avLst/>
          </a:prstGeom>
          <a:noFill/>
        </p:spPr>
        <p:txBody>
          <a:bodyPr wrap="square" lIns="0" tIns="0" rIns="0" bIns="0" rtlCol="0" anchor="t"/>
          <a:p>
            <a:pPr latinLnBrk="1">
              <a:lnSpc>
                <a:spcPct val="150000"/>
              </a:lnSpc>
            </a:pPr>
            <a:r>
              <a:rPr lang="en-US" altLang="zh-CN" sz="2800" b="1" i="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800" b="0" i="0" dirty="0" err="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种子在有氧呼吸过程中产生了水</a:t>
            </a:r>
            <a:endParaRPr lang="en-US" altLang="zh-CN" sz="28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QB_5_AN.135_1#f45fd7a39.blank?vcp=1&amp;pid=e99f9cacf&amp;color=0,0,0&amp;vpa=76&amp;vtp=1&amp;bbb=1"/>
          <p:cNvSpPr/>
          <p:nvPr/>
        </p:nvSpPr>
        <p:spPr>
          <a:xfrm>
            <a:off x="288449" y="5578215"/>
            <a:ext cx="6870700" cy="553657"/>
          </a:xfrm>
          <a:prstGeom prst="rect">
            <a:avLst/>
          </a:prstGeom>
          <a:noFill/>
        </p:spPr>
        <p:txBody>
          <a:bodyPr wrap="none" lIns="0" tIns="0" rIns="0" bIns="0" rtlCol="0" anchor="t"/>
          <a:p>
            <a:pPr algn="ctr" latinLnBrk="1">
              <a:lnSpc>
                <a:spcPts val="4900"/>
              </a:lnSpc>
            </a:pPr>
            <a:r>
              <a:rPr lang="en-US" altLang="zh-CN" sz="2800" b="0" i="0" dirty="0" err="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同一植株的底部叶片衰老</a:t>
            </a:r>
            <a:r>
              <a:rPr lang="en-US" altLang="zh-CN" sz="2800" b="0" i="0" dirty="0" err="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,酶活性降低</a:t>
            </a:r>
            <a:endParaRPr lang="en-US" altLang="zh-CN" sz="2800" dirty="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blinds(horizontal)">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blinds(horizontal)">
                                      <p:cBhvr>
                                        <p:cTn id="12" dur="500"/>
                                        <p:tgtEl>
                                          <p:spTgt spid="1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animEffect transition="in" filter="blinds(horizontal)">
                                      <p:cBhvr>
                                        <p:cTn id="17" dur="500"/>
                                        <p:tgtEl>
                                          <p:spTgt spid="1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6">
                                            <p:txEl>
                                              <p:pRg st="0" end="0"/>
                                            </p:txEl>
                                          </p:spTgt>
                                        </p:tgtEl>
                                        <p:attrNameLst>
                                          <p:attrName>style.visibility</p:attrName>
                                        </p:attrNameLst>
                                      </p:cBhvr>
                                      <p:to>
                                        <p:strVal val="visible"/>
                                      </p:to>
                                    </p:set>
                                    <p:animEffect transition="in" filter="blinds(horizontal)">
                                      <p:cBhvr>
                                        <p:cTn id="22"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build="p"/>
      <p:bldP spid="12" grpId="0" animBg="1" build="p"/>
      <p:bldP spid="14" grpId="0" animBg="1" build="p"/>
      <p:bldP spid="16" grpId="0" animBg="1"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学以致用</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能力提升</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p>
        </p:txBody>
      </p:sp>
      <p:sp>
        <p:nvSpPr>
          <p:cNvPr id="48" name="文本框 47"/>
          <p:cNvSpPr txBox="1"/>
          <p:nvPr/>
        </p:nvSpPr>
        <p:spPr>
          <a:xfrm>
            <a:off x="10350500" y="106680"/>
            <a:ext cx="1754505" cy="460375"/>
          </a:xfrm>
          <a:prstGeom prst="rect">
            <a:avLst/>
          </a:prstGeom>
          <a:noFill/>
          <a:ln w="28575" cap="rnd" cmpd="sng">
            <a:solidFill>
              <a:schemeClr val="accent1">
                <a:shade val="50000"/>
                <a:alpha val="61000"/>
              </a:schemeClr>
            </a:solidFill>
            <a:prstDash val="solid"/>
          </a:ln>
        </p:spPr>
        <p:txBody>
          <a:bodyPr wrap="square" rtlCol="0">
            <a:spAutoFit/>
          </a:bodyPr>
          <a:p>
            <a:r>
              <a:rPr lang="zh-CN" altLang="en-US" sz="24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mn-ea"/>
              </a:rPr>
              <a:t>长句作答类</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C_4_BD#c168abdbe?sp=1&amp;vcp=1&amp;pid=62793c306&amp;color=50,104,134&amp;vtp=1&amp;bt=1&amp;bbb=1"/>
          <p:cNvSpPr/>
          <p:nvPr/>
        </p:nvSpPr>
        <p:spPr>
          <a:xfrm>
            <a:off x="288290" y="859155"/>
            <a:ext cx="4476115" cy="739775"/>
          </a:xfrm>
          <a:prstGeom prst="rect">
            <a:avLst/>
          </a:prstGeom>
          <a:noFill/>
        </p:spPr>
        <p:txBody>
          <a:bodyPr wrap="none" lIns="0" tIns="0" rIns="0" bIns="0" rtlCol="0" anchor="t"/>
          <a:p>
            <a:pPr algn="l" latinLnBrk="1">
              <a:lnSpc>
                <a:spcPts val="5200"/>
              </a:lnSpc>
            </a:pPr>
            <a:r>
              <a:rPr lang="en-US" altLang="zh-CN" sz="3000" b="1" i="0" dirty="0">
                <a:solidFill>
                  <a:srgbClr val="0000FF"/>
                </a:solidFill>
                <a:latin typeface="微软雅黑" panose="020B0503020204020204" pitchFamily="34" charset="-122"/>
                <a:ea typeface="微软雅黑" panose="020B0503020204020204" pitchFamily="34" charset="-122"/>
                <a:cs typeface="黑体" panose="02010609060101010101" pitchFamily="34" charset="-120"/>
              </a:rPr>
              <a:t>［教材命题点思考］</a:t>
            </a:r>
            <a:endParaRPr lang="en-US" altLang="zh-CN" sz="3000" b="1" i="0" dirty="0">
              <a:solidFill>
                <a:srgbClr val="0000FF"/>
              </a:solidFill>
              <a:latin typeface="微软雅黑" panose="020B0503020204020204" pitchFamily="34" charset="-122"/>
              <a:ea typeface="微软雅黑" panose="020B0503020204020204" pitchFamily="34" charset="-122"/>
              <a:cs typeface="黑体" panose="02010609060101010101" pitchFamily="34" charset="-120"/>
            </a:endParaRPr>
          </a:p>
        </p:txBody>
      </p:sp>
      <p:sp>
        <p:nvSpPr>
          <p:cNvPr id="6" name="QO_5_BD.26_1#87713669c?vaa=1&amp;vcp=1&amp;pid=c168abdbe&amp;color=0,0,0&amp;vtp=1&amp;bbb=1"/>
          <p:cNvSpPr/>
          <p:nvPr/>
        </p:nvSpPr>
        <p:spPr>
          <a:xfrm>
            <a:off x="433705" y="1697455"/>
            <a:ext cx="11539728" cy="553657"/>
          </a:xfrm>
          <a:prstGeom prst="rect">
            <a:avLst/>
          </a:prstGeom>
          <a:noFill/>
        </p:spPr>
        <p:txBody>
          <a:bodyPr wrap="none" lIns="0" tIns="0" rIns="0" bIns="0" rtlCol="0" anchor="t"/>
          <a:p>
            <a:pPr algn="l" latinLnBrk="1">
              <a:lnSpc>
                <a:spcPts val="4900"/>
              </a:lnSpc>
            </a:pPr>
            <a:r>
              <a:rPr lang="en-US" altLang="zh-CN" sz="2800" b="0" i="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1.结合教材，分析并回答下列问题：</a:t>
            </a:r>
            <a:endParaRPr lang="en-US" altLang="zh-CN" sz="2800" b="0" i="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QB_6_BD.27_1#1023c53f1?vcp=1&amp;pid=87713669c&amp;color=0,0,0&amp;vtp=1&amp;bbb=1"/>
          <p:cNvSpPr/>
          <p:nvPr/>
        </p:nvSpPr>
        <p:spPr>
          <a:xfrm>
            <a:off x="144145" y="2451735"/>
            <a:ext cx="11539855" cy="3267710"/>
          </a:xfrm>
          <a:prstGeom prst="rect">
            <a:avLst/>
          </a:prstGeom>
          <a:noFill/>
        </p:spPr>
        <p:txBody>
          <a:bodyPr wrap="none" lIns="0" tIns="0" rIns="0" bIns="0" rtlCol="0" anchor="t"/>
          <a:p>
            <a:pPr algn="l" latinLnBrk="1">
              <a:lnSpc>
                <a:spcPts val="5100"/>
              </a:lnSpc>
            </a:pPr>
            <a:r>
              <a:rPr lang="en-US" altLang="zh-CN" sz="2800" b="0" i="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b="0" i="0" spc="-1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1）蛋白质、糖类和脂质的代谢，都可以通过</a:t>
            </a:r>
            <a:r>
              <a:rPr lang="en-US" altLang="zh-CN" sz="2800" i="0" spc="-1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______________</a:t>
            </a:r>
            <a:r>
              <a:rPr lang="en-US" altLang="zh-CN" sz="2800" b="0" i="0" spc="-1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过程联系起来。</a:t>
            </a:r>
            <a:endParaRPr lang="en-US" altLang="zh-CN" sz="2800" b="0" i="0" spc="-1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1" fontAlgn="auto" latinLnBrk="1" hangingPunct="1">
              <a:lnSpc>
                <a:spcPts val="5100"/>
              </a:lnSpc>
              <a:spcBef>
                <a:spcPts val="0"/>
              </a:spcBef>
              <a:spcAft>
                <a:spcPts val="0"/>
              </a:spcAft>
              <a:buClrTx/>
              <a:buSzTx/>
              <a:buFontTx/>
              <a:buNone/>
              <a:defRPr/>
            </a:pPr>
            <a:r>
              <a:rPr kumimoji="0" lang="en-US" altLang="zh-CN" sz="2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0" lang="en-US" altLang="zh-CN" sz="2800" b="0" i="0" u="none" strike="noStrike" kern="1200" cap="none" spc="-5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2）低氧环境下，有机物消耗少的原因是_____________________________</a:t>
            </a:r>
            <a:r>
              <a:rPr lang="en-US" altLang="zh-CN" sz="2800" spc="-5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____</a:t>
            </a:r>
            <a:endParaRPr kumimoji="0" lang="en-US" altLang="zh-CN" sz="2800" b="0" i="0" u="none" strike="noStrike" kern="1200" cap="none" spc="-5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1" fontAlgn="auto" latinLnBrk="1" hangingPunct="1">
              <a:lnSpc>
                <a:spcPts val="5100"/>
              </a:lnSpc>
              <a:spcBef>
                <a:spcPts val="0"/>
              </a:spcBef>
              <a:spcAft>
                <a:spcPts val="0"/>
              </a:spcAft>
              <a:buClrTx/>
              <a:buSzTx/>
              <a:buFontTx/>
              <a:buNone/>
              <a:defRPr/>
            </a:pPr>
            <a:r>
              <a:rPr kumimoji="0" lang="en-US" altLang="zh-CN" sz="2800" b="0" i="0" u="none" strike="noStrike" kern="1200" cap="none" spc="-5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________________________________________________________________</a:t>
            </a:r>
            <a:r>
              <a:rPr lang="en-US" altLang="zh-CN" sz="2800" spc="-5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____________</a:t>
            </a:r>
            <a:r>
              <a:rPr kumimoji="0" lang="en-US" altLang="zh-CN" sz="2800" b="0" i="0" u="none" strike="noStrike" kern="1200" cap="none" spc="-5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endParaRPr kumimoji="0" lang="en-US" altLang="zh-CN" sz="2800" b="0" i="0" u="none" strike="noStrike" kern="1200" cap="none" spc="-5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1" fontAlgn="auto" latinLnBrk="1" hangingPunct="1">
              <a:lnSpc>
                <a:spcPts val="5100"/>
              </a:lnSpc>
              <a:spcBef>
                <a:spcPts val="0"/>
              </a:spcBef>
              <a:spcAft>
                <a:spcPts val="0"/>
              </a:spcAft>
              <a:buClrTx/>
              <a:buSzTx/>
              <a:buFontTx/>
              <a:buNone/>
              <a:defRPr/>
            </a:pPr>
            <a:r>
              <a:rPr kumimoji="0" lang="en-US" altLang="zh-CN" sz="2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（3）包扎伤口时，选用透气的消毒纱布或“创可贴”等敷料的优点是</a:t>
            </a:r>
            <a:r>
              <a:rPr kumimoji="0" lang="en-US" altLang="zh-CN" sz="2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______</a:t>
            </a:r>
            <a:endParaRPr kumimoji="0" lang="en-US" altLang="zh-CN" sz="2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1" fontAlgn="auto" latinLnBrk="1" hangingPunct="1">
              <a:lnSpc>
                <a:spcPts val="4900"/>
              </a:lnSpc>
              <a:spcBef>
                <a:spcPts val="0"/>
              </a:spcBef>
              <a:spcAft>
                <a:spcPts val="0"/>
              </a:spcAft>
              <a:buClrTx/>
              <a:buSzTx/>
              <a:buFontTx/>
              <a:buNone/>
              <a:defRPr/>
            </a:pPr>
            <a:r>
              <a:rPr kumimoji="0" lang="en-US" altLang="zh-CN" sz="2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__________________________________________________________</a:t>
            </a:r>
            <a:r>
              <a:rPr lang="en-US" altLang="zh-CN" sz="280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________</a:t>
            </a:r>
            <a:r>
              <a:rPr kumimoji="0" lang="en-US" altLang="zh-CN" sz="2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2800" spc="-1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QB_6_AN.28_1#1023c53f1.blank?vcp=1&amp;pid=87713669c&amp;color=0,0,0&amp;vpa=16&amp;vtp=1&amp;bbb=1"/>
          <p:cNvSpPr/>
          <p:nvPr/>
        </p:nvSpPr>
        <p:spPr>
          <a:xfrm>
            <a:off x="7046754" y="2451798"/>
            <a:ext cx="2413000" cy="553657"/>
          </a:xfrm>
          <a:prstGeom prst="rect">
            <a:avLst/>
          </a:prstGeom>
          <a:noFill/>
        </p:spPr>
        <p:txBody>
          <a:bodyPr wrap="none" lIns="0" tIns="0" rIns="0" bIns="0" rtlCol="0" anchor="t"/>
          <a:p>
            <a:pPr algn="ctr" latinLnBrk="1">
              <a:lnSpc>
                <a:spcPts val="4900"/>
              </a:lnSpc>
            </a:pPr>
            <a:r>
              <a:rPr lang="en-US" altLang="zh-CN" sz="2800" b="0" i="0" spc="-100" dirty="0" err="1" smtClean="0">
                <a:solidFill>
                  <a:srgbClr val="FF0000"/>
                </a:solidFill>
                <a:latin typeface="微软雅黑" panose="020B0503020204020204" pitchFamily="34" charset="-122"/>
                <a:ea typeface="微软雅黑" panose="020B0503020204020204" pitchFamily="34" charset="-122"/>
                <a:cs typeface="Times New Roman" panose="02020603050405020304" pitchFamily="34" charset="-120"/>
              </a:rPr>
              <a:t>细胞呼吸</a:t>
            </a:r>
            <a:endParaRPr lang="en-US" altLang="zh-CN" sz="2800" b="0" i="0" spc="-100" dirty="0" err="1" smtClean="0">
              <a:solidFill>
                <a:srgbClr val="FF0000"/>
              </a:solidFill>
              <a:latin typeface="微软雅黑" panose="020B0503020204020204" pitchFamily="34" charset="-122"/>
              <a:ea typeface="微软雅黑" panose="020B0503020204020204" pitchFamily="34" charset="-122"/>
              <a:cs typeface="Times New Roman" panose="02020603050405020304" pitchFamily="34" charset="-120"/>
            </a:endParaRPr>
          </a:p>
        </p:txBody>
      </p:sp>
      <mc:AlternateContent xmlns:mc="http://schemas.openxmlformats.org/markup-compatibility/2006">
        <mc:Choice xmlns:a14="http://schemas.microsoft.com/office/drawing/2010/main" Requires="a14">
          <p:sp>
            <p:nvSpPr>
              <p:cNvPr id="9" name="QB_6_AN.30_1#1023c53f1.blank?vcp=1&amp;pid=87713669c&amp;color=0,0,0&amp;vpa=17&amp;vtp=1&amp;bbb=1&amp;hb=1"/>
              <p:cNvSpPr/>
              <p:nvPr/>
            </p:nvSpPr>
            <p:spPr>
              <a:xfrm>
                <a:off x="326390" y="3089338"/>
                <a:ext cx="11539728" cy="1207072"/>
              </a:xfrm>
              <a:prstGeom prst="rect">
                <a:avLst/>
              </a:prstGeom>
              <a:noFill/>
            </p:spPr>
            <p:txBody>
              <a:bodyPr wrap="square" lIns="0" tIns="0" rIns="0" bIns="0" rtlCol="0" anchor="t"/>
              <a:p>
                <a:pPr latinLnBrk="1">
                  <a:lnSpc>
                    <a:spcPct val="150000"/>
                  </a:lnSpc>
                </a:pPr>
                <a:r>
                  <a:rPr lang="en-US" altLang="zh-CN" sz="28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在低氧条件下，无氧呼吸受到抑制</a:t>
                </a:r>
                <a:r>
                  <a:rPr lang="en-US" altLang="zh-CN" sz="2800" b="0" i="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，强度较弱，有氧呼吸因</a:t>
                </a:r>
                <a14:m>
                  <m:oMath xmlns:m="http://schemas.openxmlformats.org/officeDocument/2006/math">
                    <m:sSub>
                      <m:sSubPr>
                        <m:ctrlPr>
                          <a:rPr lang="en-US" altLang="zh-CN" sz="2800" b="0" i="1" dirty="0">
                            <a:solidFill>
                              <a:srgbClr val="FF0000"/>
                            </a:solidFill>
                            <a:latin typeface="Cambria Math" panose="02040503050406030204" pitchFamily="18" charset="0"/>
                            <a:ea typeface="微软雅黑" panose="020B0503020204020204" pitchFamily="34" charset="-122"/>
                            <a:cs typeface="Cambria Math" panose="02040503050406030204" pitchFamily="18" charset="0"/>
                          </a:rPr>
                        </m:ctrlPr>
                      </m:sSubPr>
                      <m:e>
                        <m:r>
                          <m:rPr>
                            <m:sty m:val="p"/>
                          </m:rPr>
                          <a:rPr lang="en-US" altLang="zh-CN" sz="2800" b="0" i="0" dirty="0">
                            <a:solidFill>
                              <a:srgbClr val="FF0000"/>
                            </a:solidFill>
                            <a:latin typeface="Cambria Math" panose="02040503050406030204" pitchFamily="18" charset="0"/>
                            <a:ea typeface="微软雅黑" panose="020B0503020204020204" pitchFamily="34" charset="-122"/>
                            <a:cs typeface="Cambria Math" panose="02040503050406030204" pitchFamily="18" charset="0"/>
                          </a:rPr>
                          <m:t>O</m:t>
                        </m:r>
                      </m:e>
                      <m:sub>
                        <m:r>
                          <a:rPr lang="en-US" altLang="zh-CN" sz="2800" b="0" i="0" dirty="0">
                            <a:solidFill>
                              <a:srgbClr val="FF0000"/>
                            </a:solidFill>
                            <a:latin typeface="Cambria Math" panose="02040503050406030204" pitchFamily="18" charset="0"/>
                            <a:ea typeface="MS Mincho" panose="02020609040205080304" charset="-128"/>
                            <a:cs typeface="Cambria Math" panose="02040503050406030204" pitchFamily="18" charset="0"/>
                          </a:rPr>
                          <m:t>2</m:t>
                        </m:r>
                      </m:sub>
                    </m:sSub>
                  </m:oMath>
                </a14:m>
                <a:r>
                  <a:rPr lang="en-US" altLang="zh-CN" sz="2800" b="0" i="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不足，强度也比较弱，故总的呼吸强度弱</a:t>
                </a:r>
                <a:endParaRPr lang="en-US" altLang="zh-CN" sz="2800" dirty="0">
                  <a:latin typeface="微软雅黑" panose="020B0503020204020204" pitchFamily="34" charset="-122"/>
                  <a:ea typeface="微软雅黑" panose="020B0503020204020204" pitchFamily="34" charset="-122"/>
                  <a:cs typeface="微软雅黑" panose="020B0503020204020204" pitchFamily="34" charset="-122"/>
                </a:endParaRPr>
              </a:p>
            </p:txBody>
          </p:sp>
        </mc:Choice>
        <mc:Fallback>
          <p:sp>
            <p:nvSpPr>
              <p:cNvPr id="9" name="QB_6_AN.30_1#1023c53f1.blank?vcp=1&amp;pid=87713669c&amp;color=0,0,0&amp;vpa=17&amp;vtp=1&amp;bbb=1&amp;hb=1"/>
              <p:cNvSpPr>
                <a:spLocks noRot="1" noChangeAspect="1" noMove="1" noResize="1" noEditPoints="1" noAdjustHandles="1" noChangeArrowheads="1" noChangeShapeType="1" noTextEdit="1"/>
              </p:cNvSpPr>
              <p:nvPr/>
            </p:nvSpPr>
            <p:spPr>
              <a:xfrm>
                <a:off x="326390" y="3089338"/>
                <a:ext cx="11539728" cy="1207072"/>
              </a:xfrm>
              <a:prstGeom prst="rect">
                <a:avLst/>
              </a:prstGeom>
              <a:blipFill rotWithShape="1">
                <a:blip r:embed="rId1"/>
                <a:stretch>
                  <a:fillRect t="-5" r="4" b="-6050"/>
                </a:stretch>
              </a:blipFill>
            </p:spPr>
            <p:txBody>
              <a:bodyPr/>
              <a:lstStyle/>
              <a:p>
                <a:r>
                  <a:rPr lang="zh-CN" altLang="en-US">
                    <a:noFill/>
                  </a:rPr>
                  <a:t> </a:t>
                </a:r>
              </a:p>
            </p:txBody>
          </p:sp>
        </mc:Fallback>
      </mc:AlternateContent>
      <p:sp>
        <p:nvSpPr>
          <p:cNvPr id="14" name="QB_6_AN.32_1#1023c53f1.blank?vcp=1&amp;pid=87713669c&amp;color=0,0,0&amp;vpa=18&amp;vtp=1&amp;bbb=1&amp;hb=1"/>
          <p:cNvSpPr/>
          <p:nvPr/>
        </p:nvSpPr>
        <p:spPr>
          <a:xfrm>
            <a:off x="288290" y="4355465"/>
            <a:ext cx="11765280" cy="1207135"/>
          </a:xfrm>
          <a:prstGeom prst="rect">
            <a:avLst/>
          </a:prstGeom>
          <a:noFill/>
        </p:spPr>
        <p:txBody>
          <a:bodyPr wrap="square" lIns="0" tIns="0" rIns="0" bIns="0" rtlCol="0" anchor="t"/>
          <a:p>
            <a:pPr latinLnBrk="1">
              <a:lnSpc>
                <a:spcPct val="150000"/>
              </a:lnSpc>
            </a:pPr>
            <a:r>
              <a:rPr lang="en-US" altLang="zh-CN" sz="28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为伤口创造透气的环境</a:t>
            </a:r>
            <a:r>
              <a:rPr lang="en-US" altLang="zh-CN" sz="2800" b="0" i="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，避免厌氧病菌的繁殖，从而有利于伤口的痊愈</a:t>
            </a:r>
            <a:endParaRPr lang="en-US" altLang="zh-CN" sz="2800" dirty="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linds(horizont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blinds(horizontal)">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animEffect transition="in" filter="blinds(horizontal)">
                                      <p:cBhvr>
                                        <p:cTn id="17"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build="p"/>
      <p:bldP spid="9" grpId="0" animBg="1" build="p"/>
      <p:bldP spid="14" grpId="0" animBg="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54" name="图片 153"/>
          <p:cNvPicPr>
            <a:picLocks noChangeAspect="1"/>
          </p:cNvPicPr>
          <p:nvPr/>
        </p:nvPicPr>
        <p:blipFill>
          <a:blip r:embed="rId1"/>
          <a:stretch>
            <a:fillRect/>
          </a:stretch>
        </p:blipFill>
        <p:spPr>
          <a:xfrm>
            <a:off x="257175" y="2101850"/>
            <a:ext cx="5619750" cy="3136900"/>
          </a:xfrm>
          <a:prstGeom prst="rect">
            <a:avLst/>
          </a:prstGeom>
        </p:spPr>
      </p:pic>
      <p:cxnSp>
        <p:nvCxnSpPr>
          <p:cNvPr id="155" name="直接连接符 154"/>
          <p:cNvCxnSpPr/>
          <p:nvPr/>
        </p:nvCxnSpPr>
        <p:spPr>
          <a:xfrm>
            <a:off x="6777990" y="5288915"/>
            <a:ext cx="0" cy="49403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
        <p:nvSpPr>
          <p:cNvPr id="156" name="TextBox 70"/>
          <p:cNvSpPr txBox="1"/>
          <p:nvPr>
            <p:custDataLst>
              <p:tags r:id="rId2"/>
            </p:custDataLst>
          </p:nvPr>
        </p:nvSpPr>
        <p:spPr>
          <a:xfrm>
            <a:off x="6111240" y="5749925"/>
            <a:ext cx="2118995" cy="829945"/>
          </a:xfrm>
          <a:prstGeom prst="rect">
            <a:avLst/>
          </a:prstGeom>
          <a:noFill/>
          <a:ln w="12700">
            <a:solidFill>
              <a:srgbClr val="0070C0"/>
            </a:solidFill>
          </a:ln>
        </p:spPr>
        <p:txBody>
          <a:bodyPr wrap="square" rtlCol="0">
            <a:spAutoFit/>
          </a:bodyPr>
          <a:p>
            <a:r>
              <a:rPr lang="en-US" altLang="zh-CN" sz="2400" b="1" smtClean="0">
                <a:solidFill>
                  <a:srgbClr val="FF0000"/>
                </a:solidFill>
                <a:latin typeface="微软雅黑" panose="020B0503020204020204" pitchFamily="34" charset="-122"/>
                <a:ea typeface="微软雅黑" panose="020B0503020204020204" pitchFamily="34" charset="-122"/>
              </a:rPr>
              <a:t>CO</a:t>
            </a:r>
            <a:r>
              <a:rPr lang="en-US" altLang="zh-CN" sz="2400" b="1" baseline="-25000" smtClean="0">
                <a:solidFill>
                  <a:srgbClr val="FF0000"/>
                </a:solidFill>
                <a:latin typeface="微软雅黑" panose="020B0503020204020204" pitchFamily="34" charset="-122"/>
                <a:ea typeface="微软雅黑" panose="020B0503020204020204" pitchFamily="34" charset="-122"/>
              </a:rPr>
              <a:t>2</a:t>
            </a:r>
            <a:r>
              <a:rPr lang="zh-CN" altLang="en-US" sz="2400" b="1" smtClean="0">
                <a:solidFill>
                  <a:srgbClr val="FF0000"/>
                </a:solidFill>
                <a:latin typeface="微软雅黑" panose="020B0503020204020204" pitchFamily="34" charset="-122"/>
                <a:ea typeface="微软雅黑" panose="020B0503020204020204" pitchFamily="34" charset="-122"/>
              </a:rPr>
              <a:t>、水、温度、氧气等</a:t>
            </a:r>
            <a:endParaRPr lang="zh-CN" altLang="en-US" sz="2400" b="1" smtClean="0">
              <a:solidFill>
                <a:srgbClr val="FF0000"/>
              </a:solidFill>
              <a:latin typeface="微软雅黑" panose="020B0503020204020204" pitchFamily="34" charset="-122"/>
              <a:ea typeface="微软雅黑" panose="020B0503020204020204" pitchFamily="34" charset="-122"/>
            </a:endParaRPr>
          </a:p>
        </p:txBody>
      </p:sp>
      <p:cxnSp>
        <p:nvCxnSpPr>
          <p:cNvPr id="157" name="直接连接符 156"/>
          <p:cNvCxnSpPr/>
          <p:nvPr/>
        </p:nvCxnSpPr>
        <p:spPr>
          <a:xfrm>
            <a:off x="8230235" y="6136640"/>
            <a:ext cx="873125"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
        <p:nvSpPr>
          <p:cNvPr id="158" name="文本框 157"/>
          <p:cNvSpPr txBox="1"/>
          <p:nvPr>
            <p:custDataLst>
              <p:tags r:id="rId3"/>
            </p:custDataLst>
          </p:nvPr>
        </p:nvSpPr>
        <p:spPr>
          <a:xfrm rot="43200000">
            <a:off x="8325485" y="5749925"/>
            <a:ext cx="777875" cy="368300"/>
          </a:xfrm>
          <a:prstGeom prst="rect">
            <a:avLst/>
          </a:prstGeom>
          <a:noFill/>
        </p:spPr>
        <p:txBody>
          <a:bodyPr wrap="square" rtlCol="0">
            <a:spAutoFit/>
          </a:bodyPr>
          <a:p>
            <a:r>
              <a:rPr lang="zh-CN" altLang="en-US" b="1">
                <a:solidFill>
                  <a:schemeClr val="tx1"/>
                </a:solidFill>
                <a:effectLst>
                  <a:outerShdw blurRad="38100" dist="25400" dir="5400000" algn="ctr" rotWithShape="0">
                    <a:srgbClr val="6E747A">
                      <a:alpha val="43000"/>
                    </a:srgbClr>
                  </a:outerShdw>
                </a:effectLst>
                <a:sym typeface="微软雅黑" panose="020B0503020204020204" pitchFamily="34" charset="-122"/>
              </a:rPr>
              <a:t>应用</a:t>
            </a:r>
            <a:endParaRPr lang="zh-CN" altLang="en-US" b="1">
              <a:solidFill>
                <a:schemeClr val="tx1"/>
              </a:solidFill>
              <a:effectLst>
                <a:outerShdw blurRad="38100" dist="25400" dir="5400000" algn="ctr" rotWithShape="0">
                  <a:srgbClr val="6E747A">
                    <a:alpha val="43000"/>
                  </a:srgbClr>
                </a:outerShdw>
              </a:effectLst>
              <a:sym typeface="微软雅黑" panose="020B0503020204020204" pitchFamily="34" charset="-122"/>
            </a:endParaRPr>
          </a:p>
        </p:txBody>
      </p:sp>
      <p:sp>
        <p:nvSpPr>
          <p:cNvPr id="159" name="TextBox 70"/>
          <p:cNvSpPr txBox="1"/>
          <p:nvPr>
            <p:custDataLst>
              <p:tags r:id="rId4"/>
            </p:custDataLst>
          </p:nvPr>
        </p:nvSpPr>
        <p:spPr>
          <a:xfrm>
            <a:off x="9103360" y="5659120"/>
            <a:ext cx="2916555" cy="799465"/>
          </a:xfrm>
          <a:prstGeom prst="rect">
            <a:avLst/>
          </a:prstGeom>
          <a:noFill/>
          <a:ln w="12700">
            <a:solidFill>
              <a:srgbClr val="7030A0"/>
            </a:solidFill>
          </a:ln>
        </p:spPr>
        <p:txBody>
          <a:bodyPr wrap="square" rtlCol="0">
            <a:noAutofit/>
          </a:bodyPr>
          <a:p>
            <a:r>
              <a:rPr lang="zh-CN" altLang="en-US" sz="2400" b="1" smtClean="0">
                <a:solidFill>
                  <a:srgbClr val="0000FF"/>
                </a:solidFill>
                <a:latin typeface="微软雅黑" panose="020B0503020204020204" pitchFamily="34" charset="-122"/>
                <a:ea typeface="微软雅黑" panose="020B0503020204020204" pitchFamily="34" charset="-122"/>
              </a:rPr>
              <a:t>中耕松土、蔬菜水果保鲜、酿酒等</a:t>
            </a:r>
            <a:endParaRPr lang="zh-CN" altLang="en-US" sz="2400" b="1" smtClean="0">
              <a:solidFill>
                <a:srgbClr val="0000FF"/>
              </a:solidFill>
              <a:latin typeface="微软雅黑" panose="020B0503020204020204" pitchFamily="34" charset="-122"/>
              <a:ea typeface="微软雅黑" panose="020B0503020204020204" pitchFamily="34" charset="-122"/>
            </a:endParaRPr>
          </a:p>
        </p:txBody>
      </p:sp>
      <p:grpSp>
        <p:nvGrpSpPr>
          <p:cNvPr id="182" name="组合 181"/>
          <p:cNvGrpSpPr/>
          <p:nvPr/>
        </p:nvGrpSpPr>
        <p:grpSpPr>
          <a:xfrm>
            <a:off x="5877560" y="181610"/>
            <a:ext cx="6187533" cy="5236210"/>
            <a:chOff x="9256" y="286"/>
            <a:chExt cx="9744" cy="8246"/>
          </a:xfrm>
        </p:grpSpPr>
        <p:grpSp>
          <p:nvGrpSpPr>
            <p:cNvPr id="90" name="组合 89"/>
            <p:cNvGrpSpPr/>
            <p:nvPr/>
          </p:nvGrpSpPr>
          <p:grpSpPr>
            <a:xfrm>
              <a:off x="9256" y="3588"/>
              <a:ext cx="1830" cy="4944"/>
              <a:chOff x="11624" y="3570"/>
              <a:chExt cx="4627" cy="4944"/>
            </a:xfrm>
          </p:grpSpPr>
          <p:grpSp>
            <p:nvGrpSpPr>
              <p:cNvPr id="39" name="组合 38"/>
              <p:cNvGrpSpPr/>
              <p:nvPr/>
            </p:nvGrpSpPr>
            <p:grpSpPr>
              <a:xfrm rot="10800000">
                <a:off x="11624" y="4209"/>
                <a:ext cx="4627" cy="4305"/>
                <a:chOff x="3705" y="-72"/>
                <a:chExt cx="4089" cy="4305"/>
              </a:xfrm>
            </p:grpSpPr>
            <p:grpSp>
              <p:nvGrpSpPr>
                <p:cNvPr id="40" name="组合 39"/>
                <p:cNvGrpSpPr/>
                <p:nvPr/>
              </p:nvGrpSpPr>
              <p:grpSpPr>
                <a:xfrm>
                  <a:off x="3705" y="-72"/>
                  <a:ext cx="3547" cy="4305"/>
                  <a:chOff x="3705" y="-72"/>
                  <a:chExt cx="3547" cy="4305"/>
                </a:xfrm>
              </p:grpSpPr>
              <p:sp>
                <p:nvSpPr>
                  <p:cNvPr id="47" name="文本框 46"/>
                  <p:cNvSpPr txBox="1"/>
                  <p:nvPr>
                    <p:custDataLst>
                      <p:tags r:id="rId5"/>
                    </p:custDataLst>
                  </p:nvPr>
                </p:nvSpPr>
                <p:spPr>
                  <a:xfrm rot="10800000">
                    <a:off x="3705" y="-72"/>
                    <a:ext cx="2812" cy="1307"/>
                  </a:xfrm>
                  <a:prstGeom prst="rect">
                    <a:avLst/>
                  </a:prstGeom>
                  <a:noFill/>
                </p:spPr>
                <p:txBody>
                  <a:bodyPr wrap="square" rtlCol="0">
                    <a:spAutoFit/>
                  </a:bodyPr>
                  <a:p>
                    <a:r>
                      <a:rPr lang="zh-CN" altLang="en-US" sz="2400" b="1">
                        <a:solidFill>
                          <a:schemeClr val="tx1"/>
                        </a:solidFill>
                        <a:effectLst/>
                        <a:sym typeface="微软雅黑" panose="020B0503020204020204" pitchFamily="34" charset="-122"/>
                      </a:rPr>
                      <a:t>影响因素</a:t>
                    </a:r>
                    <a:endParaRPr lang="zh-CN" altLang="en-US" sz="2400" b="1">
                      <a:solidFill>
                        <a:schemeClr val="tx1"/>
                      </a:solidFill>
                      <a:effectLst/>
                      <a:sym typeface="微软雅黑" panose="020B0503020204020204" pitchFamily="34" charset="-122"/>
                    </a:endParaRPr>
                  </a:p>
                </p:txBody>
              </p:sp>
              <p:sp>
                <p:nvSpPr>
                  <p:cNvPr id="50" name="左中括号 49"/>
                  <p:cNvSpPr/>
                  <p:nvPr/>
                </p:nvSpPr>
                <p:spPr>
                  <a:xfrm rot="10800000">
                    <a:off x="6206" y="654"/>
                    <a:ext cx="1046" cy="3579"/>
                  </a:xfrm>
                  <a:prstGeom prst="leftBracket">
                    <a:avLst/>
                  </a:prstGeom>
                  <a:ln w="28575">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grpSp>
            <p:cxnSp>
              <p:nvCxnSpPr>
                <p:cNvPr id="51" name="直接连接符 50"/>
                <p:cNvCxnSpPr/>
                <p:nvPr/>
              </p:nvCxnSpPr>
              <p:spPr>
                <a:xfrm flipH="1">
                  <a:off x="7253" y="2859"/>
                  <a:ext cx="541"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54" name="文本框 53"/>
              <p:cNvSpPr txBox="1"/>
              <p:nvPr>
                <p:custDataLst>
                  <p:tags r:id="rId6"/>
                </p:custDataLst>
              </p:nvPr>
            </p:nvSpPr>
            <p:spPr>
              <a:xfrm rot="43200000">
                <a:off x="13422" y="3570"/>
                <a:ext cx="2367" cy="1307"/>
              </a:xfrm>
              <a:prstGeom prst="rect">
                <a:avLst/>
              </a:prstGeom>
              <a:noFill/>
            </p:spPr>
            <p:txBody>
              <a:bodyPr wrap="square" rtlCol="0">
                <a:spAutoFit/>
              </a:bodyPr>
              <a:p>
                <a:r>
                  <a:rPr lang="zh-CN" altLang="en-US" sz="2400" b="1">
                    <a:solidFill>
                      <a:schemeClr val="tx1"/>
                    </a:solidFill>
                    <a:effectLst/>
                    <a:sym typeface="微软雅黑" panose="020B0503020204020204" pitchFamily="34" charset="-122"/>
                  </a:rPr>
                  <a:t>方式</a:t>
                </a:r>
                <a:endParaRPr lang="zh-CN" altLang="en-US" sz="2400" b="1">
                  <a:solidFill>
                    <a:schemeClr val="tx1"/>
                  </a:solidFill>
                  <a:effectLst/>
                  <a:sym typeface="微软雅黑" panose="020B0503020204020204" pitchFamily="34" charset="-122"/>
                </a:endParaRPr>
              </a:p>
            </p:txBody>
          </p:sp>
        </p:grpSp>
        <p:pic>
          <p:nvPicPr>
            <p:cNvPr id="160" name="图片 159"/>
            <p:cNvPicPr>
              <a:picLocks noChangeAspect="1"/>
            </p:cNvPicPr>
            <p:nvPr/>
          </p:nvPicPr>
          <p:blipFill>
            <a:blip r:embed="rId7"/>
            <a:srcRect r="54188"/>
            <a:stretch>
              <a:fillRect/>
            </a:stretch>
          </p:blipFill>
          <p:spPr>
            <a:xfrm>
              <a:off x="10674" y="2416"/>
              <a:ext cx="536" cy="3892"/>
            </a:xfrm>
            <a:prstGeom prst="rect">
              <a:avLst/>
            </a:prstGeom>
          </p:spPr>
        </p:pic>
        <p:sp>
          <p:nvSpPr>
            <p:cNvPr id="161" name="TextBox 70"/>
            <p:cNvSpPr txBox="1"/>
            <p:nvPr>
              <p:custDataLst>
                <p:tags r:id="rId8"/>
              </p:custDataLst>
            </p:nvPr>
          </p:nvSpPr>
          <p:spPr>
            <a:xfrm>
              <a:off x="10903" y="2149"/>
              <a:ext cx="2415" cy="725"/>
            </a:xfrm>
            <a:prstGeom prst="rect">
              <a:avLst/>
            </a:prstGeom>
            <a:noFill/>
            <a:ln w="12700">
              <a:solidFill>
                <a:srgbClr val="00B050"/>
              </a:solidFill>
            </a:ln>
          </p:spPr>
          <p:txBody>
            <a:bodyPr wrap="square" rtlCol="0">
              <a:spAutoFit/>
            </a:bodyPr>
            <a:p>
              <a:r>
                <a:rPr lang="zh-CN" sz="2400" b="1" smtClean="0">
                  <a:solidFill>
                    <a:srgbClr val="002060"/>
                  </a:solidFill>
                  <a:latin typeface="微软雅黑" panose="020B0503020204020204" pitchFamily="34" charset="-122"/>
                  <a:ea typeface="微软雅黑" panose="020B0503020204020204" pitchFamily="34" charset="-122"/>
                </a:rPr>
                <a:t>有氧呼吸</a:t>
              </a:r>
              <a:endParaRPr lang="zh-CN" sz="2400" b="1" smtClean="0">
                <a:solidFill>
                  <a:srgbClr val="002060"/>
                </a:solidFill>
                <a:latin typeface="微软雅黑" panose="020B0503020204020204" pitchFamily="34" charset="-122"/>
                <a:ea typeface="微软雅黑" panose="020B0503020204020204" pitchFamily="34" charset="-122"/>
              </a:endParaRPr>
            </a:p>
          </p:txBody>
        </p:sp>
        <p:sp>
          <p:nvSpPr>
            <p:cNvPr id="162" name="TextBox 70"/>
            <p:cNvSpPr txBox="1"/>
            <p:nvPr>
              <p:custDataLst>
                <p:tags r:id="rId9"/>
              </p:custDataLst>
            </p:nvPr>
          </p:nvSpPr>
          <p:spPr>
            <a:xfrm>
              <a:off x="11046" y="5977"/>
              <a:ext cx="2269" cy="725"/>
            </a:xfrm>
            <a:prstGeom prst="rect">
              <a:avLst/>
            </a:prstGeom>
            <a:noFill/>
            <a:ln w="12700">
              <a:solidFill>
                <a:srgbClr val="FFC000"/>
              </a:solidFill>
            </a:ln>
          </p:spPr>
          <p:txBody>
            <a:bodyPr wrap="square" rtlCol="0">
              <a:spAutoFit/>
            </a:bodyPr>
            <a:p>
              <a:r>
                <a:rPr lang="zh-CN" sz="2400" b="1" smtClean="0">
                  <a:solidFill>
                    <a:srgbClr val="002060"/>
                  </a:solidFill>
                  <a:latin typeface="微软雅黑" panose="020B0503020204020204" pitchFamily="34" charset="-122"/>
                  <a:ea typeface="微软雅黑" panose="020B0503020204020204" pitchFamily="34" charset="-122"/>
                </a:rPr>
                <a:t>无氧呼吸</a:t>
              </a:r>
              <a:endParaRPr lang="zh-CN" sz="2400" b="1" smtClean="0">
                <a:solidFill>
                  <a:srgbClr val="002060"/>
                </a:solidFill>
                <a:latin typeface="微软雅黑" panose="020B0503020204020204" pitchFamily="34" charset="-122"/>
                <a:ea typeface="微软雅黑" panose="020B0503020204020204" pitchFamily="34" charset="-122"/>
              </a:endParaRPr>
            </a:p>
          </p:txBody>
        </p:sp>
        <p:grpSp>
          <p:nvGrpSpPr>
            <p:cNvPr id="179" name="组合 178"/>
            <p:cNvGrpSpPr/>
            <p:nvPr/>
          </p:nvGrpSpPr>
          <p:grpSpPr>
            <a:xfrm>
              <a:off x="13315" y="4731"/>
              <a:ext cx="5685" cy="3235"/>
              <a:chOff x="13315" y="4731"/>
              <a:chExt cx="5685" cy="3235"/>
            </a:xfrm>
          </p:grpSpPr>
          <p:grpSp>
            <p:nvGrpSpPr>
              <p:cNvPr id="164" name="组合 163"/>
              <p:cNvGrpSpPr/>
              <p:nvPr/>
            </p:nvGrpSpPr>
            <p:grpSpPr>
              <a:xfrm>
                <a:off x="13315" y="4731"/>
                <a:ext cx="5685" cy="3235"/>
                <a:chOff x="11814" y="5577"/>
                <a:chExt cx="25267" cy="3235"/>
              </a:xfrm>
            </p:grpSpPr>
            <p:grpSp>
              <p:nvGrpSpPr>
                <p:cNvPr id="165" name="组合 164"/>
                <p:cNvGrpSpPr/>
                <p:nvPr/>
              </p:nvGrpSpPr>
              <p:grpSpPr>
                <a:xfrm rot="10800000">
                  <a:off x="11814" y="5994"/>
                  <a:ext cx="25267" cy="2818"/>
                  <a:chOff x="-14703" y="-370"/>
                  <a:chExt cx="22329" cy="2818"/>
                </a:xfrm>
              </p:grpSpPr>
              <p:grpSp>
                <p:nvGrpSpPr>
                  <p:cNvPr id="166" name="组合 165"/>
                  <p:cNvGrpSpPr/>
                  <p:nvPr/>
                </p:nvGrpSpPr>
                <p:grpSpPr>
                  <a:xfrm>
                    <a:off x="-14703" y="-370"/>
                    <a:ext cx="20588" cy="2818"/>
                    <a:chOff x="-14703" y="-370"/>
                    <a:chExt cx="20588" cy="2818"/>
                  </a:xfrm>
                </p:grpSpPr>
                <p:sp>
                  <p:nvSpPr>
                    <p:cNvPr id="167" name="文本框 166"/>
                    <p:cNvSpPr txBox="1"/>
                    <p:nvPr>
                      <p:custDataLst>
                        <p:tags r:id="rId10"/>
                      </p:custDataLst>
                    </p:nvPr>
                  </p:nvSpPr>
                  <p:spPr>
                    <a:xfrm rot="10800000">
                      <a:off x="-14703" y="-370"/>
                      <a:ext cx="20431" cy="725"/>
                    </a:xfrm>
                    <a:prstGeom prst="rect">
                      <a:avLst/>
                    </a:prstGeom>
                    <a:noFill/>
                  </p:spPr>
                  <p:txBody>
                    <a:bodyPr wrap="square" rtlCol="0">
                      <a:spAutoFit/>
                    </a:bodyPr>
                    <a:p>
                      <a:r>
                        <a:rPr lang="zh-CN" altLang="en-US" sz="2400" b="1">
                          <a:solidFill>
                            <a:schemeClr val="tx1"/>
                          </a:solidFill>
                          <a:effectLst/>
                          <a:sym typeface="微软雅黑" panose="020B0503020204020204" pitchFamily="34" charset="-122"/>
                        </a:rPr>
                        <a:t>反应场所：</a:t>
                      </a:r>
                      <a:r>
                        <a:rPr lang="zh-CN" altLang="en-US" sz="2400" b="1" u="sng">
                          <a:solidFill>
                            <a:srgbClr val="FF0000"/>
                          </a:solidFill>
                          <a:effectLst/>
                          <a:sym typeface="微软雅黑" panose="020B0503020204020204" pitchFamily="34" charset="-122"/>
                        </a:rPr>
                        <a:t>细胞质基质</a:t>
                      </a:r>
                      <a:endParaRPr lang="zh-CN" altLang="en-US" sz="2400" b="1" u="sng">
                        <a:solidFill>
                          <a:srgbClr val="FF0000"/>
                        </a:solidFill>
                        <a:effectLst/>
                        <a:sym typeface="微软雅黑" panose="020B0503020204020204" pitchFamily="34" charset="-122"/>
                      </a:endParaRPr>
                    </a:p>
                  </p:txBody>
                </p:sp>
                <p:sp>
                  <p:nvSpPr>
                    <p:cNvPr id="168" name="左中括号 167"/>
                    <p:cNvSpPr/>
                    <p:nvPr/>
                  </p:nvSpPr>
                  <p:spPr>
                    <a:xfrm rot="10800000">
                      <a:off x="5414" y="-81"/>
                      <a:ext cx="471" cy="2529"/>
                    </a:xfrm>
                    <a:prstGeom prst="leftBracket">
                      <a:avLst/>
                    </a:prstGeom>
                    <a:ln w="28575">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grpSp>
              <p:cxnSp>
                <p:nvCxnSpPr>
                  <p:cNvPr id="169" name="直接连接符 168"/>
                  <p:cNvCxnSpPr/>
                  <p:nvPr/>
                </p:nvCxnSpPr>
                <p:spPr>
                  <a:xfrm>
                    <a:off x="5882" y="1288"/>
                    <a:ext cx="1744"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70" name="文本框 169"/>
                <p:cNvSpPr txBox="1"/>
                <p:nvPr>
                  <p:custDataLst>
                    <p:tags r:id="rId11"/>
                  </p:custDataLst>
                </p:nvPr>
              </p:nvSpPr>
              <p:spPr>
                <a:xfrm rot="43200000">
                  <a:off x="13961" y="5577"/>
                  <a:ext cx="7858" cy="725"/>
                </a:xfrm>
                <a:prstGeom prst="rect">
                  <a:avLst/>
                </a:prstGeom>
                <a:noFill/>
              </p:spPr>
              <p:txBody>
                <a:bodyPr wrap="square" rtlCol="0">
                  <a:spAutoFit/>
                </a:bodyPr>
                <a:p>
                  <a:r>
                    <a:rPr lang="zh-CN" altLang="en-US" sz="2400" b="1">
                      <a:solidFill>
                        <a:schemeClr val="tx1"/>
                      </a:solidFill>
                      <a:effectLst/>
                      <a:sym typeface="微软雅黑" panose="020B0503020204020204" pitchFamily="34" charset="-122"/>
                    </a:rPr>
                    <a:t>反应式</a:t>
                  </a:r>
                  <a:endParaRPr lang="zh-CN" altLang="en-US" sz="2400" b="1">
                    <a:solidFill>
                      <a:schemeClr val="tx1"/>
                    </a:solidFill>
                    <a:effectLst/>
                    <a:sym typeface="微软雅黑" panose="020B0503020204020204" pitchFamily="34" charset="-122"/>
                  </a:endParaRPr>
                </a:p>
              </p:txBody>
            </p:sp>
          </p:grpSp>
          <p:pic>
            <p:nvPicPr>
              <p:cNvPr id="178" name="图片 177"/>
              <p:cNvPicPr>
                <a:picLocks noChangeAspect="1"/>
              </p:cNvPicPr>
              <p:nvPr/>
            </p:nvPicPr>
            <p:blipFill>
              <a:blip r:embed="rId12"/>
              <a:stretch>
                <a:fillRect/>
              </a:stretch>
            </p:blipFill>
            <p:spPr>
              <a:xfrm>
                <a:off x="13961" y="5446"/>
                <a:ext cx="4998" cy="1256"/>
              </a:xfrm>
              <a:prstGeom prst="rect">
                <a:avLst/>
              </a:prstGeom>
            </p:spPr>
          </p:pic>
        </p:grpSp>
        <p:grpSp>
          <p:nvGrpSpPr>
            <p:cNvPr id="181" name="组合 180"/>
            <p:cNvGrpSpPr/>
            <p:nvPr/>
          </p:nvGrpSpPr>
          <p:grpSpPr>
            <a:xfrm>
              <a:off x="13318" y="286"/>
              <a:ext cx="5682" cy="4445"/>
              <a:chOff x="13318" y="286"/>
              <a:chExt cx="5682" cy="4445"/>
            </a:xfrm>
          </p:grpSpPr>
          <p:grpSp>
            <p:nvGrpSpPr>
              <p:cNvPr id="171" name="组合 170"/>
              <p:cNvGrpSpPr/>
              <p:nvPr/>
            </p:nvGrpSpPr>
            <p:grpSpPr>
              <a:xfrm>
                <a:off x="13318" y="286"/>
                <a:ext cx="5682" cy="4445"/>
                <a:chOff x="11454" y="4453"/>
                <a:chExt cx="25253" cy="4445"/>
              </a:xfrm>
            </p:grpSpPr>
            <p:grpSp>
              <p:nvGrpSpPr>
                <p:cNvPr id="172" name="组合 171"/>
                <p:cNvGrpSpPr/>
                <p:nvPr/>
              </p:nvGrpSpPr>
              <p:grpSpPr>
                <a:xfrm rot="10800000">
                  <a:off x="11454" y="4827"/>
                  <a:ext cx="25253" cy="4071"/>
                  <a:chOff x="-14373" y="-456"/>
                  <a:chExt cx="22317" cy="4071"/>
                </a:xfrm>
              </p:grpSpPr>
              <p:grpSp>
                <p:nvGrpSpPr>
                  <p:cNvPr id="173" name="组合 172"/>
                  <p:cNvGrpSpPr/>
                  <p:nvPr/>
                </p:nvGrpSpPr>
                <p:grpSpPr>
                  <a:xfrm>
                    <a:off x="-14373" y="-456"/>
                    <a:ext cx="20573" cy="4071"/>
                    <a:chOff x="-14373" y="-456"/>
                    <a:chExt cx="20573" cy="4071"/>
                  </a:xfrm>
                </p:grpSpPr>
                <p:sp>
                  <p:nvSpPr>
                    <p:cNvPr id="174" name="文本框 173"/>
                    <p:cNvSpPr txBox="1"/>
                    <p:nvPr>
                      <p:custDataLst>
                        <p:tags r:id="rId13"/>
                      </p:custDataLst>
                    </p:nvPr>
                  </p:nvSpPr>
                  <p:spPr>
                    <a:xfrm rot="10800000">
                      <a:off x="-14373" y="-456"/>
                      <a:ext cx="20431" cy="1307"/>
                    </a:xfrm>
                    <a:prstGeom prst="rect">
                      <a:avLst/>
                    </a:prstGeom>
                    <a:noFill/>
                  </p:spPr>
                  <p:txBody>
                    <a:bodyPr wrap="square" rtlCol="0">
                      <a:spAutoFit/>
                    </a:bodyPr>
                    <a:p>
                      <a:r>
                        <a:rPr lang="zh-CN" altLang="en-US" sz="2400" b="1">
                          <a:solidFill>
                            <a:schemeClr val="tx1"/>
                          </a:solidFill>
                          <a:effectLst/>
                          <a:sym typeface="微软雅黑" panose="020B0503020204020204" pitchFamily="34" charset="-122"/>
                        </a:rPr>
                        <a:t>反应场所：</a:t>
                      </a:r>
                      <a:r>
                        <a:rPr lang="zh-CN" altLang="en-US" sz="2400" b="1" u="sng">
                          <a:solidFill>
                            <a:srgbClr val="FF0000"/>
                          </a:solidFill>
                          <a:effectLst/>
                          <a:sym typeface="微软雅黑" panose="020B0503020204020204" pitchFamily="34" charset="-122"/>
                        </a:rPr>
                        <a:t>细胞质基质</a:t>
                      </a:r>
                      <a:r>
                        <a:rPr lang="en-US" altLang="zh-CN" sz="2400" b="1" u="sng">
                          <a:solidFill>
                            <a:srgbClr val="FF0000"/>
                          </a:solidFill>
                          <a:effectLst/>
                          <a:sym typeface="微软雅黑" panose="020B0503020204020204" pitchFamily="34" charset="-122"/>
                        </a:rPr>
                        <a:t>  </a:t>
                      </a:r>
                      <a:endParaRPr lang="en-US" altLang="zh-CN" sz="2400" b="1" u="sng">
                        <a:solidFill>
                          <a:srgbClr val="FF0000"/>
                        </a:solidFill>
                        <a:effectLst/>
                        <a:sym typeface="微软雅黑" panose="020B0503020204020204" pitchFamily="34" charset="-122"/>
                      </a:endParaRPr>
                    </a:p>
                    <a:p>
                      <a:r>
                        <a:rPr lang="en-US" altLang="zh-CN" sz="2400" b="1">
                          <a:solidFill>
                            <a:srgbClr val="FF0000"/>
                          </a:solidFill>
                          <a:effectLst/>
                          <a:sym typeface="微软雅黑" panose="020B0503020204020204" pitchFamily="34" charset="-122"/>
                        </a:rPr>
                        <a:t>                     </a:t>
                      </a:r>
                      <a:r>
                        <a:rPr lang="zh-CN" altLang="en-US" sz="2400" b="1">
                          <a:solidFill>
                            <a:schemeClr val="tx1"/>
                          </a:solidFill>
                          <a:effectLst/>
                          <a:sym typeface="微软雅黑" panose="020B0503020204020204" pitchFamily="34" charset="-122"/>
                        </a:rPr>
                        <a:t>和</a:t>
                      </a:r>
                      <a:r>
                        <a:rPr lang="zh-CN" altLang="en-US" sz="2400" b="1" u="sng">
                          <a:solidFill>
                            <a:srgbClr val="FF0000"/>
                          </a:solidFill>
                          <a:effectLst/>
                          <a:sym typeface="微软雅黑" panose="020B0503020204020204" pitchFamily="34" charset="-122"/>
                        </a:rPr>
                        <a:t>线粒体</a:t>
                      </a:r>
                      <a:endParaRPr lang="zh-CN" altLang="en-US" sz="2400" b="1" u="sng">
                        <a:solidFill>
                          <a:srgbClr val="FF0000"/>
                        </a:solidFill>
                        <a:effectLst/>
                        <a:sym typeface="微软雅黑" panose="020B0503020204020204" pitchFamily="34" charset="-122"/>
                      </a:endParaRPr>
                    </a:p>
                  </p:txBody>
                </p:sp>
                <p:sp>
                  <p:nvSpPr>
                    <p:cNvPr id="175" name="左中括号 174"/>
                    <p:cNvSpPr/>
                    <p:nvPr/>
                  </p:nvSpPr>
                  <p:spPr>
                    <a:xfrm rot="10800000">
                      <a:off x="4409" y="686"/>
                      <a:ext cx="1791" cy="2929"/>
                    </a:xfrm>
                    <a:prstGeom prst="leftBracket">
                      <a:avLst/>
                    </a:prstGeom>
                    <a:ln w="28575">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grpSp>
              <p:cxnSp>
                <p:nvCxnSpPr>
                  <p:cNvPr id="176" name="直接连接符 175"/>
                  <p:cNvCxnSpPr/>
                  <p:nvPr/>
                </p:nvCxnSpPr>
                <p:spPr>
                  <a:xfrm>
                    <a:off x="6200" y="1825"/>
                    <a:ext cx="1744"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77" name="文本框 176"/>
                <p:cNvSpPr txBox="1"/>
                <p:nvPr>
                  <p:custDataLst>
                    <p:tags r:id="rId14"/>
                  </p:custDataLst>
                </p:nvPr>
              </p:nvSpPr>
              <p:spPr>
                <a:xfrm rot="43200000">
                  <a:off x="14956" y="4453"/>
                  <a:ext cx="15786" cy="628"/>
                </a:xfrm>
                <a:prstGeom prst="rect">
                  <a:avLst/>
                </a:prstGeom>
                <a:noFill/>
              </p:spPr>
              <p:txBody>
                <a:bodyPr wrap="square" rtlCol="0">
                  <a:spAutoFit/>
                </a:bodyPr>
                <a:p>
                  <a:r>
                    <a:rPr lang="zh-CN" altLang="en-US" sz="2000" b="1">
                      <a:solidFill>
                        <a:schemeClr val="tx1"/>
                      </a:solidFill>
                      <a:effectLst/>
                      <a:sym typeface="微软雅黑" panose="020B0503020204020204" pitchFamily="34" charset="-122"/>
                    </a:rPr>
                    <a:t>三个阶段反应式</a:t>
                  </a:r>
                  <a:endParaRPr lang="zh-CN" altLang="en-US" sz="2000" b="1">
                    <a:solidFill>
                      <a:schemeClr val="tx1"/>
                    </a:solidFill>
                    <a:effectLst/>
                    <a:sym typeface="微软雅黑" panose="020B0503020204020204" pitchFamily="34" charset="-122"/>
                  </a:endParaRPr>
                </a:p>
              </p:txBody>
            </p:sp>
          </p:grpSp>
          <p:pic>
            <p:nvPicPr>
              <p:cNvPr id="180" name="图片 179"/>
              <p:cNvPicPr>
                <a:picLocks noChangeAspect="1"/>
              </p:cNvPicPr>
              <p:nvPr/>
            </p:nvPicPr>
            <p:blipFill>
              <a:blip r:embed="rId15"/>
              <a:stretch>
                <a:fillRect/>
              </a:stretch>
            </p:blipFill>
            <p:spPr>
              <a:xfrm>
                <a:off x="13976" y="978"/>
                <a:ext cx="4987" cy="2258"/>
              </a:xfrm>
              <a:prstGeom prst="rect">
                <a:avLst/>
              </a:prstGeom>
            </p:spPr>
          </p:pic>
        </p:grpSp>
      </p:gr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任意多边形: 形状 58"/>
          <p:cNvSpPr/>
          <p:nvPr/>
        </p:nvSpPr>
        <p:spPr>
          <a:xfrm>
            <a:off x="11442640" y="-1"/>
            <a:ext cx="749359" cy="763989"/>
          </a:xfrm>
          <a:custGeom>
            <a:avLst/>
            <a:gdLst>
              <a:gd name="connsiteX0" fmla="*/ 0 w 749359"/>
              <a:gd name="connsiteY0" fmla="*/ 0 h 763989"/>
              <a:gd name="connsiteX1" fmla="*/ 749359 w 749359"/>
              <a:gd name="connsiteY1" fmla="*/ 0 h 763989"/>
              <a:gd name="connsiteX2" fmla="*/ 749359 w 749359"/>
              <a:gd name="connsiteY2" fmla="*/ 763989 h 763989"/>
              <a:gd name="connsiteX3" fmla="*/ 698474 w 749359"/>
              <a:gd name="connsiteY3" fmla="*/ 745364 h 763989"/>
              <a:gd name="connsiteX4" fmla="*/ 21108 w 749359"/>
              <a:gd name="connsiteY4" fmla="*/ 67999 h 763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359" h="763989">
                <a:moveTo>
                  <a:pt x="0" y="0"/>
                </a:moveTo>
                <a:lnTo>
                  <a:pt x="749359" y="0"/>
                </a:lnTo>
                <a:lnTo>
                  <a:pt x="749359" y="763989"/>
                </a:lnTo>
                <a:lnTo>
                  <a:pt x="698474" y="745364"/>
                </a:lnTo>
                <a:cubicBezTo>
                  <a:pt x="393913" y="616546"/>
                  <a:pt x="149926" y="372559"/>
                  <a:pt x="21108" y="67999"/>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nvSpPr>
        <p:spPr>
          <a:xfrm flipV="1">
            <a:off x="8716245" y="564618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1"/>
            </p:custDataLst>
          </p:nvPr>
        </p:nvSpPr>
        <p:spPr>
          <a:xfrm>
            <a:off x="5561501" y="539111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4" name="任意多边形: 形状 63"/>
          <p:cNvSpPr/>
          <p:nvPr/>
        </p:nvSpPr>
        <p:spPr>
          <a:xfrm>
            <a:off x="5442125" y="2605448"/>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9" name="文本框 8"/>
          <p:cNvSpPr txBox="1"/>
          <p:nvPr/>
        </p:nvSpPr>
        <p:spPr>
          <a:xfrm>
            <a:off x="5561330" y="2883535"/>
            <a:ext cx="5864225" cy="654685"/>
          </a:xfrm>
          <a:prstGeom prst="rect">
            <a:avLst/>
          </a:prstGeom>
          <a:noFill/>
        </p:spPr>
        <p:txBody>
          <a:bodyPr wrap="none" lIns="0" tIns="0" rIns="0" bIns="0" rtlCol="0">
            <a:noAutofit/>
          </a:bodyPr>
          <a:lstStyle/>
          <a:p>
            <a:pPr marL="0" marR="0" lvl="0" indent="0" algn="l" defTabSz="914400" rtl="0" eaLnBrk="1" fontAlgn="auto" latinLnBrk="0" hangingPunct="1">
              <a:lnSpc>
                <a:spcPct val="110000"/>
              </a:lnSpc>
              <a:spcBef>
                <a:spcPct val="0"/>
              </a:spcBef>
              <a:spcAft>
                <a:spcPct val="0"/>
              </a:spcAft>
              <a:buClrTx/>
              <a:buSzTx/>
              <a:buFontTx/>
              <a:buNone/>
              <a:defRPr/>
            </a:pP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03  </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考点突破</a:t>
            </a: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考向探究</a:t>
            </a: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a:p>
            <a:pPr marL="0" marR="0" lvl="0" indent="0" algn="l" defTabSz="914400" rtl="0" eaLnBrk="1" fontAlgn="auto" latinLnBrk="0" hangingPunct="1">
              <a:lnSpc>
                <a:spcPct val="110000"/>
              </a:lnSpc>
              <a:spcBef>
                <a:spcPct val="0"/>
              </a:spcBef>
              <a:spcAft>
                <a:spcPct val="0"/>
              </a:spcAft>
              <a:buClrTx/>
              <a:buSzTx/>
              <a:buFontTx/>
              <a:buNone/>
              <a:defRPr/>
            </a:pP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4" name="任意多边形 24"/>
          <p:cNvSpPr/>
          <p:nvPr>
            <p:custDataLst>
              <p:tags r:id="rId2"/>
            </p:custDataLst>
          </p:nvPr>
        </p:nvSpPr>
        <p:spPr>
          <a:xfrm>
            <a:off x="2401106" y="42033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grpSp>
        <p:nvGrpSpPr>
          <p:cNvPr id="6" name="组合 5"/>
          <p:cNvGrpSpPr/>
          <p:nvPr/>
        </p:nvGrpSpPr>
        <p:grpSpPr>
          <a:xfrm>
            <a:off x="-635635" y="1909445"/>
            <a:ext cx="5377180" cy="5530850"/>
            <a:chOff x="-1001" y="3007"/>
            <a:chExt cx="8468" cy="8710"/>
          </a:xfrm>
        </p:grpSpPr>
        <p:sp>
          <p:nvSpPr>
            <p:cNvPr id="2" name="椭圆 1"/>
            <p:cNvSpPr/>
            <p:nvPr/>
          </p:nvSpPr>
          <p:spPr>
            <a:xfrm>
              <a:off x="-1001" y="3007"/>
              <a:ext cx="8469" cy="87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F35B0BEE-F18A-47BB-8FCB-E00DA2F2635D-4" descr="C:/Users/hp/AppData/Local/Temp/wpp.GWbXotwpp"/>
            <p:cNvPicPr>
              <a:picLocks noChangeAspect="1"/>
            </p:cNvPicPr>
            <p:nvPr/>
          </p:nvPicPr>
          <p:blipFill>
            <a:blip r:embed="rId3"/>
            <a:stretch>
              <a:fillRect/>
            </a:stretch>
          </p:blipFill>
          <p:spPr>
            <a:xfrm>
              <a:off x="-801" y="3293"/>
              <a:ext cx="7871" cy="8139"/>
            </a:xfrm>
            <a:prstGeom prst="rect">
              <a:avLst/>
            </a:prstGeom>
            <a:noFill/>
          </p:spPr>
        </p:pic>
      </p:gr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等腰三角形 12"/>
          <p:cNvSpPr>
            <a:spLocks noChangeAspect="1"/>
          </p:cNvSpPr>
          <p:nvPr>
            <p:custDataLst>
              <p:tags r:id="rId1"/>
            </p:custDataLst>
          </p:nvPr>
        </p:nvSpPr>
        <p:spPr>
          <a:xfrm flipH="1" flipV="1">
            <a:off x="7943850" y="1870710"/>
            <a:ext cx="2260600" cy="2560955"/>
          </a:xfrm>
          <a:custGeom>
            <a:avLst/>
            <a:gdLst/>
            <a:ahLst/>
            <a:cxnLst/>
            <a:rect l="l" t="t" r="r" b="b"/>
            <a:pathLst>
              <a:path w="2088232" h="2365776">
                <a:moveTo>
                  <a:pt x="1044116" y="0"/>
                </a:moveTo>
                <a:lnTo>
                  <a:pt x="1137714" y="282270"/>
                </a:lnTo>
                <a:cubicBezTo>
                  <a:pt x="1670539" y="329046"/>
                  <a:pt x="2088232" y="776575"/>
                  <a:pt x="2088232" y="1321660"/>
                </a:cubicBezTo>
                <a:cubicBezTo>
                  <a:pt x="2088232" y="1898309"/>
                  <a:pt x="1620765" y="2365776"/>
                  <a:pt x="1044116" y="2365776"/>
                </a:cubicBezTo>
                <a:cubicBezTo>
                  <a:pt x="467467" y="2365776"/>
                  <a:pt x="0" y="1898309"/>
                  <a:pt x="0" y="1321660"/>
                </a:cubicBezTo>
                <a:cubicBezTo>
                  <a:pt x="0" y="776575"/>
                  <a:pt x="417693" y="329046"/>
                  <a:pt x="950518" y="282270"/>
                </a:cubicBezTo>
                <a:close/>
              </a:path>
            </a:pathLst>
          </a:custGeom>
          <a:noFill/>
          <a:ln>
            <a:solidFill>
              <a:srgbClr val="5B9BD5">
                <a:lumMod val="75000"/>
              </a:srgbClr>
            </a:solidFill>
          </a:ln>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fontAlgn="base"/>
            <a:endParaRPr lang="zh-CN" altLang="en-US" sz="3200" strike="noStrike" noProof="1">
              <a:solidFill>
                <a:sysClr val="window" lastClr="FFFFFF">
                  <a:lumMod val="65000"/>
                </a:sysClr>
              </a:solidFill>
              <a:latin typeface="微软雅黑" panose="020B0503020204020204" pitchFamily="34" charset="-122"/>
              <a:ea typeface="微软雅黑" panose="020B0503020204020204" pitchFamily="34" charset="-122"/>
            </a:endParaRPr>
          </a:p>
        </p:txBody>
      </p:sp>
      <p:sp>
        <p:nvSpPr>
          <p:cNvPr id="15" name="等腰三角形 12"/>
          <p:cNvSpPr>
            <a:spLocks noChangeAspect="1"/>
          </p:cNvSpPr>
          <p:nvPr>
            <p:custDataLst>
              <p:tags r:id="rId2"/>
            </p:custDataLst>
          </p:nvPr>
        </p:nvSpPr>
        <p:spPr>
          <a:xfrm flipH="1" flipV="1">
            <a:off x="1408430" y="2092325"/>
            <a:ext cx="2065020" cy="2339340"/>
          </a:xfrm>
          <a:custGeom>
            <a:avLst/>
            <a:gdLst/>
            <a:ahLst/>
            <a:cxnLst/>
            <a:rect l="l" t="t" r="r" b="b"/>
            <a:pathLst>
              <a:path w="2088232" h="2365776">
                <a:moveTo>
                  <a:pt x="1044116" y="0"/>
                </a:moveTo>
                <a:lnTo>
                  <a:pt x="1137714" y="282270"/>
                </a:lnTo>
                <a:cubicBezTo>
                  <a:pt x="1670539" y="329046"/>
                  <a:pt x="2088232" y="776575"/>
                  <a:pt x="2088232" y="1321660"/>
                </a:cubicBezTo>
                <a:cubicBezTo>
                  <a:pt x="2088232" y="1898309"/>
                  <a:pt x="1620765" y="2365776"/>
                  <a:pt x="1044116" y="2365776"/>
                </a:cubicBezTo>
                <a:cubicBezTo>
                  <a:pt x="467467" y="2365776"/>
                  <a:pt x="0" y="1898309"/>
                  <a:pt x="0" y="1321660"/>
                </a:cubicBezTo>
                <a:cubicBezTo>
                  <a:pt x="0" y="776575"/>
                  <a:pt x="417693" y="329046"/>
                  <a:pt x="950518" y="282270"/>
                </a:cubicBezTo>
                <a:close/>
              </a:path>
            </a:pathLst>
          </a:custGeom>
          <a:noFill/>
          <a:ln>
            <a:solidFill>
              <a:srgbClr val="5AD6BE"/>
            </a:solidFill>
          </a:ln>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fontAlgn="base"/>
            <a:endParaRPr lang="zh-CN" altLang="en-US" sz="3200" strike="noStrike" noProof="1">
              <a:solidFill>
                <a:sysClr val="window" lastClr="FFFFFF">
                  <a:lumMod val="65000"/>
                </a:sysClr>
              </a:solidFill>
              <a:latin typeface="微软雅黑" panose="020B0503020204020204" pitchFamily="34" charset="-122"/>
              <a:ea typeface="微软雅黑" panose="020B0503020204020204" pitchFamily="34" charset="-122"/>
            </a:endParaRPr>
          </a:p>
        </p:txBody>
      </p:sp>
      <p:sp>
        <p:nvSpPr>
          <p:cNvPr id="14342" name="Rectangle 13"/>
          <p:cNvSpPr/>
          <p:nvPr>
            <p:custDataLst>
              <p:tags r:id="rId3"/>
            </p:custDataLst>
          </p:nvPr>
        </p:nvSpPr>
        <p:spPr>
          <a:xfrm flipH="1">
            <a:off x="7583805" y="4431665"/>
            <a:ext cx="3063240" cy="953135"/>
          </a:xfrm>
          <a:prstGeom prst="rect">
            <a:avLst/>
          </a:prstGeom>
          <a:noFill/>
          <a:ln w="9525">
            <a:noFill/>
          </a:ln>
        </p:spPr>
        <p:txBody>
          <a:bodyPr wrap="square" anchor="t" anchorCtr="0">
            <a:spAutoFit/>
          </a:bodyPr>
          <a:lstStyle/>
          <a:p>
            <a:pPr algn="l">
              <a:lnSpc>
                <a:spcPct val="100000"/>
              </a:lnSpc>
            </a:pPr>
            <a:r>
              <a:rPr lang="zh-CN" altLang="en-US" sz="2800">
                <a:latin typeface="微软雅黑" panose="020B0503020204020204" pitchFamily="34" charset="-122"/>
                <a:ea typeface="微软雅黑" panose="020B0503020204020204" pitchFamily="34" charset="-122"/>
              </a:rPr>
              <a:t>生物体</a:t>
            </a:r>
            <a:r>
              <a:rPr lang="zh-CN" altLang="en-US" sz="2800">
                <a:latin typeface="微软雅黑" panose="020B0503020204020204" pitchFamily="34" charset="-122"/>
                <a:ea typeface="微软雅黑" panose="020B0503020204020204" pitchFamily="34" charset="-122"/>
                <a:sym typeface="宋体" panose="02010600030101010101" pitchFamily="2" charset="-122"/>
              </a:rPr>
              <a:t>生命活动</a:t>
            </a:r>
            <a:r>
              <a:rPr lang="zh-CN" altLang="en-US" sz="2800">
                <a:latin typeface="微软雅黑" panose="020B0503020204020204" pitchFamily="34" charset="-122"/>
                <a:ea typeface="微软雅黑" panose="020B0503020204020204" pitchFamily="34" charset="-122"/>
              </a:rPr>
              <a:t>所需</a:t>
            </a:r>
            <a:r>
              <a:rPr lang="zh-CN" altLang="en-US" sz="2800">
                <a:latin typeface="微软雅黑" panose="020B0503020204020204" pitchFamily="34" charset="-122"/>
                <a:ea typeface="微软雅黑" panose="020B0503020204020204" pitchFamily="34" charset="-122"/>
                <a:sym typeface="宋体" panose="02010600030101010101" pitchFamily="2" charset="-122"/>
              </a:rPr>
              <a:t>的</a:t>
            </a:r>
            <a:r>
              <a:rPr lang="zh-CN" altLang="en-US" sz="2800">
                <a:latin typeface="微软雅黑" panose="020B0503020204020204" pitchFamily="34" charset="-122"/>
                <a:ea typeface="微软雅黑" panose="020B0503020204020204" pitchFamily="34" charset="-122"/>
              </a:rPr>
              <a:t>直接</a:t>
            </a:r>
            <a:r>
              <a:rPr lang="zh-CN" altLang="en-US" sz="2800">
                <a:latin typeface="微软雅黑" panose="020B0503020204020204" pitchFamily="34" charset="-122"/>
                <a:ea typeface="微软雅黑" panose="020B0503020204020204" pitchFamily="34" charset="-122"/>
                <a:sym typeface="宋体" panose="02010600030101010101" pitchFamily="2" charset="-122"/>
              </a:rPr>
              <a:t>能源物质</a:t>
            </a:r>
            <a:endParaRPr lang="zh-CN" altLang="en-US" sz="2800">
              <a:latin typeface="微软雅黑" panose="020B0503020204020204" pitchFamily="34" charset="-122"/>
              <a:ea typeface="微软雅黑" panose="020B0503020204020204" pitchFamily="34" charset="-122"/>
              <a:sym typeface="宋体" panose="02010600030101010101" pitchFamily="2" charset="-122"/>
            </a:endParaRPr>
          </a:p>
        </p:txBody>
      </p:sp>
      <p:sp>
        <p:nvSpPr>
          <p:cNvPr id="14343" name="Rectangle 13"/>
          <p:cNvSpPr/>
          <p:nvPr>
            <p:custDataLst>
              <p:tags r:id="rId4"/>
            </p:custDataLst>
          </p:nvPr>
        </p:nvSpPr>
        <p:spPr>
          <a:xfrm flipH="1">
            <a:off x="1033145" y="4431665"/>
            <a:ext cx="2744470" cy="953135"/>
          </a:xfrm>
          <a:prstGeom prst="rect">
            <a:avLst/>
          </a:prstGeom>
          <a:noFill/>
          <a:ln w="9525">
            <a:noFill/>
          </a:ln>
        </p:spPr>
        <p:txBody>
          <a:bodyPr wrap="square" anchor="t" anchorCtr="0">
            <a:spAutoFit/>
          </a:bodyPr>
          <a:lstStyle/>
          <a:p>
            <a:pPr algn="l">
              <a:lnSpc>
                <a:spcPct val="100000"/>
              </a:lnSpc>
            </a:pPr>
            <a:r>
              <a:rPr lang="zh-CN" altLang="en-US" sz="2800">
                <a:solidFill>
                  <a:srgbClr val="401BC0"/>
                </a:solidFill>
                <a:latin typeface="微软雅黑" panose="020B0503020204020204" pitchFamily="34" charset="-122"/>
                <a:ea typeface="微软雅黑" panose="020B0503020204020204" pitchFamily="34" charset="-122"/>
              </a:rPr>
              <a:t>生物体生命活动的主要能源物质</a:t>
            </a:r>
            <a:endParaRPr lang="zh-CN" altLang="en-US" sz="2800">
              <a:solidFill>
                <a:srgbClr val="401BC0"/>
              </a:solidFill>
              <a:latin typeface="微软雅黑" panose="020B0503020204020204" pitchFamily="34" charset="-122"/>
              <a:ea typeface="微软雅黑" panose="020B0503020204020204" pitchFamily="34" charset="-122"/>
            </a:endParaRPr>
          </a:p>
        </p:txBody>
      </p:sp>
      <p:sp>
        <p:nvSpPr>
          <p:cNvPr id="22" name="TextBox 16"/>
          <p:cNvSpPr txBox="1"/>
          <p:nvPr>
            <p:custDataLst>
              <p:tags r:id="rId5"/>
            </p:custDataLst>
          </p:nvPr>
        </p:nvSpPr>
        <p:spPr>
          <a:xfrm flipH="1">
            <a:off x="1887538" y="2836228"/>
            <a:ext cx="1198880" cy="706755"/>
          </a:xfrm>
          <a:prstGeom prst="rect">
            <a:avLst/>
          </a:prstGeom>
          <a:noFill/>
          <a:ln w="9525">
            <a:noFill/>
          </a:ln>
        </p:spPr>
        <p:txBody>
          <a:bodyPr wrap="none" anchor="t" anchorCtr="0">
            <a:spAutoFit/>
          </a:bodyPr>
          <a:lstStyle/>
          <a:p>
            <a:r>
              <a:rPr lang="zh-CN" altLang="en-US" sz="4000" b="1">
                <a:solidFill>
                  <a:srgbClr val="401BC0"/>
                </a:solidFill>
                <a:latin typeface="微软雅黑" panose="020B0503020204020204" pitchFamily="34" charset="-122"/>
                <a:ea typeface="微软雅黑" panose="020B0503020204020204" pitchFamily="34" charset="-122"/>
              </a:rPr>
              <a:t>糖类</a:t>
            </a:r>
            <a:endParaRPr lang="zh-CN" altLang="en-US" sz="4000" b="1">
              <a:solidFill>
                <a:srgbClr val="401BC0"/>
              </a:solidFill>
              <a:latin typeface="微软雅黑" panose="020B0503020204020204" pitchFamily="34" charset="-122"/>
              <a:ea typeface="微软雅黑" panose="020B0503020204020204" pitchFamily="34" charset="-122"/>
            </a:endParaRPr>
          </a:p>
        </p:txBody>
      </p:sp>
      <p:sp>
        <p:nvSpPr>
          <p:cNvPr id="23" name="TextBox 12"/>
          <p:cNvSpPr txBox="1"/>
          <p:nvPr>
            <p:custDataLst>
              <p:tags r:id="rId6"/>
            </p:custDataLst>
          </p:nvPr>
        </p:nvSpPr>
        <p:spPr>
          <a:xfrm flipH="1">
            <a:off x="8509000" y="2692718"/>
            <a:ext cx="1177925" cy="706755"/>
          </a:xfrm>
          <a:prstGeom prst="rect">
            <a:avLst/>
          </a:prstGeom>
          <a:noFill/>
          <a:ln w="9525">
            <a:noFill/>
          </a:ln>
        </p:spPr>
        <p:txBody>
          <a:bodyPr wrap="none" anchor="t" anchorCtr="0">
            <a:spAutoFit/>
          </a:bodyPr>
          <a:lstStyle/>
          <a:p>
            <a:r>
              <a:rPr lang="en-US" altLang="zh-CN" sz="4000" b="1">
                <a:solidFill>
                  <a:srgbClr val="401BC0"/>
                </a:solidFill>
                <a:latin typeface="微软雅黑" panose="020B0503020204020204" pitchFamily="34" charset="-122"/>
                <a:ea typeface="微软雅黑" panose="020B0503020204020204" pitchFamily="34" charset="-122"/>
              </a:rPr>
              <a:t>ATP</a:t>
            </a:r>
            <a:endParaRPr lang="en-US" altLang="zh-CN" sz="4000" b="1">
              <a:solidFill>
                <a:srgbClr val="401BC0"/>
              </a:solidFill>
              <a:latin typeface="微软雅黑" panose="020B0503020204020204" pitchFamily="34" charset="-122"/>
              <a:ea typeface="微软雅黑" panose="020B0503020204020204" pitchFamily="34" charset="-122"/>
            </a:endParaRPr>
          </a:p>
        </p:txBody>
      </p:sp>
      <p:sp>
        <p:nvSpPr>
          <p:cNvPr id="24" name="TextBox 7"/>
          <p:cNvSpPr txBox="1"/>
          <p:nvPr>
            <p:custDataLst>
              <p:tags r:id="rId7"/>
            </p:custDataLst>
          </p:nvPr>
        </p:nvSpPr>
        <p:spPr>
          <a:xfrm flipH="1">
            <a:off x="4559935" y="2306003"/>
            <a:ext cx="2214880" cy="706755"/>
          </a:xfrm>
          <a:prstGeom prst="rect">
            <a:avLst/>
          </a:prstGeom>
          <a:noFill/>
          <a:ln w="9525">
            <a:noFill/>
          </a:ln>
        </p:spPr>
        <p:txBody>
          <a:bodyPr wrap="none" anchor="t" anchorCtr="0">
            <a:spAutoFit/>
          </a:bodyPr>
          <a:lstStyle/>
          <a:p>
            <a:r>
              <a:rPr lang="zh-CN" altLang="en-US" sz="4000" b="1">
                <a:solidFill>
                  <a:srgbClr val="FF0000"/>
                </a:solidFill>
                <a:latin typeface="微软雅黑" panose="020B0503020204020204" pitchFamily="34" charset="-122"/>
                <a:ea typeface="微软雅黑" panose="020B0503020204020204" pitchFamily="34" charset="-122"/>
              </a:rPr>
              <a:t>细胞呼吸</a:t>
            </a:r>
            <a:endParaRPr lang="zh-CN" altLang="en-US" sz="4000" b="1">
              <a:solidFill>
                <a:srgbClr val="FF0000"/>
              </a:solidFill>
              <a:latin typeface="微软雅黑" panose="020B0503020204020204" pitchFamily="34" charset="-122"/>
              <a:ea typeface="微软雅黑" panose="020B0503020204020204" pitchFamily="34" charset="-122"/>
            </a:endParaRPr>
          </a:p>
        </p:txBody>
      </p:sp>
      <p:sp>
        <p:nvSpPr>
          <p:cNvPr id="20" name="右箭头 19"/>
          <p:cNvSpPr/>
          <p:nvPr>
            <p:custDataLst>
              <p:tags r:id="rId8"/>
            </p:custDataLst>
          </p:nvPr>
        </p:nvSpPr>
        <p:spPr>
          <a:xfrm>
            <a:off x="4019550" y="2933065"/>
            <a:ext cx="3681730" cy="466725"/>
          </a:xfrm>
          <a:prstGeom prst="rightArrow">
            <a:avLst/>
          </a:prstGeom>
          <a:gradFill>
            <a:gsLst>
              <a:gs pos="0">
                <a:srgbClr val="14CD68">
                  <a:alpha val="25000"/>
                </a:srgbClr>
              </a:gs>
              <a:gs pos="100000">
                <a:srgbClr val="0B6E38"/>
              </a:gs>
            </a:gsLst>
            <a:lin ang="0" scaled="0"/>
          </a:gradFill>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a:endParaRPr lang="zh-CN" altLang="en-US"/>
          </a:p>
        </p:txBody>
      </p:sp>
      <p:sp>
        <p:nvSpPr>
          <p:cNvPr id="21" name="文本框 20"/>
          <p:cNvSpPr txBox="1"/>
          <p:nvPr>
            <p:custDataLst>
              <p:tags r:id="rId9"/>
            </p:custDataLst>
          </p:nvPr>
        </p:nvSpPr>
        <p:spPr>
          <a:xfrm>
            <a:off x="3777615" y="3399790"/>
            <a:ext cx="4166235" cy="902970"/>
          </a:xfrm>
          <a:prstGeom prst="rect">
            <a:avLst/>
          </a:prstGeom>
          <a:noFill/>
        </p:spPr>
        <p:txBody>
          <a:bodyPr wrap="square" rtlCol="0" anchor="t">
            <a:spAutoFit/>
          </a:bodyPr>
          <a:lstStyle/>
          <a:p>
            <a:pPr algn="l" eaLnBrk="0" hangingPunct="0">
              <a:lnSpc>
                <a:spcPct val="120000"/>
              </a:lnSpc>
              <a:spcBef>
                <a:spcPct val="20000"/>
              </a:spcBef>
            </a:pPr>
            <a:r>
              <a:rPr lang="zh-CN" altLang="en-US" sz="2200">
                <a:solidFill>
                  <a:srgbClr val="FF0000"/>
                </a:solidFill>
                <a:latin typeface="微软雅黑" panose="020B0503020204020204" pitchFamily="34" charset="-122"/>
                <a:ea typeface="微软雅黑" panose="020B0503020204020204" pitchFamily="34" charset="-122"/>
                <a:sym typeface="宋体" panose="02010600030101010101" pitchFamily="2" charset="-122"/>
              </a:rPr>
              <a:t>糖类</a:t>
            </a:r>
            <a:r>
              <a:rPr lang="zh-CN" altLang="en-US" sz="220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中储存的能量如何转化为</a:t>
            </a:r>
            <a:r>
              <a:rPr lang="en-US" altLang="zh-CN" sz="220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ATP</a:t>
            </a:r>
            <a:r>
              <a:rPr lang="zh-CN" altLang="en-US" sz="220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中活跃的化学能？</a:t>
            </a:r>
            <a:endParaRPr lang="zh-CN" altLang="en-US" sz="2200"/>
          </a:p>
        </p:txBody>
      </p:sp>
      <p:sp>
        <p:nvSpPr>
          <p:cNvPr id="4" name="文本框 3"/>
          <p:cNvSpPr txBox="1"/>
          <p:nvPr>
            <p:custDataLst>
              <p:tags r:id="rId10"/>
            </p:custDataLst>
          </p:nvPr>
        </p:nvSpPr>
        <p:spPr>
          <a:xfrm>
            <a:off x="3086418" y="5814060"/>
            <a:ext cx="6880225" cy="583565"/>
          </a:xfrm>
          <a:prstGeom prst="rect">
            <a:avLst/>
          </a:prstGeom>
          <a:noFill/>
          <a:ln w="9525">
            <a:noFill/>
          </a:ln>
        </p:spPr>
        <p:txBody>
          <a:bodyPr wrap="square" anchor="t" anchorCtr="0">
            <a:spAutoFit/>
          </a:bodyPr>
          <a:lstStyle/>
          <a:p>
            <a:r>
              <a:rPr lang="zh-CN" altLang="en-US"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呼吸作用</a:t>
            </a:r>
            <a:r>
              <a:rPr lang="en-US" altLang="zh-CN"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细胞呼吸</a:t>
            </a:r>
            <a:r>
              <a:rPr lang="en-US" altLang="zh-CN"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vs  </a:t>
            </a:r>
            <a:r>
              <a:rPr lang="zh-CN" altLang="en-US"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呼吸？</a:t>
            </a:r>
            <a:r>
              <a:rPr lang="en-US" altLang="zh-CN"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a:t>
            </a:r>
            <a:endParaRPr lang="en-US" altLang="zh-CN"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grpSp>
        <p:nvGrpSpPr>
          <p:cNvPr id="19" name="组合 18"/>
          <p:cNvGrpSpPr/>
          <p:nvPr/>
        </p:nvGrpSpPr>
        <p:grpSpPr>
          <a:xfrm>
            <a:off x="149225" y="81280"/>
            <a:ext cx="5759450" cy="1176655"/>
            <a:chOff x="235" y="128"/>
            <a:chExt cx="10309" cy="1853"/>
          </a:xfrm>
        </p:grpSpPr>
        <p:sp>
          <p:nvSpPr>
            <p:cNvPr id="3" name="文本框 2"/>
            <p:cNvSpPr txBox="1"/>
            <p:nvPr>
              <p:custDataLst>
                <p:tags r:id="rId11"/>
              </p:custDataLst>
            </p:nvPr>
          </p:nvSpPr>
          <p:spPr>
            <a:xfrm>
              <a:off x="573" y="965"/>
              <a:ext cx="914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探究酵母菌细胞呼吸的</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方式</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12"/>
              </p:custDataLst>
            </p:nvPr>
          </p:nvGrpSpPr>
          <p:grpSpPr>
            <a:xfrm rot="0">
              <a:off x="235" y="128"/>
              <a:ext cx="10309" cy="899"/>
              <a:chOff x="587375" y="977268"/>
              <a:chExt cx="6546004" cy="570900"/>
            </a:xfrm>
          </p:grpSpPr>
          <p:sp>
            <p:nvSpPr>
              <p:cNvPr id="215" name="任意多边形: 形状 17"/>
              <p:cNvSpPr/>
              <p:nvPr>
                <p:custDataLst>
                  <p:tags r:id="rId13"/>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16" name="文本框 215"/>
              <p:cNvSpPr txBox="1"/>
              <p:nvPr>
                <p:custDataLst>
                  <p:tags r:id="rId14"/>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219" name="任意多边形: 形状 18"/>
              <p:cNvSpPr/>
              <p:nvPr>
                <p:custDataLst>
                  <p:tags r:id="rId1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24" name="文本框 223"/>
              <p:cNvSpPr txBox="1"/>
              <p:nvPr>
                <p:custDataLst>
                  <p:tags r:id="rId16"/>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26" name="图片 25" descr="32303137373532353b32303137393931383bc9faceefcfd4cea2beb5cfb8b0fb"/>
            <p:cNvPicPr>
              <a:picLocks noChangeAspect="1"/>
            </p:cNvPicPr>
            <p:nvPr/>
          </p:nvPicPr>
          <p:blipFill>
            <a:blip r:embed="rId17"/>
            <a:stretch>
              <a:fillRect/>
            </a:stretch>
          </p:blipFill>
          <p:spPr>
            <a:xfrm>
              <a:off x="1119" y="207"/>
              <a:ext cx="719" cy="719"/>
            </a:xfrm>
            <a:prstGeom prst="rect">
              <a:avLst/>
            </a:prstGeom>
          </p:spPr>
        </p:pic>
      </p:grpSp>
    </p:spTree>
    <p:custDataLst>
      <p:tags r:id="rId18"/>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1"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down)">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down)">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2"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wipe(down)">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p:tgtEl>
                                          <p:spTgt spid="4"/>
                                        </p:tgtEl>
                                        <p:attrNameLst>
                                          <p:attrName>ppt_y</p:attrName>
                                        </p:attrNameLst>
                                      </p:cBhvr>
                                      <p:tavLst>
                                        <p:tav tm="0">
                                          <p:val>
                                            <p:strVal val="#ppt_y+#ppt_h*1.125000"/>
                                          </p:val>
                                        </p:tav>
                                        <p:tav tm="100000">
                                          <p:val>
                                            <p:strVal val="#ppt_y"/>
                                          </p:val>
                                        </p:tav>
                                      </p:tavLst>
                                    </p:anim>
                                    <p:animEffect transition="in" filter="wipe(up)">
                                      <p:cBhvr>
                                        <p:cTn id="2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1"/>
      <p:bldP spid="24" grpId="2"/>
      <p:bldP spid="21"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707010" y="2857055"/>
            <a:ext cx="1047623" cy="706755"/>
          </a:xfrm>
          <a:prstGeom prst="rect">
            <a:avLst/>
          </a:prstGeom>
          <a:noFill/>
        </p:spPr>
        <p:txBody>
          <a:bodyPr wrap="square" rtlCol="0">
            <a:spAutoFit/>
          </a:bodyPr>
          <a:lstStyle/>
          <a:p>
            <a:r>
              <a:rPr lang="en-US" altLang="zh-CN" sz="4000" b="1">
                <a:solidFill>
                  <a:srgbClr val="0070C0"/>
                </a:solidFill>
                <a:latin typeface="+mn-ea"/>
              </a:rPr>
              <a:t>O</a:t>
            </a:r>
            <a:r>
              <a:rPr lang="en-US" altLang="zh-CN" sz="4000" b="1" baseline="-25000">
                <a:solidFill>
                  <a:srgbClr val="0070C0"/>
                </a:solidFill>
                <a:latin typeface="+mn-ea"/>
              </a:rPr>
              <a:t>2</a:t>
            </a:r>
            <a:endParaRPr lang="zh-CN" altLang="en-US" sz="4000" b="1" baseline="-25000">
              <a:solidFill>
                <a:srgbClr val="0070C0"/>
              </a:solidFill>
              <a:latin typeface="+mn-ea"/>
            </a:endParaRPr>
          </a:p>
        </p:txBody>
      </p:sp>
      <p:pic>
        <p:nvPicPr>
          <p:cNvPr id="3" name="图片 2"/>
          <p:cNvPicPr>
            <a:picLocks noChangeAspect="1"/>
          </p:cNvPicPr>
          <p:nvPr>
            <p:custDataLst>
              <p:tags r:id="rId2"/>
            </p:custDataLst>
          </p:nvPr>
        </p:nvPicPr>
        <p:blipFill>
          <a:blip r:embed="rId3"/>
          <a:stretch>
            <a:fillRect/>
          </a:stretch>
        </p:blipFill>
        <p:spPr>
          <a:xfrm flipH="1">
            <a:off x="1905635" y="2223770"/>
            <a:ext cx="3541395" cy="4509770"/>
          </a:xfrm>
          <a:prstGeom prst="rect">
            <a:avLst/>
          </a:prstGeom>
        </p:spPr>
      </p:pic>
      <p:sp>
        <p:nvSpPr>
          <p:cNvPr id="6" name="任意多边形: 形状 5"/>
          <p:cNvSpPr/>
          <p:nvPr>
            <p:custDataLst>
              <p:tags r:id="rId4"/>
            </p:custDataLst>
          </p:nvPr>
        </p:nvSpPr>
        <p:spPr>
          <a:xfrm>
            <a:off x="1325245" y="2743200"/>
            <a:ext cx="2315210" cy="2607945"/>
          </a:xfrm>
          <a:custGeom>
            <a:avLst/>
            <a:gdLst>
              <a:gd name="connsiteX0" fmla="*/ 0 w 2315361"/>
              <a:gd name="connsiteY0" fmla="*/ 506418 h 3128174"/>
              <a:gd name="connsiteX1" fmla="*/ 507206 w 2315361"/>
              <a:gd name="connsiteY1" fmla="*/ 506418 h 3128174"/>
              <a:gd name="connsiteX2" fmla="*/ 1321593 w 2315361"/>
              <a:gd name="connsiteY2" fmla="*/ 13499 h 3128174"/>
              <a:gd name="connsiteX3" fmla="*/ 1993106 w 2315361"/>
              <a:gd name="connsiteY3" fmla="*/ 227811 h 3128174"/>
              <a:gd name="connsiteX4" fmla="*/ 2007393 w 2315361"/>
              <a:gd name="connsiteY4" fmla="*/ 1135068 h 3128174"/>
              <a:gd name="connsiteX5" fmla="*/ 2193131 w 2315361"/>
              <a:gd name="connsiteY5" fmla="*/ 2028036 h 3128174"/>
              <a:gd name="connsiteX6" fmla="*/ 2300287 w 2315361"/>
              <a:gd name="connsiteY6" fmla="*/ 2678118 h 3128174"/>
              <a:gd name="connsiteX7" fmla="*/ 1857375 w 2315361"/>
              <a:gd name="connsiteY7" fmla="*/ 3128174 h 3128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5361" h="3128174">
                <a:moveTo>
                  <a:pt x="0" y="506418"/>
                </a:moveTo>
                <a:cubicBezTo>
                  <a:pt x="143470" y="547494"/>
                  <a:pt x="286941" y="588571"/>
                  <a:pt x="507206" y="506418"/>
                </a:cubicBezTo>
                <a:cubicBezTo>
                  <a:pt x="727471" y="424265"/>
                  <a:pt x="1073943" y="59933"/>
                  <a:pt x="1321593" y="13499"/>
                </a:cubicBezTo>
                <a:cubicBezTo>
                  <a:pt x="1569243" y="-32936"/>
                  <a:pt x="1878806" y="40883"/>
                  <a:pt x="1993106" y="227811"/>
                </a:cubicBezTo>
                <a:cubicBezTo>
                  <a:pt x="2107406" y="414739"/>
                  <a:pt x="1974055" y="835030"/>
                  <a:pt x="2007393" y="1135068"/>
                </a:cubicBezTo>
                <a:cubicBezTo>
                  <a:pt x="2040731" y="1435106"/>
                  <a:pt x="2144315" y="1770861"/>
                  <a:pt x="2193131" y="2028036"/>
                </a:cubicBezTo>
                <a:cubicBezTo>
                  <a:pt x="2241947" y="2285211"/>
                  <a:pt x="2356246" y="2494762"/>
                  <a:pt x="2300287" y="2678118"/>
                </a:cubicBezTo>
                <a:cubicBezTo>
                  <a:pt x="2244328" y="2861474"/>
                  <a:pt x="2050851" y="2994824"/>
                  <a:pt x="1857375" y="3128174"/>
                </a:cubicBezTo>
              </a:path>
            </a:pathLst>
          </a:custGeom>
          <a:noFill/>
          <a:ln w="19050">
            <a:solidFill>
              <a:srgbClr val="0070C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pic>
        <p:nvPicPr>
          <p:cNvPr id="7" name="图片 6"/>
          <p:cNvPicPr>
            <a:picLocks noChangeAspect="1"/>
          </p:cNvPicPr>
          <p:nvPr>
            <p:custDataLst>
              <p:tags r:id="rId5"/>
            </p:custDataLst>
          </p:nvPr>
        </p:nvPicPr>
        <p:blipFill>
          <a:blip r:embed="rId6"/>
          <a:stretch>
            <a:fillRect/>
          </a:stretch>
        </p:blipFill>
        <p:spPr>
          <a:xfrm>
            <a:off x="2261159" y="4722284"/>
            <a:ext cx="3112007" cy="1860211"/>
          </a:xfrm>
          <a:prstGeom prst="rect">
            <a:avLst/>
          </a:prstGeom>
          <a:ln>
            <a:noFill/>
          </a:ln>
          <a:effectLst>
            <a:softEdge rad="112500"/>
          </a:effectLst>
        </p:spPr>
      </p:pic>
      <p:sp>
        <p:nvSpPr>
          <p:cNvPr id="8" name="文本框 7"/>
          <p:cNvSpPr txBox="1"/>
          <p:nvPr>
            <p:custDataLst>
              <p:tags r:id="rId7"/>
            </p:custDataLst>
          </p:nvPr>
        </p:nvSpPr>
        <p:spPr>
          <a:xfrm>
            <a:off x="2078503" y="5296607"/>
            <a:ext cx="1917792" cy="583565"/>
          </a:xfrm>
          <a:prstGeom prst="rect">
            <a:avLst/>
          </a:prstGeom>
          <a:noFill/>
        </p:spPr>
        <p:txBody>
          <a:bodyPr wrap="square" rtlCol="0">
            <a:spAutoFit/>
          </a:bodyPr>
          <a:lstStyle/>
          <a:p>
            <a:r>
              <a:rPr lang="zh-CN" altLang="en-US" sz="3200" b="1">
                <a:solidFill>
                  <a:srgbClr val="0070C0"/>
                </a:solidFill>
                <a:latin typeface="+mn-ea"/>
              </a:rPr>
              <a:t>呼吸系统</a:t>
            </a:r>
            <a:endParaRPr lang="zh-CN" altLang="en-US" sz="3200" b="1" baseline="-25000">
              <a:solidFill>
                <a:srgbClr val="0070C0"/>
              </a:solidFill>
              <a:latin typeface="+mn-ea"/>
            </a:endParaRPr>
          </a:p>
        </p:txBody>
      </p:sp>
      <p:sp>
        <p:nvSpPr>
          <p:cNvPr id="9" name="任意多边形: 形状 8"/>
          <p:cNvSpPr/>
          <p:nvPr>
            <p:custDataLst>
              <p:tags r:id="rId8"/>
            </p:custDataLst>
          </p:nvPr>
        </p:nvSpPr>
        <p:spPr>
          <a:xfrm>
            <a:off x="3081472" y="5927233"/>
            <a:ext cx="1588251" cy="481038"/>
          </a:xfrm>
          <a:custGeom>
            <a:avLst/>
            <a:gdLst>
              <a:gd name="connsiteX0" fmla="*/ 3757 w 1588251"/>
              <a:gd name="connsiteY0" fmla="*/ 0 h 481038"/>
              <a:gd name="connsiteX1" fmla="*/ 248062 w 1588251"/>
              <a:gd name="connsiteY1" fmla="*/ 474650 h 481038"/>
              <a:gd name="connsiteX2" fmla="*/ 1588251 w 1588251"/>
              <a:gd name="connsiteY2" fmla="*/ 230345 h 481038"/>
            </a:gdLst>
            <a:ahLst/>
            <a:cxnLst>
              <a:cxn ang="0">
                <a:pos x="connsiteX0" y="connsiteY0"/>
              </a:cxn>
              <a:cxn ang="0">
                <a:pos x="connsiteX1" y="connsiteY1"/>
              </a:cxn>
              <a:cxn ang="0">
                <a:pos x="connsiteX2" y="connsiteY2"/>
              </a:cxn>
            </a:cxnLst>
            <a:rect l="l" t="t" r="r" b="b"/>
            <a:pathLst>
              <a:path w="1588251" h="481038">
                <a:moveTo>
                  <a:pt x="3757" y="0"/>
                </a:moveTo>
                <a:cubicBezTo>
                  <a:pt x="-6132" y="218129"/>
                  <a:pt x="-16020" y="436259"/>
                  <a:pt x="248062" y="474650"/>
                </a:cubicBezTo>
                <a:cubicBezTo>
                  <a:pt x="512144" y="513041"/>
                  <a:pt x="1050197" y="371693"/>
                  <a:pt x="1588251" y="230345"/>
                </a:cubicBezTo>
              </a:path>
            </a:pathLst>
          </a:custGeom>
          <a:noFill/>
          <a:ln w="19050">
            <a:solidFill>
              <a:srgbClr val="0070C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10" name="文本框 9"/>
          <p:cNvSpPr txBox="1"/>
          <p:nvPr>
            <p:custDataLst>
              <p:tags r:id="rId9"/>
            </p:custDataLst>
          </p:nvPr>
        </p:nvSpPr>
        <p:spPr>
          <a:xfrm>
            <a:off x="4640987" y="5752240"/>
            <a:ext cx="1917792" cy="583565"/>
          </a:xfrm>
          <a:prstGeom prst="rect">
            <a:avLst/>
          </a:prstGeom>
          <a:noFill/>
        </p:spPr>
        <p:txBody>
          <a:bodyPr wrap="square" rtlCol="0">
            <a:spAutoFit/>
          </a:bodyPr>
          <a:lstStyle/>
          <a:p>
            <a:r>
              <a:rPr lang="zh-CN" altLang="en-US" sz="3200" b="1">
                <a:solidFill>
                  <a:srgbClr val="0070C0"/>
                </a:solidFill>
                <a:latin typeface="+mn-ea"/>
              </a:rPr>
              <a:t>循环系统</a:t>
            </a:r>
            <a:endParaRPr lang="zh-CN" altLang="en-US" sz="3200" b="1" baseline="-25000">
              <a:solidFill>
                <a:srgbClr val="0070C0"/>
              </a:solidFill>
              <a:latin typeface="+mn-ea"/>
            </a:endParaRPr>
          </a:p>
        </p:txBody>
      </p:sp>
      <p:pic>
        <p:nvPicPr>
          <p:cNvPr id="11" name="图片 10"/>
          <p:cNvPicPr>
            <a:picLocks noChangeAspect="1"/>
          </p:cNvPicPr>
          <p:nvPr>
            <p:custDataLst>
              <p:tags r:id="rId10"/>
            </p:custDataLst>
          </p:nvPr>
        </p:nvPicPr>
        <p:blipFill>
          <a:blip r:embed="rId11"/>
          <a:stretch>
            <a:fillRect/>
          </a:stretch>
        </p:blipFill>
        <p:spPr>
          <a:xfrm>
            <a:off x="4523644" y="1935749"/>
            <a:ext cx="7256667" cy="3040343"/>
          </a:xfrm>
          <a:prstGeom prst="rect">
            <a:avLst/>
          </a:prstGeom>
        </p:spPr>
      </p:pic>
      <p:sp>
        <p:nvSpPr>
          <p:cNvPr id="12" name="任意多边形: 形状 11"/>
          <p:cNvSpPr/>
          <p:nvPr>
            <p:custDataLst>
              <p:tags r:id="rId12"/>
            </p:custDataLst>
          </p:nvPr>
        </p:nvSpPr>
        <p:spPr>
          <a:xfrm>
            <a:off x="5598084" y="3051410"/>
            <a:ext cx="337853" cy="2764140"/>
          </a:xfrm>
          <a:custGeom>
            <a:avLst/>
            <a:gdLst>
              <a:gd name="connsiteX0" fmla="*/ 132622 w 337853"/>
              <a:gd name="connsiteY0" fmla="*/ 2764140 h 2764140"/>
              <a:gd name="connsiteX1" fmla="*/ 335047 w 337853"/>
              <a:gd name="connsiteY1" fmla="*/ 809698 h 2764140"/>
              <a:gd name="connsiteX2" fmla="*/ 0 w 337853"/>
              <a:gd name="connsiteY2" fmla="*/ 0 h 2764140"/>
            </a:gdLst>
            <a:ahLst/>
            <a:cxnLst>
              <a:cxn ang="0">
                <a:pos x="connsiteX0" y="connsiteY0"/>
              </a:cxn>
              <a:cxn ang="0">
                <a:pos x="connsiteX1" y="connsiteY1"/>
              </a:cxn>
              <a:cxn ang="0">
                <a:pos x="connsiteX2" y="connsiteY2"/>
              </a:cxn>
            </a:cxnLst>
            <a:rect l="l" t="t" r="r" b="b"/>
            <a:pathLst>
              <a:path w="337853" h="2764140">
                <a:moveTo>
                  <a:pt x="132622" y="2764140"/>
                </a:moveTo>
                <a:cubicBezTo>
                  <a:pt x="244886" y="2017264"/>
                  <a:pt x="357151" y="1270388"/>
                  <a:pt x="335047" y="809698"/>
                </a:cubicBezTo>
                <a:cubicBezTo>
                  <a:pt x="312943" y="349008"/>
                  <a:pt x="156471" y="174504"/>
                  <a:pt x="0" y="0"/>
                </a:cubicBezTo>
              </a:path>
            </a:pathLst>
          </a:custGeom>
          <a:noFill/>
          <a:ln w="19050">
            <a:solidFill>
              <a:srgbClr val="0070C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13" name="文本框 12"/>
          <p:cNvSpPr txBox="1"/>
          <p:nvPr>
            <p:custDataLst>
              <p:tags r:id="rId13"/>
            </p:custDataLst>
          </p:nvPr>
        </p:nvSpPr>
        <p:spPr>
          <a:xfrm>
            <a:off x="4420235" y="3129915"/>
            <a:ext cx="1515745" cy="460375"/>
          </a:xfrm>
          <a:prstGeom prst="rect">
            <a:avLst/>
          </a:prstGeom>
          <a:noFill/>
        </p:spPr>
        <p:txBody>
          <a:bodyPr wrap="square" rtlCol="0">
            <a:spAutoFit/>
          </a:bodyPr>
          <a:lstStyle/>
          <a:p>
            <a:r>
              <a:rPr lang="zh-CN" altLang="en-US" sz="2400" b="1">
                <a:solidFill>
                  <a:schemeClr val="tx1"/>
                </a:solidFill>
                <a:latin typeface="+mn-ea"/>
              </a:rPr>
              <a:t>组织细胞</a:t>
            </a:r>
            <a:endParaRPr lang="zh-CN" altLang="en-US" sz="2400" b="1" baseline="-25000">
              <a:solidFill>
                <a:schemeClr val="tx1"/>
              </a:solidFill>
              <a:latin typeface="+mn-ea"/>
            </a:endParaRPr>
          </a:p>
        </p:txBody>
      </p:sp>
      <p:sp>
        <p:nvSpPr>
          <p:cNvPr id="14" name="任意多边形: 形状 13"/>
          <p:cNvSpPr/>
          <p:nvPr>
            <p:custDataLst>
              <p:tags r:id="rId14"/>
            </p:custDataLst>
          </p:nvPr>
        </p:nvSpPr>
        <p:spPr>
          <a:xfrm>
            <a:off x="6456642" y="4936051"/>
            <a:ext cx="4006608" cy="1219369"/>
          </a:xfrm>
          <a:custGeom>
            <a:avLst/>
            <a:gdLst>
              <a:gd name="connsiteX0" fmla="*/ 4006608 w 4006608"/>
              <a:gd name="connsiteY0" fmla="*/ 0 h 1219369"/>
              <a:gd name="connsiteX1" fmla="*/ 2833942 w 4006608"/>
              <a:gd name="connsiteY1" fmla="*/ 1088904 h 1219369"/>
              <a:gd name="connsiteX2" fmla="*/ 0 w 4006608"/>
              <a:gd name="connsiteY2" fmla="*/ 1158705 h 1219369"/>
            </a:gdLst>
            <a:ahLst/>
            <a:cxnLst>
              <a:cxn ang="0">
                <a:pos x="connsiteX0" y="connsiteY0"/>
              </a:cxn>
              <a:cxn ang="0">
                <a:pos x="connsiteX1" y="connsiteY1"/>
              </a:cxn>
              <a:cxn ang="0">
                <a:pos x="connsiteX2" y="connsiteY2"/>
              </a:cxn>
            </a:cxnLst>
            <a:rect l="l" t="t" r="r" b="b"/>
            <a:pathLst>
              <a:path w="4006607" h="1219369">
                <a:moveTo>
                  <a:pt x="4006608" y="0"/>
                </a:moveTo>
                <a:cubicBezTo>
                  <a:pt x="3754159" y="447893"/>
                  <a:pt x="3501710" y="895787"/>
                  <a:pt x="2833942" y="1088904"/>
                </a:cubicBezTo>
                <a:cubicBezTo>
                  <a:pt x="2166174" y="1282021"/>
                  <a:pt x="1083087" y="1220363"/>
                  <a:pt x="0" y="1158705"/>
                </a:cubicBezTo>
              </a:path>
            </a:pathLst>
          </a:custGeom>
          <a:noFill/>
          <a:ln w="19050">
            <a:solidFill>
              <a:srgbClr val="00B05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15" name="任意多边形: 形状 14"/>
          <p:cNvSpPr/>
          <p:nvPr>
            <p:custDataLst>
              <p:tags r:id="rId15"/>
            </p:custDataLst>
          </p:nvPr>
        </p:nvSpPr>
        <p:spPr>
          <a:xfrm>
            <a:off x="2673400" y="5941193"/>
            <a:ext cx="2617557" cy="790025"/>
          </a:xfrm>
          <a:custGeom>
            <a:avLst/>
            <a:gdLst>
              <a:gd name="connsiteX0" fmla="*/ 2617557 w 2617557"/>
              <a:gd name="connsiteY0" fmla="*/ 342028 h 790025"/>
              <a:gd name="connsiteX1" fmla="*/ 600293 w 2617557"/>
              <a:gd name="connsiteY1" fmla="*/ 781777 h 790025"/>
              <a:gd name="connsiteX2" fmla="*/ 0 w 2617557"/>
              <a:gd name="connsiteY2" fmla="*/ 0 h 790025"/>
            </a:gdLst>
            <a:ahLst/>
            <a:cxnLst>
              <a:cxn ang="0">
                <a:pos x="connsiteX0" y="connsiteY0"/>
              </a:cxn>
              <a:cxn ang="0">
                <a:pos x="connsiteX1" y="connsiteY1"/>
              </a:cxn>
              <a:cxn ang="0">
                <a:pos x="connsiteX2" y="connsiteY2"/>
              </a:cxn>
            </a:cxnLst>
            <a:rect l="l" t="t" r="r" b="b"/>
            <a:pathLst>
              <a:path w="2617557" h="790025">
                <a:moveTo>
                  <a:pt x="2617557" y="342028"/>
                </a:moveTo>
                <a:cubicBezTo>
                  <a:pt x="1827054" y="590405"/>
                  <a:pt x="1036552" y="838782"/>
                  <a:pt x="600293" y="781777"/>
                </a:cubicBezTo>
                <a:cubicBezTo>
                  <a:pt x="164034" y="724772"/>
                  <a:pt x="82017" y="362386"/>
                  <a:pt x="0" y="0"/>
                </a:cubicBezTo>
              </a:path>
            </a:pathLst>
          </a:custGeom>
          <a:noFill/>
          <a:ln w="19050">
            <a:solidFill>
              <a:srgbClr val="00B05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16" name="任意多边形: 形状 15"/>
          <p:cNvSpPr/>
          <p:nvPr>
            <p:custDataLst>
              <p:tags r:id="rId16"/>
            </p:custDataLst>
          </p:nvPr>
        </p:nvSpPr>
        <p:spPr>
          <a:xfrm>
            <a:off x="1245235" y="2515870"/>
            <a:ext cx="2474595" cy="2921635"/>
          </a:xfrm>
          <a:custGeom>
            <a:avLst/>
            <a:gdLst>
              <a:gd name="connsiteX0" fmla="*/ 0 w 2315361"/>
              <a:gd name="connsiteY0" fmla="*/ 506418 h 3128174"/>
              <a:gd name="connsiteX1" fmla="*/ 507206 w 2315361"/>
              <a:gd name="connsiteY1" fmla="*/ 506418 h 3128174"/>
              <a:gd name="connsiteX2" fmla="*/ 1321593 w 2315361"/>
              <a:gd name="connsiteY2" fmla="*/ 13499 h 3128174"/>
              <a:gd name="connsiteX3" fmla="*/ 1993106 w 2315361"/>
              <a:gd name="connsiteY3" fmla="*/ 227811 h 3128174"/>
              <a:gd name="connsiteX4" fmla="*/ 2007393 w 2315361"/>
              <a:gd name="connsiteY4" fmla="*/ 1135068 h 3128174"/>
              <a:gd name="connsiteX5" fmla="*/ 2193131 w 2315361"/>
              <a:gd name="connsiteY5" fmla="*/ 2028036 h 3128174"/>
              <a:gd name="connsiteX6" fmla="*/ 2300287 w 2315361"/>
              <a:gd name="connsiteY6" fmla="*/ 2678118 h 3128174"/>
              <a:gd name="connsiteX7" fmla="*/ 1857375 w 2315361"/>
              <a:gd name="connsiteY7" fmla="*/ 3128174 h 3128174"/>
              <a:gd name="connsiteX0-1" fmla="*/ 0 w 2315361"/>
              <a:gd name="connsiteY0-2" fmla="*/ 506418 h 3218916"/>
              <a:gd name="connsiteX1-3" fmla="*/ 507206 w 2315361"/>
              <a:gd name="connsiteY1-4" fmla="*/ 506418 h 3218916"/>
              <a:gd name="connsiteX2-5" fmla="*/ 1321593 w 2315361"/>
              <a:gd name="connsiteY2-6" fmla="*/ 13499 h 3218916"/>
              <a:gd name="connsiteX3-7" fmla="*/ 1993106 w 2315361"/>
              <a:gd name="connsiteY3-8" fmla="*/ 227811 h 3218916"/>
              <a:gd name="connsiteX4-9" fmla="*/ 2007393 w 2315361"/>
              <a:gd name="connsiteY4-10" fmla="*/ 1135068 h 3218916"/>
              <a:gd name="connsiteX5-11" fmla="*/ 2193131 w 2315361"/>
              <a:gd name="connsiteY5-12" fmla="*/ 2028036 h 3218916"/>
              <a:gd name="connsiteX6-13" fmla="*/ 2300287 w 2315361"/>
              <a:gd name="connsiteY6-14" fmla="*/ 2678118 h 3218916"/>
              <a:gd name="connsiteX7-15" fmla="*/ 2060166 w 2315361"/>
              <a:gd name="connsiteY7-16" fmla="*/ 3218916 h 3218916"/>
              <a:gd name="connsiteX0-17" fmla="*/ 0 w 2396477"/>
              <a:gd name="connsiteY0-18" fmla="*/ 0 h 3445414"/>
              <a:gd name="connsiteX1-19" fmla="*/ 588322 w 2396477"/>
              <a:gd name="connsiteY1-20" fmla="*/ 732916 h 3445414"/>
              <a:gd name="connsiteX2-21" fmla="*/ 1402709 w 2396477"/>
              <a:gd name="connsiteY2-22" fmla="*/ 239997 h 3445414"/>
              <a:gd name="connsiteX3-23" fmla="*/ 2074222 w 2396477"/>
              <a:gd name="connsiteY3-24" fmla="*/ 454309 h 3445414"/>
              <a:gd name="connsiteX4-25" fmla="*/ 2088509 w 2396477"/>
              <a:gd name="connsiteY4-26" fmla="*/ 1361566 h 3445414"/>
              <a:gd name="connsiteX5-27" fmla="*/ 2274247 w 2396477"/>
              <a:gd name="connsiteY5-28" fmla="*/ 2254534 h 3445414"/>
              <a:gd name="connsiteX6-29" fmla="*/ 2381403 w 2396477"/>
              <a:gd name="connsiteY6-30" fmla="*/ 2904616 h 3445414"/>
              <a:gd name="connsiteX7-31" fmla="*/ 2141282 w 2396477"/>
              <a:gd name="connsiteY7-32" fmla="*/ 3445414 h 3445414"/>
              <a:gd name="connsiteX0-33" fmla="*/ 0 w 2396477"/>
              <a:gd name="connsiteY0-34" fmla="*/ 0 h 3445414"/>
              <a:gd name="connsiteX1-35" fmla="*/ 588322 w 2396477"/>
              <a:gd name="connsiteY1-36" fmla="*/ 516531 h 3445414"/>
              <a:gd name="connsiteX2-37" fmla="*/ 1402709 w 2396477"/>
              <a:gd name="connsiteY2-38" fmla="*/ 239997 h 3445414"/>
              <a:gd name="connsiteX3-39" fmla="*/ 2074222 w 2396477"/>
              <a:gd name="connsiteY3-40" fmla="*/ 454309 h 3445414"/>
              <a:gd name="connsiteX4-41" fmla="*/ 2088509 w 2396477"/>
              <a:gd name="connsiteY4-42" fmla="*/ 1361566 h 3445414"/>
              <a:gd name="connsiteX5-43" fmla="*/ 2274247 w 2396477"/>
              <a:gd name="connsiteY5-44" fmla="*/ 2254534 h 3445414"/>
              <a:gd name="connsiteX6-45" fmla="*/ 2381403 w 2396477"/>
              <a:gd name="connsiteY6-46" fmla="*/ 2904616 h 3445414"/>
              <a:gd name="connsiteX7-47" fmla="*/ 2141282 w 2396477"/>
              <a:gd name="connsiteY7-48" fmla="*/ 3445414 h 3445414"/>
              <a:gd name="connsiteX0-49" fmla="*/ 0 w 2396477"/>
              <a:gd name="connsiteY0-50" fmla="*/ 0 h 3445414"/>
              <a:gd name="connsiteX1-51" fmla="*/ 588322 w 2396477"/>
              <a:gd name="connsiteY1-52" fmla="*/ 516531 h 3445414"/>
              <a:gd name="connsiteX2-53" fmla="*/ 1517624 w 2396477"/>
              <a:gd name="connsiteY2-54" fmla="*/ 163216 h 3445414"/>
              <a:gd name="connsiteX3-55" fmla="*/ 2074222 w 2396477"/>
              <a:gd name="connsiteY3-56" fmla="*/ 454309 h 3445414"/>
              <a:gd name="connsiteX4-57" fmla="*/ 2088509 w 2396477"/>
              <a:gd name="connsiteY4-58" fmla="*/ 1361566 h 3445414"/>
              <a:gd name="connsiteX5-59" fmla="*/ 2274247 w 2396477"/>
              <a:gd name="connsiteY5-60" fmla="*/ 2254534 h 3445414"/>
              <a:gd name="connsiteX6-61" fmla="*/ 2381403 w 2396477"/>
              <a:gd name="connsiteY6-62" fmla="*/ 2904616 h 3445414"/>
              <a:gd name="connsiteX7-63" fmla="*/ 2141282 w 2396477"/>
              <a:gd name="connsiteY7-64" fmla="*/ 3445414 h 344541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2396477" h="3445414">
                <a:moveTo>
                  <a:pt x="0" y="0"/>
                </a:moveTo>
                <a:cubicBezTo>
                  <a:pt x="143470" y="41076"/>
                  <a:pt x="335385" y="489328"/>
                  <a:pt x="588322" y="516531"/>
                </a:cubicBezTo>
                <a:cubicBezTo>
                  <a:pt x="841259" y="543734"/>
                  <a:pt x="1269974" y="173586"/>
                  <a:pt x="1517624" y="163216"/>
                </a:cubicBezTo>
                <a:cubicBezTo>
                  <a:pt x="1765274" y="152846"/>
                  <a:pt x="1979075" y="254584"/>
                  <a:pt x="2074222" y="454309"/>
                </a:cubicBezTo>
                <a:cubicBezTo>
                  <a:pt x="2169370" y="654034"/>
                  <a:pt x="2055171" y="1061528"/>
                  <a:pt x="2088509" y="1361566"/>
                </a:cubicBezTo>
                <a:cubicBezTo>
                  <a:pt x="2121847" y="1661604"/>
                  <a:pt x="2225431" y="1997359"/>
                  <a:pt x="2274247" y="2254534"/>
                </a:cubicBezTo>
                <a:cubicBezTo>
                  <a:pt x="2323063" y="2511709"/>
                  <a:pt x="2437362" y="2721260"/>
                  <a:pt x="2381403" y="2904616"/>
                </a:cubicBezTo>
                <a:cubicBezTo>
                  <a:pt x="2325444" y="3087972"/>
                  <a:pt x="2334758" y="3312064"/>
                  <a:pt x="2141282" y="3445414"/>
                </a:cubicBezTo>
              </a:path>
            </a:pathLst>
          </a:custGeom>
          <a:noFill/>
          <a:ln w="19050">
            <a:solidFill>
              <a:srgbClr val="00B050"/>
            </a:solidFill>
            <a:headEnd type="triangle" w="lg" len="lg"/>
            <a:tailEnd type="non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17" name="文本框 16"/>
          <p:cNvSpPr txBox="1"/>
          <p:nvPr>
            <p:custDataLst>
              <p:tags r:id="rId17"/>
            </p:custDataLst>
          </p:nvPr>
        </p:nvSpPr>
        <p:spPr>
          <a:xfrm>
            <a:off x="248936" y="2149990"/>
            <a:ext cx="1412590" cy="706755"/>
          </a:xfrm>
          <a:prstGeom prst="rect">
            <a:avLst/>
          </a:prstGeom>
          <a:noFill/>
        </p:spPr>
        <p:txBody>
          <a:bodyPr wrap="square" rtlCol="0">
            <a:spAutoFit/>
          </a:bodyPr>
          <a:lstStyle/>
          <a:p>
            <a:r>
              <a:rPr lang="en-US" altLang="zh-CN" sz="4000" b="1">
                <a:solidFill>
                  <a:srgbClr val="00B050"/>
                </a:solidFill>
                <a:latin typeface="+mn-ea"/>
              </a:rPr>
              <a:t>CO</a:t>
            </a:r>
            <a:r>
              <a:rPr lang="en-US" altLang="zh-CN" sz="4000" b="1" baseline="-25000">
                <a:solidFill>
                  <a:srgbClr val="00B050"/>
                </a:solidFill>
                <a:latin typeface="+mn-ea"/>
              </a:rPr>
              <a:t>2</a:t>
            </a:r>
            <a:endParaRPr lang="zh-CN" altLang="en-US" sz="4000" b="1" baseline="-25000">
              <a:solidFill>
                <a:srgbClr val="00B050"/>
              </a:solidFill>
              <a:latin typeface="+mn-ea"/>
            </a:endParaRPr>
          </a:p>
        </p:txBody>
      </p:sp>
      <p:sp>
        <p:nvSpPr>
          <p:cNvPr id="4" name="Text Box 4">
            <a:hlinkClick r:id="" action="ppaction://noaction"/>
          </p:cNvPr>
          <p:cNvSpPr txBox="1">
            <a:spLocks noChangeArrowheads="1"/>
          </p:cNvSpPr>
          <p:nvPr>
            <p:custDataLst>
              <p:tags r:id="rId18"/>
            </p:custDataLst>
          </p:nvPr>
        </p:nvSpPr>
        <p:spPr bwMode="auto">
          <a:xfrm>
            <a:off x="7623175" y="6211570"/>
            <a:ext cx="4033520" cy="521970"/>
          </a:xfrm>
          <a:prstGeom prst="rect">
            <a:avLst/>
          </a:prstGeom>
          <a:solidFill>
            <a:schemeClr val="lt1"/>
          </a:solidFill>
          <a:ln w="9525">
            <a:solidFill>
              <a:srgbClr val="E2F0DA"/>
            </a:solidFill>
            <a:miter lim="800000"/>
          </a:ln>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注意</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呼吸</a:t>
            </a:r>
            <a:r>
              <a:rPr lang="zh-CN"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呼吸作用</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 Box 4">
            <a:hlinkClick r:id="" action="ppaction://noaction"/>
          </p:cNvPr>
          <p:cNvSpPr txBox="1">
            <a:spLocks noChangeArrowheads="1"/>
          </p:cNvSpPr>
          <p:nvPr>
            <p:custDataLst>
              <p:tags r:id="rId19"/>
            </p:custDataLst>
          </p:nvPr>
        </p:nvSpPr>
        <p:spPr bwMode="auto">
          <a:xfrm>
            <a:off x="7192010" y="1335405"/>
            <a:ext cx="4464685" cy="521970"/>
          </a:xfrm>
          <a:prstGeom prst="rect">
            <a:avLst/>
          </a:prstGeom>
          <a:solidFill>
            <a:schemeClr val="lt1"/>
          </a:solidFill>
          <a:ln w="9525">
            <a:solidFill>
              <a:srgbClr val="E2F0DA"/>
            </a:solidFill>
            <a:miter lim="800000"/>
          </a:ln>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8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 </a:t>
            </a:r>
            <a:r>
              <a:rPr lang="zh-CN" sz="28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发生场所不同，实质不同。</a:t>
            </a:r>
            <a:endParaRPr lang="zh-CN" sz="28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 name="文本框 17"/>
          <p:cNvSpPr txBox="1"/>
          <p:nvPr>
            <p:custDataLst>
              <p:tags r:id="rId20"/>
            </p:custDataLst>
          </p:nvPr>
        </p:nvSpPr>
        <p:spPr>
          <a:xfrm>
            <a:off x="149225" y="1335405"/>
            <a:ext cx="7509510" cy="521970"/>
          </a:xfrm>
          <a:prstGeom prst="rect">
            <a:avLst/>
          </a:prstGeom>
          <a:noFill/>
        </p:spPr>
        <p:txBody>
          <a:bodyPr wrap="square" rtlCol="0">
            <a:spAutoFit/>
          </a:bodyPr>
          <a:lstStyle/>
          <a:p>
            <a:pPr marL="285750" indent="-285750">
              <a:buFont typeface="Wingdings" panose="05000000000000000000" charset="0"/>
              <a:buChar char="Ø"/>
            </a:pPr>
            <a:r>
              <a:rPr lang="zh-CN" altLang="en-US" sz="2800" b="1"/>
              <a:t>思考：呼吸运动和呼吸作用的区别在哪里？</a:t>
            </a:r>
            <a:endParaRPr lang="zh-CN" altLang="en-US" sz="2800" b="1"/>
          </a:p>
        </p:txBody>
      </p:sp>
      <p:grpSp>
        <p:nvGrpSpPr>
          <p:cNvPr id="19" name="组合 18"/>
          <p:cNvGrpSpPr/>
          <p:nvPr/>
        </p:nvGrpSpPr>
        <p:grpSpPr>
          <a:xfrm>
            <a:off x="149225" y="81280"/>
            <a:ext cx="5759450" cy="1176655"/>
            <a:chOff x="235" y="128"/>
            <a:chExt cx="10309" cy="1853"/>
          </a:xfrm>
        </p:grpSpPr>
        <p:sp>
          <p:nvSpPr>
            <p:cNvPr id="23" name="文本框 22"/>
            <p:cNvSpPr txBox="1"/>
            <p:nvPr>
              <p:custDataLst>
                <p:tags r:id="rId21"/>
              </p:custDataLst>
            </p:nvPr>
          </p:nvSpPr>
          <p:spPr>
            <a:xfrm>
              <a:off x="573" y="965"/>
              <a:ext cx="9145" cy="1016"/>
            </a:xfrm>
            <a:prstGeom prst="rect">
              <a:avLst/>
            </a:prstGeom>
          </p:spPr>
          <p:txBody>
            <a:bodyPr wrap="square">
              <a:spAutoFit/>
            </a:bodyPr>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探究酵母菌细胞呼吸的</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方式</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22"/>
              </p:custDataLst>
            </p:nvPr>
          </p:nvGrpSpPr>
          <p:grpSpPr>
            <a:xfrm rot="0">
              <a:off x="235" y="128"/>
              <a:ext cx="10309" cy="899"/>
              <a:chOff x="587375" y="977268"/>
              <a:chExt cx="6546004" cy="570900"/>
            </a:xfrm>
          </p:grpSpPr>
          <p:sp>
            <p:nvSpPr>
              <p:cNvPr id="215" name="任意多边形: 形状 17"/>
              <p:cNvSpPr/>
              <p:nvPr>
                <p:custDataLst>
                  <p:tags r:id="rId23"/>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16" name="文本框 215"/>
              <p:cNvSpPr txBox="1"/>
              <p:nvPr>
                <p:custDataLst>
                  <p:tags r:id="rId24"/>
                </p:custDataLst>
              </p:nvPr>
            </p:nvSpPr>
            <p:spPr>
              <a:xfrm>
                <a:off x="2629844" y="977903"/>
                <a:ext cx="4503535" cy="506761"/>
              </a:xfrm>
              <a:prstGeom prst="rect">
                <a:avLst/>
              </a:prstGeom>
              <a:noFill/>
            </p:spPr>
            <p:txBody>
              <a:bodyPr wrap="square">
                <a:noAutofit/>
              </a:bodyPr>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2"/>
                    <a:sym typeface="Arial" panose="020B0604020202020204" pitchFamily="34" charset="0"/>
                  </a:rPr>
                  <a:t>    </a:t>
                </a:r>
                <a:r>
                  <a:rPr lang="zh-CN" altLang="en-US" sz="2400" b="1">
                    <a:sym typeface="+mn-ea"/>
                  </a:rPr>
                  <a:t>细胞呼吸的方式和</a:t>
                </a:r>
                <a:r>
                  <a:rPr lang="zh-CN" altLang="en-US" sz="2400" b="1">
                    <a:sym typeface="+mn-ea"/>
                  </a:rPr>
                  <a:t>过程</a:t>
                </a:r>
                <a:endParaRPr lang="zh-CN" altLang="en-US" sz="2400" b="1">
                  <a:sym typeface="+mn-ea"/>
                </a:endParaRPr>
              </a:p>
            </p:txBody>
          </p:sp>
          <p:sp>
            <p:nvSpPr>
              <p:cNvPr id="219" name="任意多边形: 形状 18"/>
              <p:cNvSpPr/>
              <p:nvPr>
                <p:custDataLst>
                  <p:tags r:id="rId2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p>
                <a:pPr algn="ctr">
                  <a:lnSpc>
                    <a:spcPct val="120000"/>
                  </a:lnSpc>
                </a:pPr>
                <a:endParaRPr lang="zh-CN" altLang="en-US">
                  <a:cs typeface="微软雅黑" panose="020B0503020204020204" pitchFamily="34" charset="-122"/>
                  <a:sym typeface="Arial" panose="020B0604020202020204" pitchFamily="34" charset="0"/>
                </a:endParaRPr>
              </a:p>
            </p:txBody>
          </p:sp>
          <p:sp>
            <p:nvSpPr>
              <p:cNvPr id="224" name="文本框 223"/>
              <p:cNvSpPr txBox="1"/>
              <p:nvPr>
                <p:custDataLst>
                  <p:tags r:id="rId26"/>
                </p:custDataLst>
              </p:nvPr>
            </p:nvSpPr>
            <p:spPr>
              <a:xfrm>
                <a:off x="1706113" y="977268"/>
                <a:ext cx="1385070" cy="570900"/>
              </a:xfrm>
              <a:prstGeom prst="rect">
                <a:avLst/>
              </a:prstGeom>
              <a:noFill/>
            </p:spPr>
            <p:txBody>
              <a:bodyPr wrap="square">
                <a:spAutoFit/>
              </a:bodyPr>
              <a:p>
                <a:pPr algn="just">
                  <a:lnSpc>
                    <a:spcPct val="120000"/>
                  </a:lnSpc>
                </a:pPr>
                <a:r>
                  <a:rPr lang="zh-CN" altLang="en-US" sz="2400" b="1">
                    <a:solidFill>
                      <a:srgbClr val="0070C0"/>
                    </a:solidFill>
                    <a:cs typeface="微软雅黑" panose="020B0503020204020204" pitchFamily="34" charset="-122"/>
                    <a:sym typeface="Arial" panose="020B0604020202020204" pitchFamily="34" charset="0"/>
                  </a:rPr>
                  <a:t>考点一</a:t>
                </a:r>
                <a:r>
                  <a:rPr lang="zh-CN" altLang="en-US" sz="2600" b="1">
                    <a:solidFill>
                      <a:srgbClr val="0C988C"/>
                    </a:solidFill>
                    <a:cs typeface="微软雅黑" panose="020B0503020204020204" pitchFamily="34" charset="-122"/>
                    <a:sym typeface="Arial" panose="020B0604020202020204" pitchFamily="34" charset="0"/>
                  </a:rPr>
                  <a:t> </a:t>
                </a:r>
                <a:endParaRPr lang="zh-CN" altLang="en-US" sz="2600" b="1">
                  <a:solidFill>
                    <a:srgbClr val="0C988C"/>
                  </a:solidFill>
                  <a:cs typeface="微软雅黑" panose="020B0503020204020204" pitchFamily="34" charset="-122"/>
                  <a:sym typeface="Arial" panose="020B0604020202020204" pitchFamily="34" charset="0"/>
                </a:endParaRPr>
              </a:p>
            </p:txBody>
          </p:sp>
        </p:grpSp>
        <p:pic>
          <p:nvPicPr>
            <p:cNvPr id="26" name="图片 25" descr="32303137373532353b32303137393931383bc9faceefcfd4cea2beb5cfb8b0fb"/>
            <p:cNvPicPr>
              <a:picLocks noChangeAspect="1"/>
            </p:cNvPicPr>
            <p:nvPr/>
          </p:nvPicPr>
          <p:blipFill>
            <a:blip r:embed="rId27"/>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25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250"/>
                                        <p:tgtEl>
                                          <p:spTgt spid="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250"/>
                                        <p:tgtEl>
                                          <p:spTgt spid="7"/>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250"/>
                                        <p:tgtEl>
                                          <p:spTgt spid="9"/>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250"/>
                                        <p:tgtEl>
                                          <p:spTgt spid="10"/>
                                        </p:tgtEl>
                                      </p:cBhvr>
                                    </p:animEffect>
                                  </p:childTnLst>
                                </p:cTn>
                              </p:par>
                            </p:childTnLst>
                          </p:cTn>
                        </p:par>
                        <p:par>
                          <p:cTn id="24" fill="hold">
                            <p:stCondLst>
                              <p:cond delay="2500"/>
                            </p:stCondLst>
                            <p:childTnLst>
                              <p:par>
                                <p:cTn id="25" presetID="22" presetClass="entr" presetSubtype="4"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250"/>
                                        <p:tgtEl>
                                          <p:spTgt spid="12"/>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250"/>
                                        <p:tgtEl>
                                          <p:spTgt spid="13"/>
                                        </p:tgtEl>
                                      </p:cBhvr>
                                    </p:animEffect>
                                  </p:childTnLst>
                                </p:cTn>
                              </p:par>
                              <p:par>
                                <p:cTn id="31" presetID="10" presetClass="entr" presetSubtype="0"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250"/>
                                        <p:tgtEl>
                                          <p:spTgt spid="11"/>
                                        </p:tgtEl>
                                      </p:cBhvr>
                                    </p:animEffect>
                                  </p:childTnLst>
                                </p:cTn>
                              </p:par>
                            </p:childTnLst>
                          </p:cTn>
                        </p:par>
                        <p:par>
                          <p:cTn id="34" fill="hold">
                            <p:stCondLst>
                              <p:cond delay="3000"/>
                            </p:stCondLst>
                            <p:childTnLst>
                              <p:par>
                                <p:cTn id="35" presetID="22" presetClass="entr" presetSubtype="1" fill="hold" grpId="0" nodeType="after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up)">
                                      <p:cBhvr>
                                        <p:cTn id="37" dur="250"/>
                                        <p:tgtEl>
                                          <p:spTgt spid="14"/>
                                        </p:tgtEl>
                                      </p:cBhvr>
                                    </p:animEffect>
                                  </p:childTnLst>
                                </p:cTn>
                              </p:par>
                            </p:childTnLst>
                          </p:cTn>
                        </p:par>
                        <p:par>
                          <p:cTn id="38" fill="hold">
                            <p:stCondLst>
                              <p:cond delay="3500"/>
                            </p:stCondLst>
                            <p:childTnLst>
                              <p:par>
                                <p:cTn id="39" presetID="22" presetClass="entr" presetSubtype="2" fill="hold" grpId="0" nodeType="after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wipe(right)">
                                      <p:cBhvr>
                                        <p:cTn id="41" dur="250"/>
                                        <p:tgtEl>
                                          <p:spTgt spid="15"/>
                                        </p:tgtEl>
                                      </p:cBhvr>
                                    </p:animEffect>
                                  </p:childTnLst>
                                </p:cTn>
                              </p:par>
                            </p:childTnLst>
                          </p:cTn>
                        </p:par>
                        <p:par>
                          <p:cTn id="42" fill="hold">
                            <p:stCondLst>
                              <p:cond delay="4000"/>
                            </p:stCondLst>
                            <p:childTnLst>
                              <p:par>
                                <p:cTn id="43" presetID="22" presetClass="entr" presetSubtype="4" fill="hold" grpId="0" nodeType="after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wipe(down)">
                                      <p:cBhvr>
                                        <p:cTn id="45" dur="250"/>
                                        <p:tgtEl>
                                          <p:spTgt spid="16"/>
                                        </p:tgtEl>
                                      </p:cBhvr>
                                    </p:animEffect>
                                  </p:childTnLst>
                                </p:cTn>
                              </p:par>
                            </p:childTnLst>
                          </p:cTn>
                        </p:par>
                        <p:par>
                          <p:cTn id="46" fill="hold">
                            <p:stCondLst>
                              <p:cond delay="4500"/>
                            </p:stCondLst>
                            <p:childTnLst>
                              <p:par>
                                <p:cTn id="47" presetID="10" presetClass="entr" presetSubtype="0" fill="hold" grpId="0" nodeType="after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fade">
                                      <p:cBhvr>
                                        <p:cTn id="49" dur="250"/>
                                        <p:tgtEl>
                                          <p:spTgt spid="17"/>
                                        </p:tgtEl>
                                      </p:cBhvr>
                                    </p:animEffect>
                                  </p:childTnLst>
                                </p:cTn>
                              </p:par>
                            </p:childTnLst>
                          </p:cTn>
                        </p:par>
                      </p:childTnLst>
                    </p:cTn>
                  </p:par>
                  <p:par>
                    <p:cTn id="50" fill="hold">
                      <p:stCondLst>
                        <p:cond delay="indefinite"/>
                      </p:stCondLst>
                      <p:childTnLst>
                        <p:par>
                          <p:cTn id="51" fill="hold">
                            <p:stCondLst>
                              <p:cond delay="0"/>
                            </p:stCondLst>
                            <p:childTnLst>
                              <p:par>
                                <p:cTn id="52" presetID="27" presetClass="entr" presetSubtype="0" fill="hold" grpId="0" nodeType="clickEffect">
                                  <p:stCondLst>
                                    <p:cond delay="0"/>
                                  </p:stCondLst>
                                  <p:iterate type="lt">
                                    <p:tmPct val="50000"/>
                                  </p:iterate>
                                  <p:childTnLst>
                                    <p:set>
                                      <p:cBhvr>
                                        <p:cTn id="53" dur="1" fill="hold">
                                          <p:stCondLst>
                                            <p:cond delay="0"/>
                                          </p:stCondLst>
                                        </p:cTn>
                                        <p:tgtEl>
                                          <p:spTgt spid="20"/>
                                        </p:tgtEl>
                                        <p:attrNameLst>
                                          <p:attrName>style.visibility</p:attrName>
                                        </p:attrNameLst>
                                      </p:cBhvr>
                                      <p:to>
                                        <p:strVal val="visible"/>
                                      </p:to>
                                    </p:set>
                                    <p:anim calcmode="discrete" valueType="clr">
                                      <p:cBhvr override="childStyle">
                                        <p:cTn id="54" dur="80"/>
                                        <p:tgtEl>
                                          <p:spTgt spid="20"/>
                                        </p:tgtEl>
                                        <p:attrNameLst>
                                          <p:attrName>style.color</p:attrName>
                                        </p:attrNameLst>
                                      </p:cBhvr>
                                      <p:tavLst>
                                        <p:tav tm="0">
                                          <p:val>
                                            <p:clrVal>
                                              <a:schemeClr val="accent2"/>
                                            </p:clrVal>
                                          </p:val>
                                        </p:tav>
                                        <p:tav tm="50000">
                                          <p:val>
                                            <p:clrVal>
                                              <a:schemeClr val="hlink"/>
                                            </p:clrVal>
                                          </p:val>
                                        </p:tav>
                                      </p:tavLst>
                                    </p:anim>
                                    <p:anim calcmode="discrete" valueType="clr">
                                      <p:cBhvr>
                                        <p:cTn id="55" dur="80"/>
                                        <p:tgtEl>
                                          <p:spTgt spid="20"/>
                                        </p:tgtEl>
                                        <p:attrNameLst>
                                          <p:attrName>fillcolor</p:attrName>
                                        </p:attrNameLst>
                                      </p:cBhvr>
                                      <p:tavLst>
                                        <p:tav tm="0">
                                          <p:val>
                                            <p:clrVal>
                                              <a:schemeClr val="accent2"/>
                                            </p:clrVal>
                                          </p:val>
                                        </p:tav>
                                        <p:tav tm="50000">
                                          <p:val>
                                            <p:clrVal>
                                              <a:schemeClr val="hlink"/>
                                            </p:clrVal>
                                          </p:val>
                                        </p:tav>
                                      </p:tavLst>
                                    </p:anim>
                                    <p:set>
                                      <p:cBhvr>
                                        <p:cTn id="56" dur="80"/>
                                        <p:tgtEl>
                                          <p:spTgt spid="20"/>
                                        </p:tgtEl>
                                        <p:attrNameLst>
                                          <p:attrName>fill.type</p:attrName>
                                        </p:attrNameLst>
                                      </p:cBhvr>
                                      <p:to>
                                        <p:strVal val="solid"/>
                                      </p:to>
                                    </p:set>
                                  </p:childTnLst>
                                </p:cTn>
                              </p:par>
                            </p:childTnLst>
                          </p:cTn>
                        </p:par>
                      </p:childTnLst>
                    </p:cTn>
                  </p:par>
                  <p:par>
                    <p:cTn id="57" fill="hold">
                      <p:stCondLst>
                        <p:cond delay="indefinite"/>
                      </p:stCondLst>
                      <p:childTnLst>
                        <p:par>
                          <p:cTn id="58" fill="hold">
                            <p:stCondLst>
                              <p:cond delay="0"/>
                            </p:stCondLst>
                            <p:childTnLst>
                              <p:par>
                                <p:cTn id="59" presetID="27" presetClass="entr" presetSubtype="0" fill="hold" grpId="0" nodeType="clickEffect">
                                  <p:stCondLst>
                                    <p:cond delay="0"/>
                                  </p:stCondLst>
                                  <p:iterate type="lt">
                                    <p:tmPct val="50000"/>
                                  </p:iterate>
                                  <p:childTnLst>
                                    <p:set>
                                      <p:cBhvr>
                                        <p:cTn id="60" dur="1" fill="hold">
                                          <p:stCondLst>
                                            <p:cond delay="0"/>
                                          </p:stCondLst>
                                        </p:cTn>
                                        <p:tgtEl>
                                          <p:spTgt spid="4"/>
                                        </p:tgtEl>
                                        <p:attrNameLst>
                                          <p:attrName>style.visibility</p:attrName>
                                        </p:attrNameLst>
                                      </p:cBhvr>
                                      <p:to>
                                        <p:strVal val="visible"/>
                                      </p:to>
                                    </p:set>
                                    <p:anim calcmode="discrete" valueType="clr">
                                      <p:cBhvr override="childStyle">
                                        <p:cTn id="61"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62" dur="80"/>
                                        <p:tgtEl>
                                          <p:spTgt spid="4"/>
                                        </p:tgtEl>
                                        <p:attrNameLst>
                                          <p:attrName>fillcolor</p:attrName>
                                        </p:attrNameLst>
                                      </p:cBhvr>
                                      <p:tavLst>
                                        <p:tav tm="0">
                                          <p:val>
                                            <p:clrVal>
                                              <a:schemeClr val="accent2"/>
                                            </p:clrVal>
                                          </p:val>
                                        </p:tav>
                                        <p:tav tm="50000">
                                          <p:val>
                                            <p:clrVal>
                                              <a:schemeClr val="hlink"/>
                                            </p:clrVal>
                                          </p:val>
                                        </p:tav>
                                      </p:tavLst>
                                    </p:anim>
                                    <p:set>
                                      <p:cBhvr>
                                        <p:cTn id="63" dur="80"/>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8" grpId="0"/>
      <p:bldP spid="9" grpId="0" bldLvl="0" animBg="1"/>
      <p:bldP spid="10" grpId="0"/>
      <p:bldP spid="12" grpId="0" bldLvl="0" animBg="1"/>
      <p:bldP spid="13" grpId="0"/>
      <p:bldP spid="14" grpId="0" bldLvl="0" animBg="1"/>
      <p:bldP spid="15" grpId="0" bldLvl="0" animBg="1"/>
      <p:bldP spid="16" grpId="0" bldLvl="0" animBg="1"/>
      <p:bldP spid="17" grpId="0"/>
      <p:bldP spid="4" grpId="0" animBg="1"/>
      <p:bldP spid="20" grpId="0" animBg="1"/>
    </p:bldLst>
  </p:timing>
</p:sld>
</file>

<file path=ppt/tags/tag1.xml><?xml version="1.0" encoding="utf-8"?>
<p:tagLst xmlns:p="http://schemas.openxmlformats.org/presentationml/2006/main">
  <p:tag name="AS_UNIQUEID" val="1498"/>
</p:tagLst>
</file>

<file path=ppt/tags/tag10.xml><?xml version="1.0" encoding="utf-8"?>
<p:tagLst xmlns:p="http://schemas.openxmlformats.org/presentationml/2006/main">
  <p:tag name="AS_UNIQUEID" val="1508"/>
</p:tagLst>
</file>

<file path=ppt/tags/tag100.xml><?xml version="1.0" encoding="utf-8"?>
<p:tagLst xmlns:p="http://schemas.openxmlformats.org/presentationml/2006/main">
  <p:tag name="AS_UNIQUEID" val="1603"/>
</p:tagLst>
</file>

<file path=ppt/tags/tag1000.xml><?xml version="1.0" encoding="utf-8"?>
<p:tagLst xmlns:p="http://schemas.openxmlformats.org/presentationml/2006/main">
  <p:tag name="AS_UNIQUEID" val="6214"/>
</p:tagLst>
</file>

<file path=ppt/tags/tag1001.xml><?xml version="1.0" encoding="utf-8"?>
<p:tagLst xmlns:p="http://schemas.openxmlformats.org/presentationml/2006/main">
  <p:tag name="AS_UNIQUEID" val="6215"/>
</p:tagLst>
</file>

<file path=ppt/tags/tag1002.xml><?xml version="1.0" encoding="utf-8"?>
<p:tagLst xmlns:p="http://schemas.openxmlformats.org/presentationml/2006/main">
  <p:tag name="AS_UNIQUEID" val="6216"/>
</p:tagLst>
</file>

<file path=ppt/tags/tag1003.xml><?xml version="1.0" encoding="utf-8"?>
<p:tagLst xmlns:p="http://schemas.openxmlformats.org/presentationml/2006/main">
  <p:tag name="AS_UNIQUEID" val="19194"/>
</p:tagLst>
</file>

<file path=ppt/tags/tag1004.xml><?xml version="1.0" encoding="utf-8"?>
<p:tagLst xmlns:p="http://schemas.openxmlformats.org/presentationml/2006/main">
  <p:tag name="AS_UNIQUEID" val="1695"/>
</p:tagLst>
</file>

<file path=ppt/tags/tag1005.xml><?xml version="1.0" encoding="utf-8"?>
<p:tagLst xmlns:p="http://schemas.openxmlformats.org/presentationml/2006/main">
  <p:tag name="AS_UNIQUEID" val="1697"/>
</p:tagLst>
</file>

<file path=ppt/tags/tag1006.xml><?xml version="1.0" encoding="utf-8"?>
<p:tagLst xmlns:p="http://schemas.openxmlformats.org/presentationml/2006/main">
  <p:tag name="AS_UNIQUEID" val="1699"/>
</p:tagLst>
</file>

<file path=ppt/tags/tag1007.xml><?xml version="1.0" encoding="utf-8"?>
<p:tagLst xmlns:p="http://schemas.openxmlformats.org/presentationml/2006/main">
  <p:tag name="AS_UNIQUEID" val="1696"/>
</p:tagLst>
</file>

<file path=ppt/tags/tag1008.xml><?xml version="1.0" encoding="utf-8"?>
<p:tagLst xmlns:p="http://schemas.openxmlformats.org/presentationml/2006/main">
  <p:tag name="AS_UNIQUEID" val="1698"/>
</p:tagLst>
</file>

<file path=ppt/tags/tag1009.xml><?xml version="1.0" encoding="utf-8"?>
<p:tagLst xmlns:p="http://schemas.openxmlformats.org/presentationml/2006/main">
  <p:tag name="KSO_WM_SPECIAL_SOURCE" val="bdnull"/>
</p:tagLst>
</file>

<file path=ppt/tags/tag101.xml><?xml version="1.0" encoding="utf-8"?>
<p:tagLst xmlns:p="http://schemas.openxmlformats.org/presentationml/2006/main">
  <p:tag name="AS_UNIQUEID" val="1604"/>
</p:tagLst>
</file>

<file path=ppt/tags/tag1010.xml><?xml version="1.0" encoding="utf-8"?>
<p:tagLst xmlns:p="http://schemas.openxmlformats.org/presentationml/2006/main">
  <p:tag name="AS_UNIQUEID" val="3144"/>
</p:tagLst>
</file>

<file path=ppt/tags/tag1011.xml><?xml version="1.0" encoding="utf-8"?>
<p:tagLst xmlns:p="http://schemas.openxmlformats.org/presentationml/2006/main">
  <p:tag name="AS_UNIQUEID" val="2868"/>
</p:tagLst>
</file>

<file path=ppt/tags/tag1012.xml><?xml version="1.0" encoding="utf-8"?>
<p:tagLst xmlns:p="http://schemas.openxmlformats.org/presentationml/2006/main">
  <p:tag name="AS_UNIQUEID" val="2870"/>
  <p:tag name="KSO_WM_BEAUTIFY_FLAG" val=""/>
</p:tagLst>
</file>

<file path=ppt/tags/tag1013.xml><?xml version="1.0" encoding="utf-8"?>
<p:tagLst xmlns:p="http://schemas.openxmlformats.org/presentationml/2006/main">
  <p:tag name="AS_UNIQUEID" val="2869"/>
  <p:tag name="KSO_WM_BEAUTIFY_FLAG" val=""/>
</p:tagLst>
</file>

<file path=ppt/tags/tag1014.xml><?xml version="1.0" encoding="utf-8"?>
<p:tagLst xmlns:p="http://schemas.openxmlformats.org/presentationml/2006/main">
  <p:tag name="AS_UNIQUEID" val="2861"/>
  <p:tag name="KSO_WM_BEAUTIFY_FLAG" val=""/>
</p:tagLst>
</file>

<file path=ppt/tags/tag1015.xml><?xml version="1.0" encoding="utf-8"?>
<p:tagLst xmlns:p="http://schemas.openxmlformats.org/presentationml/2006/main">
  <p:tag name="AS_UNIQUEID" val="2862"/>
  <p:tag name="KSO_WM_BEAUTIFY_FLAG" val=""/>
</p:tagLst>
</file>

<file path=ppt/tags/tag1016.xml><?xml version="1.0" encoding="utf-8"?>
<p:tagLst xmlns:p="http://schemas.openxmlformats.org/presentationml/2006/main">
  <p:tag name="AS_UNIQUEID" val="2863"/>
  <p:tag name="KSO_WM_BEAUTIFY_FLAG" val=""/>
</p:tagLst>
</file>

<file path=ppt/tags/tag1017.xml><?xml version="1.0" encoding="utf-8"?>
<p:tagLst xmlns:p="http://schemas.openxmlformats.org/presentationml/2006/main">
  <p:tag name="AS_UNIQUEID" val="2864"/>
</p:tagLst>
</file>

<file path=ppt/tags/tag1018.xml><?xml version="1.0" encoding="utf-8"?>
<p:tagLst xmlns:p="http://schemas.openxmlformats.org/presentationml/2006/main">
  <p:tag name="AS_UNIQUEID" val="2865"/>
  <p:tag name="KSO_WM_BEAUTIFY_FLAG" val=""/>
</p:tagLst>
</file>

<file path=ppt/tags/tag1019.xml><?xml version="1.0" encoding="utf-8"?>
<p:tagLst xmlns:p="http://schemas.openxmlformats.org/presentationml/2006/main">
  <p:tag name="AS_UNIQUEID" val="2866"/>
  <p:tag name="KSO_WM_BEAUTIFY_FLAG" val=""/>
</p:tagLst>
</file>

<file path=ppt/tags/tag102.xml><?xml version="1.0" encoding="utf-8"?>
<p:tagLst xmlns:p="http://schemas.openxmlformats.org/presentationml/2006/main">
  <p:tag name="AS_UNIQUEID" val="1605"/>
</p:tagLst>
</file>

<file path=ppt/tags/tag1020.xml><?xml version="1.0" encoding="utf-8"?>
<p:tagLst xmlns:p="http://schemas.openxmlformats.org/presentationml/2006/main">
  <p:tag name="AS_UNIQUEID" val="2867"/>
  <p:tag name="KSO_WM_BEAUTIFY_FLAG" val=""/>
</p:tagLst>
</file>

<file path=ppt/tags/tag1021.xml><?xml version="1.0" encoding="utf-8"?>
<p:tagLst xmlns:p="http://schemas.openxmlformats.org/presentationml/2006/main">
  <p:tag name="AS_UNIQUEID" val="2871"/>
</p:tagLst>
</file>

<file path=ppt/tags/tag1022.xml><?xml version="1.0" encoding="utf-8"?>
<p:tagLst xmlns:p="http://schemas.openxmlformats.org/presentationml/2006/main">
  <p:tag name="AS_UNIQUEID" val="2872"/>
  <p:tag name="KSO_WM_BEAUTIFY_FLAG" val=""/>
</p:tagLst>
</file>

<file path=ppt/tags/tag1023.xml><?xml version="1.0" encoding="utf-8"?>
<p:tagLst xmlns:p="http://schemas.openxmlformats.org/presentationml/2006/main">
  <p:tag name="AS_UNIQUEID" val="2873"/>
  <p:tag name="KSO_WM_BEAUTIFY_FLAG" val=""/>
</p:tagLst>
</file>

<file path=ppt/tags/tag1024.xml><?xml version="1.0" encoding="utf-8"?>
<p:tagLst xmlns:p="http://schemas.openxmlformats.org/presentationml/2006/main">
  <p:tag name="AS_UNIQUEID" val="2874"/>
  <p:tag name="KSO_WM_BEAUTIFY_FLAG" val=""/>
</p:tagLst>
</file>

<file path=ppt/tags/tag1025.xml><?xml version="1.0" encoding="utf-8"?>
<p:tagLst xmlns:p="http://schemas.openxmlformats.org/presentationml/2006/main">
  <p:tag name="AS_UNIQUEID" val="2875"/>
  <p:tag name="KSO_WM_BEAUTIFY_FLAG" val=""/>
</p:tagLst>
</file>

<file path=ppt/tags/tag1026.xml><?xml version="1.0" encoding="utf-8"?>
<p:tagLst xmlns:p="http://schemas.openxmlformats.org/presentationml/2006/main">
  <p:tag name="AS_UNIQUEID" val="2103"/>
  <p:tag name="KSO_WM_BEAUTIFY_FLAG" val=""/>
</p:tagLst>
</file>

<file path=ppt/tags/tag1027.xml><?xml version="1.0" encoding="utf-8"?>
<p:tagLst xmlns:p="http://schemas.openxmlformats.org/presentationml/2006/main">
  <p:tag name="AS_UNIQUEID" val="14709"/>
</p:tagLst>
</file>

<file path=ppt/tags/tag1028.xml><?xml version="1.0" encoding="utf-8"?>
<p:tagLst xmlns:p="http://schemas.openxmlformats.org/presentationml/2006/main">
  <p:tag name="AS_UNIQUEID" val="13793"/>
</p:tagLst>
</file>

<file path=ppt/tags/tag1029.xml><?xml version="1.0" encoding="utf-8"?>
<p:tagLst xmlns:p="http://schemas.openxmlformats.org/presentationml/2006/main">
  <p:tag name="AS_UNIQUEID" val="2220"/>
  <p:tag name="KSO_WM_BEAUTIFY_FLAG" val=""/>
</p:tagLst>
</file>

<file path=ppt/tags/tag103.xml><?xml version="1.0" encoding="utf-8"?>
<p:tagLst xmlns:p="http://schemas.openxmlformats.org/presentationml/2006/main">
  <p:tag name="AS_UNIQUEID" val="1606"/>
</p:tagLst>
</file>

<file path=ppt/tags/tag1030.xml><?xml version="1.0" encoding="utf-8"?>
<p:tagLst xmlns:p="http://schemas.openxmlformats.org/presentationml/2006/main">
  <p:tag name="AS_UNIQUEID" val="14710"/>
</p:tagLst>
</file>

<file path=ppt/tags/tag1031.xml><?xml version="1.0" encoding="utf-8"?>
<p:tagLst xmlns:p="http://schemas.openxmlformats.org/presentationml/2006/main">
  <p:tag name="AS_UNIQUEID" val="13792"/>
</p:tagLst>
</file>

<file path=ppt/tags/tag1032.xml><?xml version="1.0" encoding="utf-8"?>
<p:tagLst xmlns:p="http://schemas.openxmlformats.org/presentationml/2006/main">
  <p:tag name="AS_UNIQUEID" val="2218"/>
  <p:tag name="KSO_WM_BEAUTIFY_FLAG" val=""/>
</p:tagLst>
</file>

<file path=ppt/tags/tag1033.xml><?xml version="1.0" encoding="utf-8"?>
<p:tagLst xmlns:p="http://schemas.openxmlformats.org/presentationml/2006/main">
  <p:tag name="AS_UNIQUEID" val="2218"/>
  <p:tag name="KSO_WM_BEAUTIFY_FLAG" val=""/>
</p:tagLst>
</file>

<file path=ppt/tags/tag1034.xml><?xml version="1.0" encoding="utf-8"?>
<p:tagLst xmlns:p="http://schemas.openxmlformats.org/presentationml/2006/main">
  <p:tag name="AS_UNIQUEID" val="14711"/>
</p:tagLst>
</file>

<file path=ppt/tags/tag1035.xml><?xml version="1.0" encoding="utf-8"?>
<p:tagLst xmlns:p="http://schemas.openxmlformats.org/presentationml/2006/main">
  <p:tag name="AS_UNIQUEID" val="13794"/>
</p:tagLst>
</file>

<file path=ppt/tags/tag1036.xml><?xml version="1.0" encoding="utf-8"?>
<p:tagLst xmlns:p="http://schemas.openxmlformats.org/presentationml/2006/main">
  <p:tag name="AS_UNIQUEID" val="2104"/>
  <p:tag name="KSO_WM_BEAUTIFY_FLAG" val=""/>
</p:tagLst>
</file>

<file path=ppt/tags/tag1037.xml><?xml version="1.0" encoding="utf-8"?>
<p:tagLst xmlns:p="http://schemas.openxmlformats.org/presentationml/2006/main">
  <p:tag name="AS_UNIQUEID" val="19194"/>
</p:tagLst>
</file>

<file path=ppt/tags/tag1038.xml><?xml version="1.0" encoding="utf-8"?>
<p:tagLst xmlns:p="http://schemas.openxmlformats.org/presentationml/2006/main">
  <p:tag name="AS_UNIQUEID" val="1695"/>
</p:tagLst>
</file>

<file path=ppt/tags/tag1039.xml><?xml version="1.0" encoding="utf-8"?>
<p:tagLst xmlns:p="http://schemas.openxmlformats.org/presentationml/2006/main">
  <p:tag name="AS_UNIQUEID" val="1697"/>
</p:tagLst>
</file>

<file path=ppt/tags/tag104.xml><?xml version="1.0" encoding="utf-8"?>
<p:tagLst xmlns:p="http://schemas.openxmlformats.org/presentationml/2006/main">
  <p:tag name="AS_UNIQUEID" val="1607"/>
</p:tagLst>
</file>

<file path=ppt/tags/tag1040.xml><?xml version="1.0" encoding="utf-8"?>
<p:tagLst xmlns:p="http://schemas.openxmlformats.org/presentationml/2006/main">
  <p:tag name="AS_UNIQUEID" val="1699"/>
</p:tagLst>
</file>

<file path=ppt/tags/tag1041.xml><?xml version="1.0" encoding="utf-8"?>
<p:tagLst xmlns:p="http://schemas.openxmlformats.org/presentationml/2006/main">
  <p:tag name="AS_UNIQUEID" val="1696"/>
</p:tagLst>
</file>

<file path=ppt/tags/tag1042.xml><?xml version="1.0" encoding="utf-8"?>
<p:tagLst xmlns:p="http://schemas.openxmlformats.org/presentationml/2006/main">
  <p:tag name="AS_UNIQUEID" val="1698"/>
</p:tagLst>
</file>

<file path=ppt/tags/tag1043.xml><?xml version="1.0" encoding="utf-8"?>
<p:tagLst xmlns:p="http://schemas.openxmlformats.org/presentationml/2006/main">
  <p:tag name="AS_UNIQUEID" val="2492"/>
  <p:tag name="KSO_WM_BEAUTIFY_FLAG" val=""/>
</p:tagLst>
</file>

<file path=ppt/tags/tag1044.xml><?xml version="1.0" encoding="utf-8"?>
<p:tagLst xmlns:p="http://schemas.openxmlformats.org/presentationml/2006/main">
  <p:tag name="AS_UNIQUEID" val="14714"/>
</p:tagLst>
</file>

<file path=ppt/tags/tag1045.xml><?xml version="1.0" encoding="utf-8"?>
<p:tagLst xmlns:p="http://schemas.openxmlformats.org/presentationml/2006/main">
  <p:tag name="AS_UNIQUEID" val="2120"/>
  <p:tag name="KSO_WM_BEAUTIFY_FLAG" val=""/>
</p:tagLst>
</file>

<file path=ppt/tags/tag1046.xml><?xml version="1.0" encoding="utf-8"?>
<p:tagLst xmlns:p="http://schemas.openxmlformats.org/presentationml/2006/main">
  <p:tag name="AS_UNIQUEID" val="10931"/>
  <p:tag name="KSO_WM_BEAUTIFY_FLAG" val=""/>
</p:tagLst>
</file>

<file path=ppt/tags/tag1047.xml><?xml version="1.0" encoding="utf-8"?>
<p:tagLst xmlns:p="http://schemas.openxmlformats.org/presentationml/2006/main">
  <p:tag name="AS_UNIQUEID" val="14715"/>
</p:tagLst>
</file>

<file path=ppt/tags/tag1048.xml><?xml version="1.0" encoding="utf-8"?>
<p:tagLst xmlns:p="http://schemas.openxmlformats.org/presentationml/2006/main">
  <p:tag name="AS_UNIQUEID" val="14716"/>
</p:tagLst>
</file>

<file path=ppt/tags/tag1049.xml><?xml version="1.0" encoding="utf-8"?>
<p:tagLst xmlns:p="http://schemas.openxmlformats.org/presentationml/2006/main">
  <p:tag name="AS_UNIQUEID" val="14717"/>
</p:tagLst>
</file>

<file path=ppt/tags/tag105.xml><?xml version="1.0" encoding="utf-8"?>
<p:tagLst xmlns:p="http://schemas.openxmlformats.org/presentationml/2006/main">
  <p:tag name="AS_UNIQUEID" val="1608"/>
</p:tagLst>
</file>

<file path=ppt/tags/tag1050.xml><?xml version="1.0" encoding="utf-8"?>
<p:tagLst xmlns:p="http://schemas.openxmlformats.org/presentationml/2006/main">
  <p:tag name="AS_UNIQUEID" val="14718"/>
</p:tagLst>
</file>

<file path=ppt/tags/tag1051.xml><?xml version="1.0" encoding="utf-8"?>
<p:tagLst xmlns:p="http://schemas.openxmlformats.org/presentationml/2006/main">
  <p:tag name="AS_UNIQUEID" val="14719"/>
</p:tagLst>
</file>

<file path=ppt/tags/tag1052.xml><?xml version="1.0" encoding="utf-8"?>
<p:tagLst xmlns:p="http://schemas.openxmlformats.org/presentationml/2006/main">
  <p:tag name="AS_UNIQUEID" val="14720"/>
</p:tagLst>
</file>

<file path=ppt/tags/tag1053.xml><?xml version="1.0" encoding="utf-8"?>
<p:tagLst xmlns:p="http://schemas.openxmlformats.org/presentationml/2006/main">
  <p:tag name="AS_UNIQUEID" val="14721"/>
</p:tagLst>
</file>

<file path=ppt/tags/tag1054.xml><?xml version="1.0" encoding="utf-8"?>
<p:tagLst xmlns:p="http://schemas.openxmlformats.org/presentationml/2006/main">
  <p:tag name="AS_UNIQUEID" val="14722"/>
</p:tagLst>
</file>

<file path=ppt/tags/tag1055.xml><?xml version="1.0" encoding="utf-8"?>
<p:tagLst xmlns:p="http://schemas.openxmlformats.org/presentationml/2006/main">
  <p:tag name="AS_UNIQUEID" val="14723"/>
</p:tagLst>
</file>

<file path=ppt/tags/tag1056.xml><?xml version="1.0" encoding="utf-8"?>
<p:tagLst xmlns:p="http://schemas.openxmlformats.org/presentationml/2006/main">
  <p:tag name="AS_UNIQUEID" val="14724"/>
</p:tagLst>
</file>

<file path=ppt/tags/tag1057.xml><?xml version="1.0" encoding="utf-8"?>
<p:tagLst xmlns:p="http://schemas.openxmlformats.org/presentationml/2006/main">
  <p:tag name="AS_UNIQUEID" val="14725"/>
</p:tagLst>
</file>

<file path=ppt/tags/tag1058.xml><?xml version="1.0" encoding="utf-8"?>
<p:tagLst xmlns:p="http://schemas.openxmlformats.org/presentationml/2006/main">
  <p:tag name="AS_UNIQUEID" val="14726"/>
</p:tagLst>
</file>

<file path=ppt/tags/tag1059.xml><?xml version="1.0" encoding="utf-8"?>
<p:tagLst xmlns:p="http://schemas.openxmlformats.org/presentationml/2006/main">
  <p:tag name="AS_UNIQUEID" val="14727"/>
</p:tagLst>
</file>

<file path=ppt/tags/tag106.xml><?xml version="1.0" encoding="utf-8"?>
<p:tagLst xmlns:p="http://schemas.openxmlformats.org/presentationml/2006/main">
  <p:tag name="AS_UNIQUEID" val="1609"/>
</p:tagLst>
</file>

<file path=ppt/tags/tag1060.xml><?xml version="1.0" encoding="utf-8"?>
<p:tagLst xmlns:p="http://schemas.openxmlformats.org/presentationml/2006/main">
  <p:tag name="AS_UNIQUEID" val="14728"/>
</p:tagLst>
</file>

<file path=ppt/tags/tag1061.xml><?xml version="1.0" encoding="utf-8"?>
<p:tagLst xmlns:p="http://schemas.openxmlformats.org/presentationml/2006/main">
  <p:tag name="AS_UNIQUEID" val="14729"/>
</p:tagLst>
</file>

<file path=ppt/tags/tag1062.xml><?xml version="1.0" encoding="utf-8"?>
<p:tagLst xmlns:p="http://schemas.openxmlformats.org/presentationml/2006/main">
  <p:tag name="AS_UNIQUEID" val="19194"/>
</p:tagLst>
</file>

<file path=ppt/tags/tag1063.xml><?xml version="1.0" encoding="utf-8"?>
<p:tagLst xmlns:p="http://schemas.openxmlformats.org/presentationml/2006/main">
  <p:tag name="AS_UNIQUEID" val="1695"/>
</p:tagLst>
</file>

<file path=ppt/tags/tag1064.xml><?xml version="1.0" encoding="utf-8"?>
<p:tagLst xmlns:p="http://schemas.openxmlformats.org/presentationml/2006/main">
  <p:tag name="AS_UNIQUEID" val="1697"/>
</p:tagLst>
</file>

<file path=ppt/tags/tag1065.xml><?xml version="1.0" encoding="utf-8"?>
<p:tagLst xmlns:p="http://schemas.openxmlformats.org/presentationml/2006/main">
  <p:tag name="AS_UNIQUEID" val="1699"/>
</p:tagLst>
</file>

<file path=ppt/tags/tag1066.xml><?xml version="1.0" encoding="utf-8"?>
<p:tagLst xmlns:p="http://schemas.openxmlformats.org/presentationml/2006/main">
  <p:tag name="AS_UNIQUEID" val="1696"/>
</p:tagLst>
</file>

<file path=ppt/tags/tag1067.xml><?xml version="1.0" encoding="utf-8"?>
<p:tagLst xmlns:p="http://schemas.openxmlformats.org/presentationml/2006/main">
  <p:tag name="AS_UNIQUEID" val="1698"/>
</p:tagLst>
</file>

<file path=ppt/tags/tag1068.xml><?xml version="1.0" encoding="utf-8"?>
<p:tagLst xmlns:p="http://schemas.openxmlformats.org/presentationml/2006/main">
  <p:tag name="AS_UNIQUEID" val="2492"/>
  <p:tag name="KSO_WM_BEAUTIFY_FLAG" val=""/>
</p:tagLst>
</file>

<file path=ppt/tags/tag1069.xml><?xml version="1.0" encoding="utf-8"?>
<p:tagLst xmlns:p="http://schemas.openxmlformats.org/presentationml/2006/main">
  <p:tag name="AS_UNIQUEID" val="2120"/>
  <p:tag name="KSO_WM_BEAUTIFY_FLAG" val=""/>
</p:tagLst>
</file>

<file path=ppt/tags/tag107.xml><?xml version="1.0" encoding="utf-8"?>
<p:tagLst xmlns:p="http://schemas.openxmlformats.org/presentationml/2006/main">
  <p:tag name="AS_UNIQUEID" val="1610"/>
</p:tagLst>
</file>

<file path=ppt/tags/tag1070.xml><?xml version="1.0" encoding="utf-8"?>
<p:tagLst xmlns:p="http://schemas.openxmlformats.org/presentationml/2006/main">
  <p:tag name="AS_UNIQUEID" val="11272"/>
  <p:tag name="KSO_WM_BEAUTIFY_FLAG" val=""/>
</p:tagLst>
</file>

<file path=ppt/tags/tag1071.xml><?xml version="1.0" encoding="utf-8"?>
<p:tagLst xmlns:p="http://schemas.openxmlformats.org/presentationml/2006/main">
  <p:tag name="AS_UNIQUEID" val="14732"/>
</p:tagLst>
</file>

<file path=ppt/tags/tag1072.xml><?xml version="1.0" encoding="utf-8"?>
<p:tagLst xmlns:p="http://schemas.openxmlformats.org/presentationml/2006/main">
  <p:tag name="AS_UNIQUEID" val="14733"/>
</p:tagLst>
</file>

<file path=ppt/tags/tag1073.xml><?xml version="1.0" encoding="utf-8"?>
<p:tagLst xmlns:p="http://schemas.openxmlformats.org/presentationml/2006/main">
  <p:tag name="AS_UNIQUEID" val="14734"/>
</p:tagLst>
</file>

<file path=ppt/tags/tag1074.xml><?xml version="1.0" encoding="utf-8"?>
<p:tagLst xmlns:p="http://schemas.openxmlformats.org/presentationml/2006/main">
  <p:tag name="AS_UNIQUEID" val="14735"/>
</p:tagLst>
</file>

<file path=ppt/tags/tag1075.xml><?xml version="1.0" encoding="utf-8"?>
<p:tagLst xmlns:p="http://schemas.openxmlformats.org/presentationml/2006/main">
  <p:tag name="AS_UNIQUEID" val="5440"/>
</p:tagLst>
</file>

<file path=ppt/tags/tag1076.xml><?xml version="1.0" encoding="utf-8"?>
<p:tagLst xmlns:p="http://schemas.openxmlformats.org/presentationml/2006/main">
  <p:tag name="AS_UNIQUEID" val="14736"/>
</p:tagLst>
</file>

<file path=ppt/tags/tag1077.xml><?xml version="1.0" encoding="utf-8"?>
<p:tagLst xmlns:p="http://schemas.openxmlformats.org/presentationml/2006/main">
  <p:tag name="AS_UNIQUEID" val="19194"/>
</p:tagLst>
</file>

<file path=ppt/tags/tag1078.xml><?xml version="1.0" encoding="utf-8"?>
<p:tagLst xmlns:p="http://schemas.openxmlformats.org/presentationml/2006/main">
  <p:tag name="AS_UNIQUEID" val="1695"/>
</p:tagLst>
</file>

<file path=ppt/tags/tag1079.xml><?xml version="1.0" encoding="utf-8"?>
<p:tagLst xmlns:p="http://schemas.openxmlformats.org/presentationml/2006/main">
  <p:tag name="AS_UNIQUEID" val="1697"/>
</p:tagLst>
</file>

<file path=ppt/tags/tag108.xml><?xml version="1.0" encoding="utf-8"?>
<p:tagLst xmlns:p="http://schemas.openxmlformats.org/presentationml/2006/main">
  <p:tag name="AS_UNIQUEID" val="1611"/>
</p:tagLst>
</file>

<file path=ppt/tags/tag1080.xml><?xml version="1.0" encoding="utf-8"?>
<p:tagLst xmlns:p="http://schemas.openxmlformats.org/presentationml/2006/main">
  <p:tag name="AS_UNIQUEID" val="1699"/>
</p:tagLst>
</file>

<file path=ppt/tags/tag1081.xml><?xml version="1.0" encoding="utf-8"?>
<p:tagLst xmlns:p="http://schemas.openxmlformats.org/presentationml/2006/main">
  <p:tag name="AS_UNIQUEID" val="1696"/>
</p:tagLst>
</file>

<file path=ppt/tags/tag1082.xml><?xml version="1.0" encoding="utf-8"?>
<p:tagLst xmlns:p="http://schemas.openxmlformats.org/presentationml/2006/main">
  <p:tag name="AS_UNIQUEID" val="1698"/>
</p:tagLst>
</file>

<file path=ppt/tags/tag1083.xml><?xml version="1.0" encoding="utf-8"?>
<p:tagLst xmlns:p="http://schemas.openxmlformats.org/presentationml/2006/main">
  <p:tag name="AS_UNIQUEID" val="2492"/>
  <p:tag name="KSO_WM_BEAUTIFY_FLAG" val=""/>
</p:tagLst>
</file>

<file path=ppt/tags/tag1084.xml><?xml version="1.0" encoding="utf-8"?>
<p:tagLst xmlns:p="http://schemas.openxmlformats.org/presentationml/2006/main">
  <p:tag name="AS_UNIQUEID" val="14739"/>
</p:tagLst>
</file>

<file path=ppt/tags/tag1085.xml><?xml version="1.0" encoding="utf-8"?>
<p:tagLst xmlns:p="http://schemas.openxmlformats.org/presentationml/2006/main">
  <p:tag name="AS_UNIQUEID" val="14740"/>
</p:tagLst>
</file>

<file path=ppt/tags/tag1086.xml><?xml version="1.0" encoding="utf-8"?>
<p:tagLst xmlns:p="http://schemas.openxmlformats.org/presentationml/2006/main">
  <p:tag name="AS_UNIQUEID" val="14741"/>
</p:tagLst>
</file>

<file path=ppt/tags/tag1087.xml><?xml version="1.0" encoding="utf-8"?>
<p:tagLst xmlns:p="http://schemas.openxmlformats.org/presentationml/2006/main">
  <p:tag name="AS_UNIQUEID" val="14742"/>
</p:tagLst>
</file>

<file path=ppt/tags/tag1088.xml><?xml version="1.0" encoding="utf-8"?>
<p:tagLst xmlns:p="http://schemas.openxmlformats.org/presentationml/2006/main">
  <p:tag name="AS_UNIQUEID" val="14743"/>
</p:tagLst>
</file>

<file path=ppt/tags/tag1089.xml><?xml version="1.0" encoding="utf-8"?>
<p:tagLst xmlns:p="http://schemas.openxmlformats.org/presentationml/2006/main">
  <p:tag name="AS_UNIQUEID" val="14744"/>
</p:tagLst>
</file>

<file path=ppt/tags/tag109.xml><?xml version="1.0" encoding="utf-8"?>
<p:tagLst xmlns:p="http://schemas.openxmlformats.org/presentationml/2006/main">
  <p:tag name="AS_UNIQUEID" val="1612"/>
</p:tagLst>
</file>

<file path=ppt/tags/tag1090.xml><?xml version="1.0" encoding="utf-8"?>
<p:tagLst xmlns:p="http://schemas.openxmlformats.org/presentationml/2006/main">
  <p:tag name="AS_UNIQUEID" val="14745"/>
</p:tagLst>
</file>

<file path=ppt/tags/tag1091.xml><?xml version="1.0" encoding="utf-8"?>
<p:tagLst xmlns:p="http://schemas.openxmlformats.org/presentationml/2006/main">
  <p:tag name="AS_UNIQUEID" val="14746"/>
</p:tagLst>
</file>

<file path=ppt/tags/tag1092.xml><?xml version="1.0" encoding="utf-8"?>
<p:tagLst xmlns:p="http://schemas.openxmlformats.org/presentationml/2006/main">
  <p:tag name="AS_UNIQUEID" val="14747"/>
</p:tagLst>
</file>

<file path=ppt/tags/tag1093.xml><?xml version="1.0" encoding="utf-8"?>
<p:tagLst xmlns:p="http://schemas.openxmlformats.org/presentationml/2006/main">
  <p:tag name="AS_UNIQUEID" val="14748"/>
</p:tagLst>
</file>

<file path=ppt/tags/tag1094.xml><?xml version="1.0" encoding="utf-8"?>
<p:tagLst xmlns:p="http://schemas.openxmlformats.org/presentationml/2006/main">
  <p:tag name="AS_UNIQUEID" val="14749"/>
</p:tagLst>
</file>

<file path=ppt/tags/tag1095.xml><?xml version="1.0" encoding="utf-8"?>
<p:tagLst xmlns:p="http://schemas.openxmlformats.org/presentationml/2006/main">
  <p:tag name="AS_UNIQUEID" val="14750"/>
</p:tagLst>
</file>

<file path=ppt/tags/tag1096.xml><?xml version="1.0" encoding="utf-8"?>
<p:tagLst xmlns:p="http://schemas.openxmlformats.org/presentationml/2006/main">
  <p:tag name="AS_UNIQUEID" val="14751"/>
</p:tagLst>
</file>

<file path=ppt/tags/tag1097.xml><?xml version="1.0" encoding="utf-8"?>
<p:tagLst xmlns:p="http://schemas.openxmlformats.org/presentationml/2006/main">
  <p:tag name="AS_UNIQUEID" val="14752"/>
</p:tagLst>
</file>

<file path=ppt/tags/tag1098.xml><?xml version="1.0" encoding="utf-8"?>
<p:tagLst xmlns:p="http://schemas.openxmlformats.org/presentationml/2006/main">
  <p:tag name="AS_UNIQUEID" val="14753"/>
</p:tagLst>
</file>

<file path=ppt/tags/tag1099.xml><?xml version="1.0" encoding="utf-8"?>
<p:tagLst xmlns:p="http://schemas.openxmlformats.org/presentationml/2006/main">
  <p:tag name="AS_UNIQUEID" val="14754"/>
</p:tagLst>
</file>

<file path=ppt/tags/tag11.xml><?xml version="1.0" encoding="utf-8"?>
<p:tagLst xmlns:p="http://schemas.openxmlformats.org/presentationml/2006/main">
  <p:tag name="AS_UNIQUEID" val="1509"/>
</p:tagLst>
</file>

<file path=ppt/tags/tag110.xml><?xml version="1.0" encoding="utf-8"?>
<p:tagLst xmlns:p="http://schemas.openxmlformats.org/presentationml/2006/main">
  <p:tag name="AS_UNIQUEID" val="1613"/>
</p:tagLst>
</file>

<file path=ppt/tags/tag1100.xml><?xml version="1.0" encoding="utf-8"?>
<p:tagLst xmlns:p="http://schemas.openxmlformats.org/presentationml/2006/main">
  <p:tag name="AS_UNIQUEID" val="14755"/>
</p:tagLst>
</file>

<file path=ppt/tags/tag1101.xml><?xml version="1.0" encoding="utf-8"?>
<p:tagLst xmlns:p="http://schemas.openxmlformats.org/presentationml/2006/main">
  <p:tag name="AS_UNIQUEID" val="14756"/>
</p:tagLst>
</file>

<file path=ppt/tags/tag1102.xml><?xml version="1.0" encoding="utf-8"?>
<p:tagLst xmlns:p="http://schemas.openxmlformats.org/presentationml/2006/main">
  <p:tag name="AS_UNIQUEID" val="14757"/>
</p:tagLst>
</file>

<file path=ppt/tags/tag1103.xml><?xml version="1.0" encoding="utf-8"?>
<p:tagLst xmlns:p="http://schemas.openxmlformats.org/presentationml/2006/main">
  <p:tag name="AS_UNIQUEID" val="14758"/>
</p:tagLst>
</file>

<file path=ppt/tags/tag1104.xml><?xml version="1.0" encoding="utf-8"?>
<p:tagLst xmlns:p="http://schemas.openxmlformats.org/presentationml/2006/main">
  <p:tag name="AS_UNIQUEID" val="14759"/>
</p:tagLst>
</file>

<file path=ppt/tags/tag1105.xml><?xml version="1.0" encoding="utf-8"?>
<p:tagLst xmlns:p="http://schemas.openxmlformats.org/presentationml/2006/main">
  <p:tag name="AS_UNIQUEID" val="14760"/>
</p:tagLst>
</file>

<file path=ppt/tags/tag1106.xml><?xml version="1.0" encoding="utf-8"?>
<p:tagLst xmlns:p="http://schemas.openxmlformats.org/presentationml/2006/main">
  <p:tag name="AS_UNIQUEID" val="14761"/>
</p:tagLst>
</file>

<file path=ppt/tags/tag1107.xml><?xml version="1.0" encoding="utf-8"?>
<p:tagLst xmlns:p="http://schemas.openxmlformats.org/presentationml/2006/main">
  <p:tag name="AS_UNIQUEID" val="14762"/>
</p:tagLst>
</file>

<file path=ppt/tags/tag1108.xml><?xml version="1.0" encoding="utf-8"?>
<p:tagLst xmlns:p="http://schemas.openxmlformats.org/presentationml/2006/main">
  <p:tag name="AS_UNIQUEID" val="14763"/>
</p:tagLst>
</file>

<file path=ppt/tags/tag1109.xml><?xml version="1.0" encoding="utf-8"?>
<p:tagLst xmlns:p="http://schemas.openxmlformats.org/presentationml/2006/main">
  <p:tag name="AS_UNIQUEID" val="14764"/>
</p:tagLst>
</file>

<file path=ppt/tags/tag111.xml><?xml version="1.0" encoding="utf-8"?>
<p:tagLst xmlns:p="http://schemas.openxmlformats.org/presentationml/2006/main">
  <p:tag name="AS_UNIQUEID" val="1614"/>
</p:tagLst>
</file>

<file path=ppt/tags/tag1110.xml><?xml version="1.0" encoding="utf-8"?>
<p:tagLst xmlns:p="http://schemas.openxmlformats.org/presentationml/2006/main">
  <p:tag name="AS_UNIQUEID" val="14765"/>
</p:tagLst>
</file>

<file path=ppt/tags/tag1111.xml><?xml version="1.0" encoding="utf-8"?>
<p:tagLst xmlns:p="http://schemas.openxmlformats.org/presentationml/2006/main">
  <p:tag name="AS_UNIQUEID" val="14766"/>
</p:tagLst>
</file>

<file path=ppt/tags/tag1112.xml><?xml version="1.0" encoding="utf-8"?>
<p:tagLst xmlns:p="http://schemas.openxmlformats.org/presentationml/2006/main">
  <p:tag name="AS_UNIQUEID" val="8036"/>
  <p:tag name="KSO_WM_BEAUTIFY_FLAG" val=""/>
</p:tagLst>
</file>

<file path=ppt/tags/tag1113.xml><?xml version="1.0" encoding="utf-8"?>
<p:tagLst xmlns:p="http://schemas.openxmlformats.org/presentationml/2006/main">
  <p:tag name="AS_UNIQUEID" val="19194"/>
</p:tagLst>
</file>

<file path=ppt/tags/tag1114.xml><?xml version="1.0" encoding="utf-8"?>
<p:tagLst xmlns:p="http://schemas.openxmlformats.org/presentationml/2006/main">
  <p:tag name="AS_UNIQUEID" val="1695"/>
</p:tagLst>
</file>

<file path=ppt/tags/tag1115.xml><?xml version="1.0" encoding="utf-8"?>
<p:tagLst xmlns:p="http://schemas.openxmlformats.org/presentationml/2006/main">
  <p:tag name="AS_UNIQUEID" val="1697"/>
</p:tagLst>
</file>

<file path=ppt/tags/tag1116.xml><?xml version="1.0" encoding="utf-8"?>
<p:tagLst xmlns:p="http://schemas.openxmlformats.org/presentationml/2006/main">
  <p:tag name="AS_UNIQUEID" val="1699"/>
</p:tagLst>
</file>

<file path=ppt/tags/tag1117.xml><?xml version="1.0" encoding="utf-8"?>
<p:tagLst xmlns:p="http://schemas.openxmlformats.org/presentationml/2006/main">
  <p:tag name="AS_UNIQUEID" val="1696"/>
</p:tagLst>
</file>

<file path=ppt/tags/tag1118.xml><?xml version="1.0" encoding="utf-8"?>
<p:tagLst xmlns:p="http://schemas.openxmlformats.org/presentationml/2006/main">
  <p:tag name="AS_UNIQUEID" val="1698"/>
</p:tagLst>
</file>

<file path=ppt/tags/tag1119.xml><?xml version="1.0" encoding="utf-8"?>
<p:tagLst xmlns:p="http://schemas.openxmlformats.org/presentationml/2006/main">
  <p:tag name="AS_UNIQUEID" val="3129"/>
</p:tagLst>
</file>

<file path=ppt/tags/tag112.xml><?xml version="1.0" encoding="utf-8"?>
<p:tagLst xmlns:p="http://schemas.openxmlformats.org/presentationml/2006/main">
  <p:tag name="AS_UNIQUEID" val="1615"/>
</p:tagLst>
</file>

<file path=ppt/tags/tag1120.xml><?xml version="1.0" encoding="utf-8"?>
<p:tagLst xmlns:p="http://schemas.openxmlformats.org/presentationml/2006/main">
  <p:tag name="AS_UNIQUEID" val="2904"/>
  <p:tag name="KSO_WM_BEAUTIFY_FLAG" val=""/>
</p:tagLst>
</file>

<file path=ppt/tags/tag1121.xml><?xml version="1.0" encoding="utf-8"?>
<p:tagLst xmlns:p="http://schemas.openxmlformats.org/presentationml/2006/main">
  <p:tag name="AS_UNIQUEID" val="2905"/>
  <p:tag name="KSO_WM_BEAUTIFY_FLAG" val=""/>
</p:tagLst>
</file>

<file path=ppt/tags/tag1122.xml><?xml version="1.0" encoding="utf-8"?>
<p:tagLst xmlns:p="http://schemas.openxmlformats.org/presentationml/2006/main">
  <p:tag name="AS_UNIQUEID" val="10965"/>
</p:tagLst>
</file>

<file path=ppt/tags/tag1123.xml><?xml version="1.0" encoding="utf-8"?>
<p:tagLst xmlns:p="http://schemas.openxmlformats.org/presentationml/2006/main">
  <p:tag name="AS_UNIQUEID" val="2889"/>
  <p:tag name="KSO_WM_BEAUTIFY_FLAG" val=""/>
</p:tagLst>
</file>

<file path=ppt/tags/tag1124.xml><?xml version="1.0" encoding="utf-8"?>
<p:tagLst xmlns:p="http://schemas.openxmlformats.org/presentationml/2006/main">
  <p:tag name="AS_UNIQUEID" val="2893"/>
  <p:tag name="KSO_WM_BEAUTIFY_FLAG" val=""/>
</p:tagLst>
</file>

<file path=ppt/tags/tag1125.xml><?xml version="1.0" encoding="utf-8"?>
<p:tagLst xmlns:p="http://schemas.openxmlformats.org/presentationml/2006/main">
  <p:tag name="AS_UNIQUEID" val="2894"/>
  <p:tag name="KSO_WM_BEAUTIFY_FLAG" val=""/>
</p:tagLst>
</file>

<file path=ppt/tags/tag1126.xml><?xml version="1.0" encoding="utf-8"?>
<p:tagLst xmlns:p="http://schemas.openxmlformats.org/presentationml/2006/main">
  <p:tag name="AS_UNIQUEID" val="2895"/>
  <p:tag name="KSO_WM_BEAUTIFY_FLAG" val=""/>
</p:tagLst>
</file>

<file path=ppt/tags/tag1127.xml><?xml version="1.0" encoding="utf-8"?>
<p:tagLst xmlns:p="http://schemas.openxmlformats.org/presentationml/2006/main">
  <p:tag name="AS_UNIQUEID" val="2896"/>
  <p:tag name="KSO_WM_BEAUTIFY_FLAG" val=""/>
</p:tagLst>
</file>

<file path=ppt/tags/tag1128.xml><?xml version="1.0" encoding="utf-8"?>
<p:tagLst xmlns:p="http://schemas.openxmlformats.org/presentationml/2006/main">
  <p:tag name="AS_UNIQUEID" val="2897"/>
  <p:tag name="KSO_WM_BEAUTIFY_FLAG" val=""/>
</p:tagLst>
</file>

<file path=ppt/tags/tag1129.xml><?xml version="1.0" encoding="utf-8"?>
<p:tagLst xmlns:p="http://schemas.openxmlformats.org/presentationml/2006/main">
  <p:tag name="AS_UNIQUEID" val="2898"/>
  <p:tag name="KSO_WM_BEAUTIFY_FLAG" val=""/>
</p:tagLst>
</file>

<file path=ppt/tags/tag113.xml><?xml version="1.0" encoding="utf-8"?>
<p:tagLst xmlns:p="http://schemas.openxmlformats.org/presentationml/2006/main">
  <p:tag name="AS_UNIQUEID" val="1616"/>
</p:tagLst>
</file>

<file path=ppt/tags/tag1130.xml><?xml version="1.0" encoding="utf-8"?>
<p:tagLst xmlns:p="http://schemas.openxmlformats.org/presentationml/2006/main">
  <p:tag name="AS_UNIQUEID" val="2899"/>
  <p:tag name="KSO_WM_BEAUTIFY_FLAG" val=""/>
</p:tagLst>
</file>

<file path=ppt/tags/tag1131.xml><?xml version="1.0" encoding="utf-8"?>
<p:tagLst xmlns:p="http://schemas.openxmlformats.org/presentationml/2006/main">
  <p:tag name="AS_UNIQUEID" val="2906"/>
  <p:tag name="KSO_WM_BEAUTIFY_FLAG" val=""/>
</p:tagLst>
</file>

<file path=ppt/tags/tag1132.xml><?xml version="1.0" encoding="utf-8"?>
<p:tagLst xmlns:p="http://schemas.openxmlformats.org/presentationml/2006/main">
  <p:tag name="AS_UNIQUEID" val="2908"/>
  <p:tag name="KSO_WM_BEAUTIFY_FLAG" val=""/>
</p:tagLst>
</file>

<file path=ppt/tags/tag1133.xml><?xml version="1.0" encoding="utf-8"?>
<p:tagLst xmlns:p="http://schemas.openxmlformats.org/presentationml/2006/main">
  <p:tag name="AS_UNIQUEID" val="10966"/>
</p:tagLst>
</file>

<file path=ppt/tags/tag1134.xml><?xml version="1.0" encoding="utf-8"?>
<p:tagLst xmlns:p="http://schemas.openxmlformats.org/presentationml/2006/main">
  <p:tag name="AS_UNIQUEID" val="3127"/>
</p:tagLst>
</file>

<file path=ppt/tags/tag1135.xml><?xml version="1.0" encoding="utf-8"?>
<p:tagLst xmlns:p="http://schemas.openxmlformats.org/presentationml/2006/main">
  <p:tag name="AS_UNIQUEID" val="2900"/>
  <p:tag name="KSO_WM_BEAUTIFY_FLAG" val=""/>
</p:tagLst>
</file>

<file path=ppt/tags/tag1136.xml><?xml version="1.0" encoding="utf-8"?>
<p:tagLst xmlns:p="http://schemas.openxmlformats.org/presentationml/2006/main">
  <p:tag name="AS_UNIQUEID" val="2901"/>
  <p:tag name="KSO_WM_BEAUTIFY_FLAG" val=""/>
</p:tagLst>
</file>

<file path=ppt/tags/tag1137.xml><?xml version="1.0" encoding="utf-8"?>
<p:tagLst xmlns:p="http://schemas.openxmlformats.org/presentationml/2006/main">
  <p:tag name="AS_UNIQUEID" val="2903"/>
  <p:tag name="KSO_WM_BEAUTIFY_FLAG" val=""/>
</p:tagLst>
</file>

<file path=ppt/tags/tag1138.xml><?xml version="1.0" encoding="utf-8"?>
<p:tagLst xmlns:p="http://schemas.openxmlformats.org/presentationml/2006/main">
  <p:tag name="AS_UNIQUEID" val="10967"/>
</p:tagLst>
</file>

<file path=ppt/tags/tag1139.xml><?xml version="1.0" encoding="utf-8"?>
<p:tagLst xmlns:p="http://schemas.openxmlformats.org/presentationml/2006/main">
  <p:tag name="AS_UNIQUEID" val="2902"/>
  <p:tag name="KSO_WM_BEAUTIFY_FLAG" val=""/>
</p:tagLst>
</file>

<file path=ppt/tags/tag114.xml><?xml version="1.0" encoding="utf-8"?>
<p:tagLst xmlns:p="http://schemas.openxmlformats.org/presentationml/2006/main">
  <p:tag name="AS_UNIQUEID" val="1617"/>
</p:tagLst>
</file>

<file path=ppt/tags/tag1140.xml><?xml version="1.0" encoding="utf-8"?>
<p:tagLst xmlns:p="http://schemas.openxmlformats.org/presentationml/2006/main">
  <p:tag name="AS_UNIQUEID" val="2909"/>
  <p:tag name="KSO_WM_BEAUTIFY_FLAG" val=""/>
</p:tagLst>
</file>

<file path=ppt/tags/tag1141.xml><?xml version="1.0" encoding="utf-8"?>
<p:tagLst xmlns:p="http://schemas.openxmlformats.org/presentationml/2006/main">
  <p:tag name="AS_UNIQUEID" val="10969"/>
</p:tagLst>
</file>

<file path=ppt/tags/tag1142.xml><?xml version="1.0" encoding="utf-8"?>
<p:tagLst xmlns:p="http://schemas.openxmlformats.org/presentationml/2006/main">
  <p:tag name="AS_UNIQUEID" val="2890"/>
  <p:tag name="KSO_WM_BEAUTIFY_FLAG" val=""/>
</p:tagLst>
</file>

<file path=ppt/tags/tag1143.xml><?xml version="1.0" encoding="utf-8"?>
<p:tagLst xmlns:p="http://schemas.openxmlformats.org/presentationml/2006/main">
  <p:tag name="AS_UNIQUEID" val="10970"/>
  <p:tag name="KSO_WM_BEAUTIFY_FLAG" val=""/>
</p:tagLst>
</file>

<file path=ppt/tags/tag1144.xml><?xml version="1.0" encoding="utf-8"?>
<p:tagLst xmlns:p="http://schemas.openxmlformats.org/presentationml/2006/main">
  <p:tag name="AS_UNIQUEID" val="10971"/>
</p:tagLst>
</file>

<file path=ppt/tags/tag1145.xml><?xml version="1.0" encoding="utf-8"?>
<p:tagLst xmlns:p="http://schemas.openxmlformats.org/presentationml/2006/main">
  <p:tag name="AS_UNIQUEID" val="2890"/>
  <p:tag name="KSO_WM_BEAUTIFY_FLAG" val=""/>
</p:tagLst>
</file>

<file path=ppt/tags/tag1146.xml><?xml version="1.0" encoding="utf-8"?>
<p:tagLst xmlns:p="http://schemas.openxmlformats.org/presentationml/2006/main">
  <p:tag name="AS_UNIQUEID" val="10972"/>
  <p:tag name="KSO_WM_BEAUTIFY_FLAG" val=""/>
</p:tagLst>
</file>

<file path=ppt/tags/tag1147.xml><?xml version="1.0" encoding="utf-8"?>
<p:tagLst xmlns:p="http://schemas.openxmlformats.org/presentationml/2006/main">
  <p:tag name="AS_UNIQUEID" val="10973"/>
  <p:tag name="KSO_WM_BEAUTIFY_FLAG" val=""/>
</p:tagLst>
</file>

<file path=ppt/tags/tag1148.xml><?xml version="1.0" encoding="utf-8"?>
<p:tagLst xmlns:p="http://schemas.openxmlformats.org/presentationml/2006/main">
  <p:tag name="AS_UNIQUEID" val="10974"/>
</p:tagLst>
</file>

<file path=ppt/tags/tag1149.xml><?xml version="1.0" encoding="utf-8"?>
<p:tagLst xmlns:p="http://schemas.openxmlformats.org/presentationml/2006/main">
  <p:tag name="AS_UNIQUEID" val="2890"/>
  <p:tag name="KSO_WM_BEAUTIFY_FLAG" val=""/>
</p:tagLst>
</file>

<file path=ppt/tags/tag115.xml><?xml version="1.0" encoding="utf-8"?>
<p:tagLst xmlns:p="http://schemas.openxmlformats.org/presentationml/2006/main">
  <p:tag name="AS_UNIQUEID" val="1618"/>
</p:tagLst>
</file>

<file path=ppt/tags/tag1150.xml><?xml version="1.0" encoding="utf-8"?>
<p:tagLst xmlns:p="http://schemas.openxmlformats.org/presentationml/2006/main">
  <p:tag name="AS_UNIQUEID" val="10975"/>
  <p:tag name="KSO_WM_BEAUTIFY_FLAG" val=""/>
</p:tagLst>
</file>

<file path=ppt/tags/tag1151.xml><?xml version="1.0" encoding="utf-8"?>
<p:tagLst xmlns:p="http://schemas.openxmlformats.org/presentationml/2006/main">
  <p:tag name="AS_UNIQUEID" val="10976"/>
</p:tagLst>
</file>

<file path=ppt/tags/tag1152.xml><?xml version="1.0" encoding="utf-8"?>
<p:tagLst xmlns:p="http://schemas.openxmlformats.org/presentationml/2006/main">
  <p:tag name="AS_UNIQUEID" val="2890"/>
  <p:tag name="KSO_WM_BEAUTIFY_FLAG" val=""/>
</p:tagLst>
</file>

<file path=ppt/tags/tag1153.xml><?xml version="1.0" encoding="utf-8"?>
<p:tagLst xmlns:p="http://schemas.openxmlformats.org/presentationml/2006/main">
  <p:tag name="AS_UNIQUEID" val="10977"/>
  <p:tag name="KSO_WM_BEAUTIFY_FLAG" val=""/>
</p:tagLst>
</file>

<file path=ppt/tags/tag1154.xml><?xml version="1.0" encoding="utf-8"?>
<p:tagLst xmlns:p="http://schemas.openxmlformats.org/presentationml/2006/main">
  <p:tag name="AS_UNIQUEID" val="10978"/>
  <p:tag name="KSO_WM_BEAUTIFY_FLAG" val=""/>
</p:tagLst>
</file>

<file path=ppt/tags/tag1155.xml><?xml version="1.0" encoding="utf-8"?>
<p:tagLst xmlns:p="http://schemas.openxmlformats.org/presentationml/2006/main">
  <p:tag name="AS_UNIQUEID" val="10979"/>
  <p:tag name="KSO_WM_BEAUTIFY_FLAG" val=""/>
</p:tagLst>
</file>

<file path=ppt/tags/tag1156.xml><?xml version="1.0" encoding="utf-8"?>
<p:tagLst xmlns:p="http://schemas.openxmlformats.org/presentationml/2006/main">
  <p:tag name="AS_UNIQUEID" val="10980"/>
  <p:tag name="KSO_WM_BEAUTIFY_FLAG" val=""/>
</p:tagLst>
</file>

<file path=ppt/tags/tag1157.xml><?xml version="1.0" encoding="utf-8"?>
<p:tagLst xmlns:p="http://schemas.openxmlformats.org/presentationml/2006/main">
  <p:tag name="AS_UNIQUEID" val="10981"/>
  <p:tag name="KSO_WM_BEAUTIFY_FLAG" val=""/>
</p:tagLst>
</file>

<file path=ppt/tags/tag1158.xml><?xml version="1.0" encoding="utf-8"?>
<p:tagLst xmlns:p="http://schemas.openxmlformats.org/presentationml/2006/main">
  <p:tag name="AS_UNIQUEID" val="10982"/>
</p:tagLst>
</file>

<file path=ppt/tags/tag1159.xml><?xml version="1.0" encoding="utf-8"?>
<p:tagLst xmlns:p="http://schemas.openxmlformats.org/presentationml/2006/main">
  <p:tag name="AS_UNIQUEID" val="2890"/>
  <p:tag name="KSO_WM_BEAUTIFY_FLAG" val=""/>
</p:tagLst>
</file>

<file path=ppt/tags/tag116.xml><?xml version="1.0" encoding="utf-8"?>
<p:tagLst xmlns:p="http://schemas.openxmlformats.org/presentationml/2006/main">
  <p:tag name="AS_UNIQUEID" val="1619"/>
</p:tagLst>
</file>

<file path=ppt/tags/tag1160.xml><?xml version="1.0" encoding="utf-8"?>
<p:tagLst xmlns:p="http://schemas.openxmlformats.org/presentationml/2006/main">
  <p:tag name="AS_UNIQUEID" val="10983"/>
  <p:tag name="KSO_WM_BEAUTIFY_FLAG" val=""/>
</p:tagLst>
</file>

<file path=ppt/tags/tag1161.xml><?xml version="1.0" encoding="utf-8"?>
<p:tagLst xmlns:p="http://schemas.openxmlformats.org/presentationml/2006/main">
  <p:tag name="AS_UNIQUEID" val="10984"/>
  <p:tag name="KSO_WM_BEAUTIFY_FLAG" val=""/>
</p:tagLst>
</file>

<file path=ppt/tags/tag1162.xml><?xml version="1.0" encoding="utf-8"?>
<p:tagLst xmlns:p="http://schemas.openxmlformats.org/presentationml/2006/main">
  <p:tag name="AS_UNIQUEID" val="10985"/>
  <p:tag name="KSO_WM_BEAUTIFY_FLAG" val=""/>
</p:tagLst>
</file>

<file path=ppt/tags/tag1163.xml><?xml version="1.0" encoding="utf-8"?>
<p:tagLst xmlns:p="http://schemas.openxmlformats.org/presentationml/2006/main">
  <p:tag name="AS_UNIQUEID" val="10986"/>
  <p:tag name="KSO_WM_BEAUTIFY_FLAG" val=""/>
</p:tagLst>
</file>

<file path=ppt/tags/tag1164.xml><?xml version="1.0" encoding="utf-8"?>
<p:tagLst xmlns:p="http://schemas.openxmlformats.org/presentationml/2006/main">
  <p:tag name="AS_UNIQUEID" val="10987"/>
  <p:tag name="KSO_WM_BEAUTIFY_FLAG" val=""/>
</p:tagLst>
</file>

<file path=ppt/tags/tag1165.xml><?xml version="1.0" encoding="utf-8"?>
<p:tagLst xmlns:p="http://schemas.openxmlformats.org/presentationml/2006/main">
  <p:tag name="AS_UNIQUEID" val="10988"/>
  <p:tag name="KSO_WM_BEAUTIFY_FLAG" val=""/>
</p:tagLst>
</file>

<file path=ppt/tags/tag1166.xml><?xml version="1.0" encoding="utf-8"?>
<p:tagLst xmlns:p="http://schemas.openxmlformats.org/presentationml/2006/main">
  <p:tag name="AS_UNIQUEID" val="10989"/>
  <p:tag name="KSO_WM_BEAUTIFY_FLAG" val=""/>
</p:tagLst>
</file>

<file path=ppt/tags/tag1167.xml><?xml version="1.0" encoding="utf-8"?>
<p:tagLst xmlns:p="http://schemas.openxmlformats.org/presentationml/2006/main">
  <p:tag name="AS_UNIQUEID" val="10990"/>
  <p:tag name="KSO_WM_BEAUTIFY_FLAG" val=""/>
</p:tagLst>
</file>

<file path=ppt/tags/tag1168.xml><?xml version="1.0" encoding="utf-8"?>
<p:tagLst xmlns:p="http://schemas.openxmlformats.org/presentationml/2006/main">
  <p:tag name="AS_UNIQUEID" val="10991"/>
</p:tagLst>
</file>

<file path=ppt/tags/tag1169.xml><?xml version="1.0" encoding="utf-8"?>
<p:tagLst xmlns:p="http://schemas.openxmlformats.org/presentationml/2006/main">
  <p:tag name="KSO_WM_BEAUTIFY_FLAG" val=""/>
</p:tagLst>
</file>

<file path=ppt/tags/tag117.xml><?xml version="1.0" encoding="utf-8"?>
<p:tagLst xmlns:p="http://schemas.openxmlformats.org/presentationml/2006/main">
  <p:tag name="AS_UNIQUEID" val="1621"/>
</p:tagLst>
</file>

<file path=ppt/tags/tag1170.xml><?xml version="1.0" encoding="utf-8"?>
<p:tagLst xmlns:p="http://schemas.openxmlformats.org/presentationml/2006/main">
  <p:tag name="KSO_WM_BEAUTIFY_FLAG" val=""/>
</p:tagLst>
</file>

<file path=ppt/tags/tag1171.xml><?xml version="1.0" encoding="utf-8"?>
<p:tagLst xmlns:p="http://schemas.openxmlformats.org/presentationml/2006/main">
  <p:tag name="AS_UNIQUEID" val="2905"/>
</p:tagLst>
</file>

<file path=ppt/tags/tag1172.xml><?xml version="1.0" encoding="utf-8"?>
<p:tagLst xmlns:p="http://schemas.openxmlformats.org/presentationml/2006/main">
  <p:tag name="AS_UNIQUEID" val="19194"/>
</p:tagLst>
</file>

<file path=ppt/tags/tag1173.xml><?xml version="1.0" encoding="utf-8"?>
<p:tagLst xmlns:p="http://schemas.openxmlformats.org/presentationml/2006/main">
  <p:tag name="AS_UNIQUEID" val="1695"/>
</p:tagLst>
</file>

<file path=ppt/tags/tag1174.xml><?xml version="1.0" encoding="utf-8"?>
<p:tagLst xmlns:p="http://schemas.openxmlformats.org/presentationml/2006/main">
  <p:tag name="AS_UNIQUEID" val="1697"/>
</p:tagLst>
</file>

<file path=ppt/tags/tag1175.xml><?xml version="1.0" encoding="utf-8"?>
<p:tagLst xmlns:p="http://schemas.openxmlformats.org/presentationml/2006/main">
  <p:tag name="AS_UNIQUEID" val="1699"/>
</p:tagLst>
</file>

<file path=ppt/tags/tag1176.xml><?xml version="1.0" encoding="utf-8"?>
<p:tagLst xmlns:p="http://schemas.openxmlformats.org/presentationml/2006/main">
  <p:tag name="AS_UNIQUEID" val="1696"/>
</p:tagLst>
</file>

<file path=ppt/tags/tag1177.xml><?xml version="1.0" encoding="utf-8"?>
<p:tagLst xmlns:p="http://schemas.openxmlformats.org/presentationml/2006/main">
  <p:tag name="AS_UNIQUEID" val="1698"/>
</p:tagLst>
</file>

<file path=ppt/tags/tag1178.xml><?xml version="1.0" encoding="utf-8"?>
<p:tagLst xmlns:p="http://schemas.openxmlformats.org/presentationml/2006/main">
  <p:tag name="AS_UNIQUEID" val="2492"/>
  <p:tag name="KSO_WM_BEAUTIFY_FLAG" val=""/>
</p:tagLst>
</file>

<file path=ppt/tags/tag1179.xml><?xml version="1.0" encoding="utf-8"?>
<p:tagLst xmlns:p="http://schemas.openxmlformats.org/presentationml/2006/main">
  <p:tag name="AS_UNIQUEID" val="2492"/>
  <p:tag name="KSO_WM_BEAUTIFY_FLAG" val=""/>
</p:tagLst>
</file>

<file path=ppt/tags/tag118.xml><?xml version="1.0" encoding="utf-8"?>
<p:tagLst xmlns:p="http://schemas.openxmlformats.org/presentationml/2006/main">
  <p:tag name="AS_UNIQUEID" val="1622"/>
</p:tagLst>
</file>

<file path=ppt/tags/tag1180.xml><?xml version="1.0" encoding="utf-8"?>
<p:tagLst xmlns:p="http://schemas.openxmlformats.org/presentationml/2006/main">
  <p:tag name="AS_UNIQUEID" val="8036"/>
  <p:tag name="KSO_WM_BEAUTIFY_FLAG" val=""/>
</p:tagLst>
</file>

<file path=ppt/tags/tag1181.xml><?xml version="1.0" encoding="utf-8"?>
<p:tagLst xmlns:p="http://schemas.openxmlformats.org/presentationml/2006/main">
  <p:tag name="AS_UNIQUEID" val="14773"/>
</p:tagLst>
</file>

<file path=ppt/tags/tag1182.xml><?xml version="1.0" encoding="utf-8"?>
<p:tagLst xmlns:p="http://schemas.openxmlformats.org/presentationml/2006/main">
  <p:tag name="AS_UNIQUEID" val="7076"/>
</p:tagLst>
</file>

<file path=ppt/tags/tag1183.xml><?xml version="1.0" encoding="utf-8"?>
<p:tagLst xmlns:p="http://schemas.openxmlformats.org/presentationml/2006/main">
  <p:tag name="AS_UNIQUEID" val="7077"/>
  <p:tag name="KSO_WM_BEAUTIFY_FLAG" val=""/>
</p:tagLst>
</file>

<file path=ppt/tags/tag1184.xml><?xml version="1.0" encoding="utf-8"?>
<p:tagLst xmlns:p="http://schemas.openxmlformats.org/presentationml/2006/main">
  <p:tag name="AS_UNIQUEID" val="7079"/>
  <p:tag name="KSO_WM_BEAUTIFY_FLAG" val=""/>
</p:tagLst>
</file>

<file path=ppt/tags/tag1185.xml><?xml version="1.0" encoding="utf-8"?>
<p:tagLst xmlns:p="http://schemas.openxmlformats.org/presentationml/2006/main">
  <p:tag name="AS_UNIQUEID" val="7080"/>
  <p:tag name="KSO_WM_BEAUTIFY_FLAG" val=""/>
</p:tagLst>
</file>

<file path=ppt/tags/tag1186.xml><?xml version="1.0" encoding="utf-8"?>
<p:tagLst xmlns:p="http://schemas.openxmlformats.org/presentationml/2006/main">
  <p:tag name="AS_UNIQUEID" val="7097"/>
  <p:tag name="KSO_WM_BEAUTIFY_FLAG" val=""/>
</p:tagLst>
</file>

<file path=ppt/tags/tag1187.xml><?xml version="1.0" encoding="utf-8"?>
<p:tagLst xmlns:p="http://schemas.openxmlformats.org/presentationml/2006/main">
  <p:tag name="AS_UNIQUEID" val="7100"/>
  <p:tag name="KSO_WM_BEAUTIFY_FLAG" val=""/>
</p:tagLst>
</file>

<file path=ppt/tags/tag1188.xml><?xml version="1.0" encoding="utf-8"?>
<p:tagLst xmlns:p="http://schemas.openxmlformats.org/presentationml/2006/main">
  <p:tag name="AS_UNIQUEID" val="10944"/>
  <p:tag name="KSO_WM_BEAUTIFY_FLAG" val=""/>
</p:tagLst>
</file>

<file path=ppt/tags/tag1189.xml><?xml version="1.0" encoding="utf-8"?>
<p:tagLst xmlns:p="http://schemas.openxmlformats.org/presentationml/2006/main">
  <p:tag name="AS_UNIQUEID" val="14776"/>
</p:tagLst>
</file>

<file path=ppt/tags/tag119.xml><?xml version="1.0" encoding="utf-8"?>
<p:tagLst xmlns:p="http://schemas.openxmlformats.org/presentationml/2006/main">
  <p:tag name="AS_UNIQUEID" val="1623"/>
</p:tagLst>
</file>

<file path=ppt/tags/tag1190.xml><?xml version="1.0" encoding="utf-8"?>
<p:tagLst xmlns:p="http://schemas.openxmlformats.org/presentationml/2006/main">
  <p:tag name="AS_UNIQUEID" val="19194"/>
</p:tagLst>
</file>

<file path=ppt/tags/tag1191.xml><?xml version="1.0" encoding="utf-8"?>
<p:tagLst xmlns:p="http://schemas.openxmlformats.org/presentationml/2006/main">
  <p:tag name="AS_UNIQUEID" val="1695"/>
</p:tagLst>
</file>

<file path=ppt/tags/tag1192.xml><?xml version="1.0" encoding="utf-8"?>
<p:tagLst xmlns:p="http://schemas.openxmlformats.org/presentationml/2006/main">
  <p:tag name="AS_UNIQUEID" val="1697"/>
</p:tagLst>
</file>

<file path=ppt/tags/tag1193.xml><?xml version="1.0" encoding="utf-8"?>
<p:tagLst xmlns:p="http://schemas.openxmlformats.org/presentationml/2006/main">
  <p:tag name="AS_UNIQUEID" val="1699"/>
</p:tagLst>
</file>

<file path=ppt/tags/tag1194.xml><?xml version="1.0" encoding="utf-8"?>
<p:tagLst xmlns:p="http://schemas.openxmlformats.org/presentationml/2006/main">
  <p:tag name="AS_UNIQUEID" val="1696"/>
</p:tagLst>
</file>

<file path=ppt/tags/tag1195.xml><?xml version="1.0" encoding="utf-8"?>
<p:tagLst xmlns:p="http://schemas.openxmlformats.org/presentationml/2006/main">
  <p:tag name="AS_UNIQUEID" val="1698"/>
</p:tagLst>
</file>

<file path=ppt/tags/tag1196.xml><?xml version="1.0" encoding="utf-8"?>
<p:tagLst xmlns:p="http://schemas.openxmlformats.org/presentationml/2006/main">
  <p:tag name="AS_UNIQUEID" val="2492"/>
  <p:tag name="KSO_WM_BEAUTIFY_FLAG" val=""/>
</p:tagLst>
</file>

<file path=ppt/tags/tag1197.xml><?xml version="1.0" encoding="utf-8"?>
<p:tagLst xmlns:p="http://schemas.openxmlformats.org/presentationml/2006/main">
  <p:tag name="AS_UNIQUEID" val="2222"/>
  <p:tag name="KSO_WM_BEAUTIFY_FLAG" val=""/>
</p:tagLst>
</file>

<file path=ppt/tags/tag1198.xml><?xml version="1.0" encoding="utf-8"?>
<p:tagLst xmlns:p="http://schemas.openxmlformats.org/presentationml/2006/main">
  <p:tag name="AS_UNIQUEID" val="14779"/>
</p:tagLst>
</file>

<file path=ppt/tags/tag1199.xml><?xml version="1.0" encoding="utf-8"?>
<p:tagLst xmlns:p="http://schemas.openxmlformats.org/presentationml/2006/main">
  <p:tag name="AS_UNIQUEID" val="7082"/>
  <p:tag name="KSO_WM_BEAUTIFY_FLAG" val=""/>
</p:tagLst>
</file>

<file path=ppt/tags/tag12.xml><?xml version="1.0" encoding="utf-8"?>
<p:tagLst xmlns:p="http://schemas.openxmlformats.org/presentationml/2006/main">
  <p:tag name="AS_UNIQUEID" val="1510"/>
</p:tagLst>
</file>

<file path=ppt/tags/tag120.xml><?xml version="1.0" encoding="utf-8"?>
<p:tagLst xmlns:p="http://schemas.openxmlformats.org/presentationml/2006/main">
  <p:tag name="AS_UNIQUEID" val="1624"/>
</p:tagLst>
</file>

<file path=ppt/tags/tag1200.xml><?xml version="1.0" encoding="utf-8"?>
<p:tagLst xmlns:p="http://schemas.openxmlformats.org/presentationml/2006/main">
  <p:tag name="AS_UNIQUEID" val="8741"/>
</p:tagLst>
</file>

<file path=ppt/tags/tag1201.xml><?xml version="1.0" encoding="utf-8"?>
<p:tagLst xmlns:p="http://schemas.openxmlformats.org/presentationml/2006/main">
  <p:tag name="AS_UNIQUEID" val="14780"/>
</p:tagLst>
</file>

<file path=ppt/tags/tag1202.xml><?xml version="1.0" encoding="utf-8"?>
<p:tagLst xmlns:p="http://schemas.openxmlformats.org/presentationml/2006/main">
  <p:tag name="AS_UNIQUEID" val="14781"/>
</p:tagLst>
</file>

<file path=ppt/tags/tag1203.xml><?xml version="1.0" encoding="utf-8"?>
<p:tagLst xmlns:p="http://schemas.openxmlformats.org/presentationml/2006/main">
  <p:tag name="AS_UNIQUEID" val="19194"/>
</p:tagLst>
</file>

<file path=ppt/tags/tag1204.xml><?xml version="1.0" encoding="utf-8"?>
<p:tagLst xmlns:p="http://schemas.openxmlformats.org/presentationml/2006/main">
  <p:tag name="AS_UNIQUEID" val="1695"/>
</p:tagLst>
</file>

<file path=ppt/tags/tag1205.xml><?xml version="1.0" encoding="utf-8"?>
<p:tagLst xmlns:p="http://schemas.openxmlformats.org/presentationml/2006/main">
  <p:tag name="AS_UNIQUEID" val="1697"/>
</p:tagLst>
</file>

<file path=ppt/tags/tag1206.xml><?xml version="1.0" encoding="utf-8"?>
<p:tagLst xmlns:p="http://schemas.openxmlformats.org/presentationml/2006/main">
  <p:tag name="AS_UNIQUEID" val="1699"/>
</p:tagLst>
</file>

<file path=ppt/tags/tag1207.xml><?xml version="1.0" encoding="utf-8"?>
<p:tagLst xmlns:p="http://schemas.openxmlformats.org/presentationml/2006/main">
  <p:tag name="AS_UNIQUEID" val="1696"/>
</p:tagLst>
</file>

<file path=ppt/tags/tag1208.xml><?xml version="1.0" encoding="utf-8"?>
<p:tagLst xmlns:p="http://schemas.openxmlformats.org/presentationml/2006/main">
  <p:tag name="AS_UNIQUEID" val="1698"/>
</p:tagLst>
</file>

<file path=ppt/tags/tag1209.xml><?xml version="1.0" encoding="utf-8"?>
<p:tagLst xmlns:p="http://schemas.openxmlformats.org/presentationml/2006/main">
  <p:tag name="AS_UNIQUEID" val="4709"/>
</p:tagLst>
</file>

<file path=ppt/tags/tag121.xml><?xml version="1.0" encoding="utf-8"?>
<p:tagLst xmlns:p="http://schemas.openxmlformats.org/presentationml/2006/main">
  <p:tag name="AS_UNIQUEID" val="1625"/>
</p:tagLst>
</file>

<file path=ppt/tags/tag1210.xml><?xml version="1.0" encoding="utf-8"?>
<p:tagLst xmlns:p="http://schemas.openxmlformats.org/presentationml/2006/main">
  <p:tag name="AS_UNIQUEID" val="19194"/>
</p:tagLst>
</file>

<file path=ppt/tags/tag1211.xml><?xml version="1.0" encoding="utf-8"?>
<p:tagLst xmlns:p="http://schemas.openxmlformats.org/presentationml/2006/main">
  <p:tag name="AS_UNIQUEID" val="1695"/>
</p:tagLst>
</file>

<file path=ppt/tags/tag1212.xml><?xml version="1.0" encoding="utf-8"?>
<p:tagLst xmlns:p="http://schemas.openxmlformats.org/presentationml/2006/main">
  <p:tag name="AS_UNIQUEID" val="1697"/>
</p:tagLst>
</file>

<file path=ppt/tags/tag1213.xml><?xml version="1.0" encoding="utf-8"?>
<p:tagLst xmlns:p="http://schemas.openxmlformats.org/presentationml/2006/main">
  <p:tag name="AS_UNIQUEID" val="1699"/>
</p:tagLst>
</file>

<file path=ppt/tags/tag1214.xml><?xml version="1.0" encoding="utf-8"?>
<p:tagLst xmlns:p="http://schemas.openxmlformats.org/presentationml/2006/main">
  <p:tag name="AS_UNIQUEID" val="1696"/>
</p:tagLst>
</file>

<file path=ppt/tags/tag1215.xml><?xml version="1.0" encoding="utf-8"?>
<p:tagLst xmlns:p="http://schemas.openxmlformats.org/presentationml/2006/main">
  <p:tag name="AS_UNIQUEID" val="1698"/>
</p:tagLst>
</file>

<file path=ppt/tags/tag1216.xml><?xml version="1.0" encoding="utf-8"?>
<p:tagLst xmlns:p="http://schemas.openxmlformats.org/presentationml/2006/main">
  <p:tag name="AS_UNIQUEID" val="14783"/>
</p:tagLst>
</file>

<file path=ppt/tags/tag1217.xml><?xml version="1.0" encoding="utf-8"?>
<p:tagLst xmlns:p="http://schemas.openxmlformats.org/presentationml/2006/main">
  <p:tag name="AS_UNIQUEID" val="14785"/>
</p:tagLst>
</file>

<file path=ppt/tags/tag1218.xml><?xml version="1.0" encoding="utf-8"?>
<p:tagLst xmlns:p="http://schemas.openxmlformats.org/presentationml/2006/main">
  <p:tag name="AS_UNIQUEID" val="19194"/>
</p:tagLst>
</file>

<file path=ppt/tags/tag1219.xml><?xml version="1.0" encoding="utf-8"?>
<p:tagLst xmlns:p="http://schemas.openxmlformats.org/presentationml/2006/main">
  <p:tag name="AS_UNIQUEID" val="1695"/>
</p:tagLst>
</file>

<file path=ppt/tags/tag122.xml><?xml version="1.0" encoding="utf-8"?>
<p:tagLst xmlns:p="http://schemas.openxmlformats.org/presentationml/2006/main">
  <p:tag name="AS_UNIQUEID" val="1626"/>
</p:tagLst>
</file>

<file path=ppt/tags/tag1220.xml><?xml version="1.0" encoding="utf-8"?>
<p:tagLst xmlns:p="http://schemas.openxmlformats.org/presentationml/2006/main">
  <p:tag name="AS_UNIQUEID" val="1697"/>
</p:tagLst>
</file>

<file path=ppt/tags/tag1221.xml><?xml version="1.0" encoding="utf-8"?>
<p:tagLst xmlns:p="http://schemas.openxmlformats.org/presentationml/2006/main">
  <p:tag name="AS_UNIQUEID" val="1699"/>
</p:tagLst>
</file>

<file path=ppt/tags/tag1222.xml><?xml version="1.0" encoding="utf-8"?>
<p:tagLst xmlns:p="http://schemas.openxmlformats.org/presentationml/2006/main">
  <p:tag name="AS_UNIQUEID" val="1696"/>
</p:tagLst>
</file>

<file path=ppt/tags/tag1223.xml><?xml version="1.0" encoding="utf-8"?>
<p:tagLst xmlns:p="http://schemas.openxmlformats.org/presentationml/2006/main">
  <p:tag name="AS_UNIQUEID" val="1698"/>
</p:tagLst>
</file>

<file path=ppt/tags/tag1224.xml><?xml version="1.0" encoding="utf-8"?>
<p:tagLst xmlns:p="http://schemas.openxmlformats.org/presentationml/2006/main">
  <p:tag name="AS_UNIQUEID" val="14788"/>
</p:tagLst>
</file>

<file path=ppt/tags/tag1225.xml><?xml version="1.0" encoding="utf-8"?>
<p:tagLst xmlns:p="http://schemas.openxmlformats.org/presentationml/2006/main">
  <p:tag name="AS_UNIQUEID" val="14790"/>
</p:tagLst>
</file>

<file path=ppt/tags/tag1226.xml><?xml version="1.0" encoding="utf-8"?>
<p:tagLst xmlns:p="http://schemas.openxmlformats.org/presentationml/2006/main">
  <p:tag name="AS_UNIQUEID" val="19194"/>
</p:tagLst>
</file>

<file path=ppt/tags/tag1227.xml><?xml version="1.0" encoding="utf-8"?>
<p:tagLst xmlns:p="http://schemas.openxmlformats.org/presentationml/2006/main">
  <p:tag name="AS_UNIQUEID" val="1695"/>
</p:tagLst>
</file>

<file path=ppt/tags/tag1228.xml><?xml version="1.0" encoding="utf-8"?>
<p:tagLst xmlns:p="http://schemas.openxmlformats.org/presentationml/2006/main">
  <p:tag name="AS_UNIQUEID" val="1697"/>
</p:tagLst>
</file>

<file path=ppt/tags/tag1229.xml><?xml version="1.0" encoding="utf-8"?>
<p:tagLst xmlns:p="http://schemas.openxmlformats.org/presentationml/2006/main">
  <p:tag name="AS_UNIQUEID" val="1699"/>
</p:tagLst>
</file>

<file path=ppt/tags/tag123.xml><?xml version="1.0" encoding="utf-8"?>
<p:tagLst xmlns:p="http://schemas.openxmlformats.org/presentationml/2006/main">
  <p:tag name="AS_UNIQUEID" val="1627"/>
</p:tagLst>
</file>

<file path=ppt/tags/tag1230.xml><?xml version="1.0" encoding="utf-8"?>
<p:tagLst xmlns:p="http://schemas.openxmlformats.org/presentationml/2006/main">
  <p:tag name="AS_UNIQUEID" val="1696"/>
</p:tagLst>
</file>

<file path=ppt/tags/tag1231.xml><?xml version="1.0" encoding="utf-8"?>
<p:tagLst xmlns:p="http://schemas.openxmlformats.org/presentationml/2006/main">
  <p:tag name="AS_UNIQUEID" val="1698"/>
</p:tagLst>
</file>

<file path=ppt/tags/tag1232.xml><?xml version="1.0" encoding="utf-8"?>
<p:tagLst xmlns:p="http://schemas.openxmlformats.org/presentationml/2006/main">
  <p:tag name="AS_UNIQUEID" val="9841"/>
</p:tagLst>
</file>

<file path=ppt/tags/tag1233.xml><?xml version="1.0" encoding="utf-8"?>
<p:tagLst xmlns:p="http://schemas.openxmlformats.org/presentationml/2006/main">
  <p:tag name="AS_UNIQUEID" val="9842"/>
  <p:tag name="KSO_WM_BEAUTIFY_FLAG" val=""/>
</p:tagLst>
</file>

<file path=ppt/tags/tag1234.xml><?xml version="1.0" encoding="utf-8"?>
<p:tagLst xmlns:p="http://schemas.openxmlformats.org/presentationml/2006/main">
  <p:tag name="AS_UNIQUEID" val="9845"/>
</p:tagLst>
</file>

<file path=ppt/tags/tag1235.xml><?xml version="1.0" encoding="utf-8"?>
<p:tagLst xmlns:p="http://schemas.openxmlformats.org/presentationml/2006/main">
  <p:tag name="AS_UNIQUEID" val="19194"/>
</p:tagLst>
</file>

<file path=ppt/tags/tag1236.xml><?xml version="1.0" encoding="utf-8"?>
<p:tagLst xmlns:p="http://schemas.openxmlformats.org/presentationml/2006/main">
  <p:tag name="AS_UNIQUEID" val="1695"/>
</p:tagLst>
</file>

<file path=ppt/tags/tag1237.xml><?xml version="1.0" encoding="utf-8"?>
<p:tagLst xmlns:p="http://schemas.openxmlformats.org/presentationml/2006/main">
  <p:tag name="AS_UNIQUEID" val="1697"/>
</p:tagLst>
</file>

<file path=ppt/tags/tag1238.xml><?xml version="1.0" encoding="utf-8"?>
<p:tagLst xmlns:p="http://schemas.openxmlformats.org/presentationml/2006/main">
  <p:tag name="AS_UNIQUEID" val="1699"/>
</p:tagLst>
</file>

<file path=ppt/tags/tag1239.xml><?xml version="1.0" encoding="utf-8"?>
<p:tagLst xmlns:p="http://schemas.openxmlformats.org/presentationml/2006/main">
  <p:tag name="AS_UNIQUEID" val="1696"/>
</p:tagLst>
</file>

<file path=ppt/tags/tag124.xml><?xml version="1.0" encoding="utf-8"?>
<p:tagLst xmlns:p="http://schemas.openxmlformats.org/presentationml/2006/main">
  <p:tag name="AS_UNIQUEID" val="1628"/>
</p:tagLst>
</file>

<file path=ppt/tags/tag1240.xml><?xml version="1.0" encoding="utf-8"?>
<p:tagLst xmlns:p="http://schemas.openxmlformats.org/presentationml/2006/main">
  <p:tag name="AS_UNIQUEID" val="1698"/>
</p:tagLst>
</file>

<file path=ppt/tags/tag1241.xml><?xml version="1.0" encoding="utf-8"?>
<p:tagLst xmlns:p="http://schemas.openxmlformats.org/presentationml/2006/main">
  <p:tag name="AS_UNIQUEID" val="9841"/>
</p:tagLst>
</file>

<file path=ppt/tags/tag1242.xml><?xml version="1.0" encoding="utf-8"?>
<p:tagLst xmlns:p="http://schemas.openxmlformats.org/presentationml/2006/main">
  <p:tag name="AS_UNIQUEID" val="9842"/>
  <p:tag name="KSO_WM_BEAUTIFY_FLAG" val=""/>
</p:tagLst>
</file>

<file path=ppt/tags/tag1243.xml><?xml version="1.0" encoding="utf-8"?>
<p:tagLst xmlns:p="http://schemas.openxmlformats.org/presentationml/2006/main">
  <p:tag name="AS_UNIQUEID" val="9845"/>
</p:tagLst>
</file>

<file path=ppt/tags/tag1244.xml><?xml version="1.0" encoding="utf-8"?>
<p:tagLst xmlns:p="http://schemas.openxmlformats.org/presentationml/2006/main">
  <p:tag name="AS_UNIQUEID" val="9841"/>
</p:tagLst>
</file>

<file path=ppt/tags/tag1245.xml><?xml version="1.0" encoding="utf-8"?>
<p:tagLst xmlns:p="http://schemas.openxmlformats.org/presentationml/2006/main">
  <p:tag name="AS_UNIQUEID" val="9842"/>
  <p:tag name="KSO_WM_BEAUTIFY_FLAG" val=""/>
</p:tagLst>
</file>

<file path=ppt/tags/tag1246.xml><?xml version="1.0" encoding="utf-8"?>
<p:tagLst xmlns:p="http://schemas.openxmlformats.org/presentationml/2006/main">
  <p:tag name="AS_UNIQUEID" val="9845"/>
</p:tagLst>
</file>

<file path=ppt/tags/tag1247.xml><?xml version="1.0" encoding="utf-8"?>
<p:tagLst xmlns:p="http://schemas.openxmlformats.org/presentationml/2006/main">
  <p:tag name="AS_UNIQUEID" val="9841"/>
</p:tagLst>
</file>

<file path=ppt/tags/tag1248.xml><?xml version="1.0" encoding="utf-8"?>
<p:tagLst xmlns:p="http://schemas.openxmlformats.org/presentationml/2006/main">
  <p:tag name="AS_UNIQUEID" val="9842"/>
  <p:tag name="KSO_WM_BEAUTIFY_FLAG" val=""/>
</p:tagLst>
</file>

<file path=ppt/tags/tag1249.xml><?xml version="1.0" encoding="utf-8"?>
<p:tagLst xmlns:p="http://schemas.openxmlformats.org/presentationml/2006/main">
  <p:tag name="AS_UNIQUEID" val="9845"/>
</p:tagLst>
</file>

<file path=ppt/tags/tag125.xml><?xml version="1.0" encoding="utf-8"?>
<p:tagLst xmlns:p="http://schemas.openxmlformats.org/presentationml/2006/main">
  <p:tag name="AS_UNIQUEID" val="1629"/>
</p:tagLst>
</file>

<file path=ppt/tags/tag1250.xml><?xml version="1.0" encoding="utf-8"?>
<p:tagLst xmlns:p="http://schemas.openxmlformats.org/presentationml/2006/main">
  <p:tag name="AS_UNIQUEID" val="3920"/>
</p:tagLst>
</file>

<file path=ppt/tags/tag1251.xml><?xml version="1.0" encoding="utf-8"?>
<p:tagLst xmlns:p="http://schemas.openxmlformats.org/presentationml/2006/main">
  <p:tag name="AS_UNIQUEID" val="3921"/>
</p:tagLst>
</file>

<file path=ppt/tags/tag1252.xml><?xml version="1.0" encoding="utf-8"?>
<p:tagLst xmlns:p="http://schemas.openxmlformats.org/presentationml/2006/main">
  <p:tag name="AS_UNIQUEID" val="3922"/>
</p:tagLst>
</file>

<file path=ppt/tags/tag1253.xml><?xml version="1.0" encoding="utf-8"?>
<p:tagLst xmlns:p="http://schemas.openxmlformats.org/presentationml/2006/main">
  <p:tag name="AS_UNIQUEID" val="3923"/>
</p:tagLst>
</file>

<file path=ppt/tags/tag1254.xml><?xml version="1.0" encoding="utf-8"?>
<p:tagLst xmlns:p="http://schemas.openxmlformats.org/presentationml/2006/main">
  <p:tag name="AS_UNIQUEID" val="3924"/>
</p:tagLst>
</file>

<file path=ppt/tags/tag1255.xml><?xml version="1.0" encoding="utf-8"?>
<p:tagLst xmlns:p="http://schemas.openxmlformats.org/presentationml/2006/main">
  <p:tag name="AS_UNIQUEID" val="3925"/>
</p:tagLst>
</file>

<file path=ppt/tags/tag1256.xml><?xml version="1.0" encoding="utf-8"?>
<p:tagLst xmlns:p="http://schemas.openxmlformats.org/presentationml/2006/main">
  <p:tag name="AS_UNIQUEID" val="3927"/>
</p:tagLst>
</file>

<file path=ppt/tags/tag1257.xml><?xml version="1.0" encoding="utf-8"?>
<p:tagLst xmlns:p="http://schemas.openxmlformats.org/presentationml/2006/main">
  <p:tag name="AS_UNIQUEID" val="3928"/>
</p:tagLst>
</file>

<file path=ppt/tags/tag1258.xml><?xml version="1.0" encoding="utf-8"?>
<p:tagLst xmlns:p="http://schemas.openxmlformats.org/presentationml/2006/main">
  <p:tag name="AS_UNIQUEID" val="3929"/>
</p:tagLst>
</file>

<file path=ppt/tags/tag1259.xml><?xml version="1.0" encoding="utf-8"?>
<p:tagLst xmlns:p="http://schemas.openxmlformats.org/presentationml/2006/main">
  <p:tag name="AS_UNIQUEID" val="3930"/>
</p:tagLst>
</file>

<file path=ppt/tags/tag126.xml><?xml version="1.0" encoding="utf-8"?>
<p:tagLst xmlns:p="http://schemas.openxmlformats.org/presentationml/2006/main">
  <p:tag name="AS_UNIQUEID" val="1630"/>
</p:tagLst>
</file>

<file path=ppt/tags/tag1260.xml><?xml version="1.0" encoding="utf-8"?>
<p:tagLst xmlns:p="http://schemas.openxmlformats.org/presentationml/2006/main">
  <p:tag name="AS_UNIQUEID" val="3931"/>
</p:tagLst>
</file>

<file path=ppt/tags/tag1261.xml><?xml version="1.0" encoding="utf-8"?>
<p:tagLst xmlns:p="http://schemas.openxmlformats.org/presentationml/2006/main">
  <p:tag name="AS_UNIQUEID" val="3932"/>
</p:tagLst>
</file>

<file path=ppt/tags/tag1262.xml><?xml version="1.0" encoding="utf-8"?>
<p:tagLst xmlns:p="http://schemas.openxmlformats.org/presentationml/2006/main">
  <p:tag name="AS_UNIQUEID" val="3933"/>
</p:tagLst>
</file>

<file path=ppt/tags/tag1263.xml><?xml version="1.0" encoding="utf-8"?>
<p:tagLst xmlns:p="http://schemas.openxmlformats.org/presentationml/2006/main">
  <p:tag name="AS_UNIQUEID" val="3935"/>
</p:tagLst>
</file>

<file path=ppt/tags/tag1264.xml><?xml version="1.0" encoding="utf-8"?>
<p:tagLst xmlns:p="http://schemas.openxmlformats.org/presentationml/2006/main">
  <p:tag name="AS_UNIQUEID" val="3936"/>
</p:tagLst>
</file>

<file path=ppt/tags/tag1265.xml><?xml version="1.0" encoding="utf-8"?>
<p:tagLst xmlns:p="http://schemas.openxmlformats.org/presentationml/2006/main">
  <p:tag name="AS_UNIQUEID" val="3937"/>
</p:tagLst>
</file>

<file path=ppt/tags/tag1266.xml><?xml version="1.0" encoding="utf-8"?>
<p:tagLst xmlns:p="http://schemas.openxmlformats.org/presentationml/2006/main">
  <p:tag name="AS_UNIQUEID" val="3938"/>
</p:tagLst>
</file>

<file path=ppt/tags/tag1267.xml><?xml version="1.0" encoding="utf-8"?>
<p:tagLst xmlns:p="http://schemas.openxmlformats.org/presentationml/2006/main">
  <p:tag name="AS_UNIQUEID" val="3939"/>
</p:tagLst>
</file>

<file path=ppt/tags/tag1268.xml><?xml version="1.0" encoding="utf-8"?>
<p:tagLst xmlns:p="http://schemas.openxmlformats.org/presentationml/2006/main">
  <p:tag name="AS_UNIQUEID" val="3940"/>
</p:tagLst>
</file>

<file path=ppt/tags/tag1269.xml><?xml version="1.0" encoding="utf-8"?>
<p:tagLst xmlns:p="http://schemas.openxmlformats.org/presentationml/2006/main">
  <p:tag name="AS_UNIQUEID" val="3941"/>
</p:tagLst>
</file>

<file path=ppt/tags/tag127.xml><?xml version="1.0" encoding="utf-8"?>
<p:tagLst xmlns:p="http://schemas.openxmlformats.org/presentationml/2006/main">
  <p:tag name="AS_UNIQUEID" val="1631"/>
</p:tagLst>
</file>

<file path=ppt/tags/tag1270.xml><?xml version="1.0" encoding="utf-8"?>
<p:tagLst xmlns:p="http://schemas.openxmlformats.org/presentationml/2006/main">
  <p:tag name="AS_UNIQUEID" val="3942"/>
</p:tagLst>
</file>

<file path=ppt/tags/tag1271.xml><?xml version="1.0" encoding="utf-8"?>
<p:tagLst xmlns:p="http://schemas.openxmlformats.org/presentationml/2006/main">
  <p:tag name="AS_UNIQUEID" val="3943"/>
</p:tagLst>
</file>

<file path=ppt/tags/tag1272.xml><?xml version="1.0" encoding="utf-8"?>
<p:tagLst xmlns:p="http://schemas.openxmlformats.org/presentationml/2006/main">
  <p:tag name="AS_UNIQUEID" val="3944"/>
</p:tagLst>
</file>

<file path=ppt/tags/tag1273.xml><?xml version="1.0" encoding="utf-8"?>
<p:tagLst xmlns:p="http://schemas.openxmlformats.org/presentationml/2006/main">
  <p:tag name="AS_UNIQUEID" val="3945"/>
</p:tagLst>
</file>

<file path=ppt/tags/tag1274.xml><?xml version="1.0" encoding="utf-8"?>
<p:tagLst xmlns:p="http://schemas.openxmlformats.org/presentationml/2006/main">
  <p:tag name="AS_UNIQUEID" val="3946"/>
</p:tagLst>
</file>

<file path=ppt/tags/tag1275.xml><?xml version="1.0" encoding="utf-8"?>
<p:tagLst xmlns:p="http://schemas.openxmlformats.org/presentationml/2006/main">
  <p:tag name="AS_UNIQUEID" val="3947"/>
</p:tagLst>
</file>

<file path=ppt/tags/tag1276.xml><?xml version="1.0" encoding="utf-8"?>
<p:tagLst xmlns:p="http://schemas.openxmlformats.org/presentationml/2006/main">
  <p:tag name="AS_UNIQUEID" val="3948"/>
</p:tagLst>
</file>

<file path=ppt/tags/tag1277.xml><?xml version="1.0" encoding="utf-8"?>
<p:tagLst xmlns:p="http://schemas.openxmlformats.org/presentationml/2006/main">
  <p:tag name="AS_UNIQUEID" val="3949"/>
</p:tagLst>
</file>

<file path=ppt/tags/tag1278.xml><?xml version="1.0" encoding="utf-8"?>
<p:tagLst xmlns:p="http://schemas.openxmlformats.org/presentationml/2006/main">
  <p:tag name="AS_UNIQUEID" val="3950"/>
</p:tagLst>
</file>

<file path=ppt/tags/tag1279.xml><?xml version="1.0" encoding="utf-8"?>
<p:tagLst xmlns:p="http://schemas.openxmlformats.org/presentationml/2006/main">
  <p:tag name="AS_UNIQUEID" val="3951"/>
</p:tagLst>
</file>

<file path=ppt/tags/tag128.xml><?xml version="1.0" encoding="utf-8"?>
<p:tagLst xmlns:p="http://schemas.openxmlformats.org/presentationml/2006/main">
  <p:tag name="AS_UNIQUEID" val="1632"/>
</p:tagLst>
</file>

<file path=ppt/tags/tag1280.xml><?xml version="1.0" encoding="utf-8"?>
<p:tagLst xmlns:p="http://schemas.openxmlformats.org/presentationml/2006/main">
  <p:tag name="AS_UNIQUEID" val="3952"/>
</p:tagLst>
</file>

<file path=ppt/tags/tag1281.xml><?xml version="1.0" encoding="utf-8"?>
<p:tagLst xmlns:p="http://schemas.openxmlformats.org/presentationml/2006/main">
  <p:tag name="AS_UNIQUEID" val="3953"/>
</p:tagLst>
</file>

<file path=ppt/tags/tag1282.xml><?xml version="1.0" encoding="utf-8"?>
<p:tagLst xmlns:p="http://schemas.openxmlformats.org/presentationml/2006/main">
  <p:tag name="AS_UNIQUEID" val="3955"/>
</p:tagLst>
</file>

<file path=ppt/tags/tag1283.xml><?xml version="1.0" encoding="utf-8"?>
<p:tagLst xmlns:p="http://schemas.openxmlformats.org/presentationml/2006/main">
  <p:tag name="AS_UNIQUEID" val="3956"/>
</p:tagLst>
</file>

<file path=ppt/tags/tag1284.xml><?xml version="1.0" encoding="utf-8"?>
<p:tagLst xmlns:p="http://schemas.openxmlformats.org/presentationml/2006/main">
  <p:tag name="AS_UNIQUEID" val="3957"/>
</p:tagLst>
</file>

<file path=ppt/tags/tag1285.xml><?xml version="1.0" encoding="utf-8"?>
<p:tagLst xmlns:p="http://schemas.openxmlformats.org/presentationml/2006/main">
  <p:tag name="AS_UNIQUEID" val="3958"/>
</p:tagLst>
</file>

<file path=ppt/tags/tag1286.xml><?xml version="1.0" encoding="utf-8"?>
<p:tagLst xmlns:p="http://schemas.openxmlformats.org/presentationml/2006/main">
  <p:tag name="AS_UNIQUEID" val="3959"/>
</p:tagLst>
</file>

<file path=ppt/tags/tag1287.xml><?xml version="1.0" encoding="utf-8"?>
<p:tagLst xmlns:p="http://schemas.openxmlformats.org/presentationml/2006/main">
  <p:tag name="AS_UNIQUEID" val="3960"/>
</p:tagLst>
</file>

<file path=ppt/tags/tag1288.xml><?xml version="1.0" encoding="utf-8"?>
<p:tagLst xmlns:p="http://schemas.openxmlformats.org/presentationml/2006/main">
  <p:tag name="AS_UNIQUEID" val="3961"/>
</p:tagLst>
</file>

<file path=ppt/tags/tag1289.xml><?xml version="1.0" encoding="utf-8"?>
<p:tagLst xmlns:p="http://schemas.openxmlformats.org/presentationml/2006/main">
  <p:tag name="AS_UNIQUEID" val="3962"/>
</p:tagLst>
</file>

<file path=ppt/tags/tag129.xml><?xml version="1.0" encoding="utf-8"?>
<p:tagLst xmlns:p="http://schemas.openxmlformats.org/presentationml/2006/main">
  <p:tag name="AS_UNIQUEID" val="1633"/>
</p:tagLst>
</file>

<file path=ppt/tags/tag1290.xml><?xml version="1.0" encoding="utf-8"?>
<p:tagLst xmlns:p="http://schemas.openxmlformats.org/presentationml/2006/main">
  <p:tag name="AS_UNIQUEID" val="3963"/>
</p:tagLst>
</file>

<file path=ppt/tags/tag1291.xml><?xml version="1.0" encoding="utf-8"?>
<p:tagLst xmlns:p="http://schemas.openxmlformats.org/presentationml/2006/main">
  <p:tag name="AS_UNIQUEID" val="3964"/>
</p:tagLst>
</file>

<file path=ppt/tags/tag1292.xml><?xml version="1.0" encoding="utf-8"?>
<p:tagLst xmlns:p="http://schemas.openxmlformats.org/presentationml/2006/main">
  <p:tag name="AS_UNIQUEID" val="3965"/>
</p:tagLst>
</file>

<file path=ppt/tags/tag1293.xml><?xml version="1.0" encoding="utf-8"?>
<p:tagLst xmlns:p="http://schemas.openxmlformats.org/presentationml/2006/main">
  <p:tag name="AS_UNIQUEID" val="3962"/>
</p:tagLst>
</file>

<file path=ppt/tags/tag1294.xml><?xml version="1.0" encoding="utf-8"?>
<p:tagLst xmlns:p="http://schemas.openxmlformats.org/presentationml/2006/main">
  <p:tag name="AS_UNIQUEID" val="3963"/>
</p:tagLst>
</file>

<file path=ppt/tags/tag1295.xml><?xml version="1.0" encoding="utf-8"?>
<p:tagLst xmlns:p="http://schemas.openxmlformats.org/presentationml/2006/main">
  <p:tag name="AS_UNIQUEID" val="3964"/>
</p:tagLst>
</file>

<file path=ppt/tags/tag1296.xml><?xml version="1.0" encoding="utf-8"?>
<p:tagLst xmlns:p="http://schemas.openxmlformats.org/presentationml/2006/main">
  <p:tag name="AS_UNIQUEID" val="3965"/>
</p:tagLst>
</file>

<file path=ppt/tags/tag1297.xml><?xml version="1.0" encoding="utf-8"?>
<p:tagLst xmlns:p="http://schemas.openxmlformats.org/presentationml/2006/main">
  <p:tag name="AS_UNIQUEID" val="5924"/>
</p:tagLst>
</file>

<file path=ppt/tags/tag1298.xml><?xml version="1.0" encoding="utf-8"?>
<p:tagLst xmlns:p="http://schemas.openxmlformats.org/presentationml/2006/main">
  <p:tag name="AS_UNIQUEID" val="3967"/>
</p:tagLst>
</file>

<file path=ppt/tags/tag1299.xml><?xml version="1.0" encoding="utf-8"?>
<p:tagLst xmlns:p="http://schemas.openxmlformats.org/presentationml/2006/main">
  <p:tag name="AS_UNIQUEID" val="3968"/>
</p:tagLst>
</file>

<file path=ppt/tags/tag13.xml><?xml version="1.0" encoding="utf-8"?>
<p:tagLst xmlns:p="http://schemas.openxmlformats.org/presentationml/2006/main">
  <p:tag name="AS_UNIQUEID" val="1511"/>
</p:tagLst>
</file>

<file path=ppt/tags/tag130.xml><?xml version="1.0" encoding="utf-8"?>
<p:tagLst xmlns:p="http://schemas.openxmlformats.org/presentationml/2006/main">
  <p:tag name="AS_UNIQUEID" val="1634"/>
</p:tagLst>
</file>

<file path=ppt/tags/tag1300.xml><?xml version="1.0" encoding="utf-8"?>
<p:tagLst xmlns:p="http://schemas.openxmlformats.org/presentationml/2006/main">
  <p:tag name="AS_UNIQUEID" val="3969"/>
</p:tagLst>
</file>

<file path=ppt/tags/tag1301.xml><?xml version="1.0" encoding="utf-8"?>
<p:tagLst xmlns:p="http://schemas.openxmlformats.org/presentationml/2006/main">
  <p:tag name="AS_UNIQUEID" val="3970"/>
</p:tagLst>
</file>

<file path=ppt/tags/tag1302.xml><?xml version="1.0" encoding="utf-8"?>
<p:tagLst xmlns:p="http://schemas.openxmlformats.org/presentationml/2006/main">
  <p:tag name="AS_UNIQUEID" val="3971"/>
</p:tagLst>
</file>

<file path=ppt/tags/tag1303.xml><?xml version="1.0" encoding="utf-8"?>
<p:tagLst xmlns:p="http://schemas.openxmlformats.org/presentationml/2006/main">
  <p:tag name="AS_UNIQUEID" val="3972"/>
</p:tagLst>
</file>

<file path=ppt/tags/tag1304.xml><?xml version="1.0" encoding="utf-8"?>
<p:tagLst xmlns:p="http://schemas.openxmlformats.org/presentationml/2006/main">
  <p:tag name="AS_UNIQUEID" val="3973"/>
</p:tagLst>
</file>

<file path=ppt/tags/tag1305.xml><?xml version="1.0" encoding="utf-8"?>
<p:tagLst xmlns:p="http://schemas.openxmlformats.org/presentationml/2006/main">
  <p:tag name="AS_UNIQUEID" val="3974"/>
</p:tagLst>
</file>

<file path=ppt/tags/tag1306.xml><?xml version="1.0" encoding="utf-8"?>
<p:tagLst xmlns:p="http://schemas.openxmlformats.org/presentationml/2006/main">
  <p:tag name="KSO_WM_BEAUTIFY_FLAG" val=""/>
</p:tagLst>
</file>

<file path=ppt/tags/tag1307.xml><?xml version="1.0" encoding="utf-8"?>
<p:tagLst xmlns:p="http://schemas.openxmlformats.org/presentationml/2006/main">
  <p:tag name="KSO_WM_BEAUTIFY_FLAG" val=""/>
</p:tagLst>
</file>

<file path=ppt/tags/tag1308.xml><?xml version="1.0" encoding="utf-8"?>
<p:tagLst xmlns:p="http://schemas.openxmlformats.org/presentationml/2006/main">
  <p:tag name="AS_UNIQUEID" val="9841"/>
</p:tagLst>
</file>

<file path=ppt/tags/tag1309.xml><?xml version="1.0" encoding="utf-8"?>
<p:tagLst xmlns:p="http://schemas.openxmlformats.org/presentationml/2006/main">
  <p:tag name="AS_UNIQUEID" val="9842"/>
  <p:tag name="KSO_WM_BEAUTIFY_FLAG" val=""/>
</p:tagLst>
</file>

<file path=ppt/tags/tag131.xml><?xml version="1.0" encoding="utf-8"?>
<p:tagLst xmlns:p="http://schemas.openxmlformats.org/presentationml/2006/main">
  <p:tag name="AS_UNIQUEID" val="1635"/>
</p:tagLst>
</file>

<file path=ppt/tags/tag1310.xml><?xml version="1.0" encoding="utf-8"?>
<p:tagLst xmlns:p="http://schemas.openxmlformats.org/presentationml/2006/main">
  <p:tag name="AS_UNIQUEID" val="9845"/>
</p:tagLst>
</file>

<file path=ppt/tags/tag1311.xml><?xml version="1.0" encoding="utf-8"?>
<p:tagLst xmlns:p="http://schemas.openxmlformats.org/presentationml/2006/main">
  <p:tag name="AS_UNIQUEID" val="9841"/>
</p:tagLst>
</file>

<file path=ppt/tags/tag1312.xml><?xml version="1.0" encoding="utf-8"?>
<p:tagLst xmlns:p="http://schemas.openxmlformats.org/presentationml/2006/main">
  <p:tag name="AS_UNIQUEID" val="9842"/>
  <p:tag name="KSO_WM_BEAUTIFY_FLAG" val=""/>
</p:tagLst>
</file>

<file path=ppt/tags/tag1313.xml><?xml version="1.0" encoding="utf-8"?>
<p:tagLst xmlns:p="http://schemas.openxmlformats.org/presentationml/2006/main">
  <p:tag name="AS_UNIQUEID" val="9845"/>
</p:tagLst>
</file>

<file path=ppt/tags/tag1314.xml><?xml version="1.0" encoding="utf-8"?>
<p:tagLst xmlns:p="http://schemas.openxmlformats.org/presentationml/2006/main">
  <p:tag name="AS_UNIQUEID" val="9842"/>
  <p:tag name="KSO_WM_BEAUTIFY_FLAG" val=""/>
</p:tagLst>
</file>

<file path=ppt/tags/tag1315.xml><?xml version="1.0" encoding="utf-8"?>
<p:tagLst xmlns:p="http://schemas.openxmlformats.org/presentationml/2006/main">
  <p:tag name="AS_UNIQUEID" val="9842"/>
  <p:tag name="KSO_WM_BEAUTIFY_FLAG" val=""/>
</p:tagLst>
</file>

<file path=ppt/tags/tag1316.xml><?xml version="1.0" encoding="utf-8"?>
<p:tagLst xmlns:p="http://schemas.openxmlformats.org/presentationml/2006/main">
  <p:tag name="AS_UNIQUEID" val="9841"/>
</p:tagLst>
</file>

<file path=ppt/tags/tag1317.xml><?xml version="1.0" encoding="utf-8"?>
<p:tagLst xmlns:p="http://schemas.openxmlformats.org/presentationml/2006/main">
  <p:tag name="AS_UNIQUEID" val="9842"/>
  <p:tag name="KSO_WM_BEAUTIFY_FLAG" val=""/>
</p:tagLst>
</file>

<file path=ppt/tags/tag1318.xml><?xml version="1.0" encoding="utf-8"?>
<p:tagLst xmlns:p="http://schemas.openxmlformats.org/presentationml/2006/main">
  <p:tag name="AS_UNIQUEID" val="9845"/>
</p:tagLst>
</file>

<file path=ppt/tags/tag1319.xml><?xml version="1.0" encoding="utf-8"?>
<p:tagLst xmlns:p="http://schemas.openxmlformats.org/presentationml/2006/main">
  <p:tag name="AS_UNIQUEID" val="9841"/>
</p:tagLst>
</file>

<file path=ppt/tags/tag132.xml><?xml version="1.0" encoding="utf-8"?>
<p:tagLst xmlns:p="http://schemas.openxmlformats.org/presentationml/2006/main">
  <p:tag name="AS_UNIQUEID" val="1636"/>
</p:tagLst>
</file>

<file path=ppt/tags/tag1320.xml><?xml version="1.0" encoding="utf-8"?>
<p:tagLst xmlns:p="http://schemas.openxmlformats.org/presentationml/2006/main">
  <p:tag name="AS_UNIQUEID" val="9842"/>
  <p:tag name="KSO_WM_BEAUTIFY_FLAG" val=""/>
</p:tagLst>
</file>

<file path=ppt/tags/tag1321.xml><?xml version="1.0" encoding="utf-8"?>
<p:tagLst xmlns:p="http://schemas.openxmlformats.org/presentationml/2006/main">
  <p:tag name="AS_UNIQUEID" val="9845"/>
</p:tagLst>
</file>

<file path=ppt/tags/tag1322.xml><?xml version="1.0" encoding="utf-8"?>
<p:tagLst xmlns:p="http://schemas.openxmlformats.org/presentationml/2006/main">
  <p:tag name="AS_UNIQUEID" val="9841"/>
</p:tagLst>
</file>

<file path=ppt/tags/tag1323.xml><?xml version="1.0" encoding="utf-8"?>
<p:tagLst xmlns:p="http://schemas.openxmlformats.org/presentationml/2006/main">
  <p:tag name="AS_UNIQUEID" val="9842"/>
  <p:tag name="KSO_WM_BEAUTIFY_FLAG" val=""/>
</p:tagLst>
</file>

<file path=ppt/tags/tag1324.xml><?xml version="1.0" encoding="utf-8"?>
<p:tagLst xmlns:p="http://schemas.openxmlformats.org/presentationml/2006/main">
  <p:tag name="AS_UNIQUEID" val="9845"/>
</p:tagLst>
</file>

<file path=ppt/tags/tag1325.xml><?xml version="1.0" encoding="utf-8"?>
<p:tagLst xmlns:p="http://schemas.openxmlformats.org/presentationml/2006/main">
  <p:tag name="AS_UNIQUEID" val="9841"/>
</p:tagLst>
</file>

<file path=ppt/tags/tag1326.xml><?xml version="1.0" encoding="utf-8"?>
<p:tagLst xmlns:p="http://schemas.openxmlformats.org/presentationml/2006/main">
  <p:tag name="AS_UNIQUEID" val="9842"/>
  <p:tag name="KSO_WM_BEAUTIFY_FLAG" val=""/>
</p:tagLst>
</file>

<file path=ppt/tags/tag1327.xml><?xml version="1.0" encoding="utf-8"?>
<p:tagLst xmlns:p="http://schemas.openxmlformats.org/presentationml/2006/main">
  <p:tag name="AS_UNIQUEID" val="9845"/>
</p:tagLst>
</file>

<file path=ppt/tags/tag1328.xml><?xml version="1.0" encoding="utf-8"?>
<p:tagLst xmlns:p="http://schemas.openxmlformats.org/presentationml/2006/main">
  <p:tag name="KSO_WM_BEAUTIFY_FLAG" val=""/>
</p:tagLst>
</file>

<file path=ppt/tags/tag1329.xml><?xml version="1.0" encoding="utf-8"?>
<p:tagLst xmlns:p="http://schemas.openxmlformats.org/presentationml/2006/main">
  <p:tag name="KSO_WM_BEAUTIFY_FLAG" val=""/>
</p:tagLst>
</file>

<file path=ppt/tags/tag133.xml><?xml version="1.0" encoding="utf-8"?>
<p:tagLst xmlns:p="http://schemas.openxmlformats.org/presentationml/2006/main">
  <p:tag name="AS_UNIQUEID" val="1637"/>
</p:tagLst>
</file>

<file path=ppt/tags/tag1331.xml><?xml version="1.0" encoding="utf-8"?>
<p:tagLst xmlns:p="http://schemas.openxmlformats.org/presentationml/2006/main">
  <p:tag name="AS_OS" val="Unix 3.10 unknown"/>
  <p:tag name="AS_RELEASE_DATE" val="2023.03.31"/>
  <p:tag name="AS_TITLE" val="Aspose.Slides for Java"/>
  <p:tag name="AS_VERSION" val="23.3"/>
  <p:tag name="COMMONDATA" val="eyJoZGlkIjoiNTllODFhODMwMmJjOGM3YWI4Mjc1YzNhNWQyYjg2NjkifQ=="/>
  <p:tag name="KSO_WPP_MARK_KEY" val="ba8818d8-d26f-4a22-8c40-4f5c5b121078"/>
  <p:tag name="resource_record_key" val="{&quot;13&quot;:[4364947,4700333,4650227,4721720,4364928,20481708,20468905,19972048,20042469],&quot;19&quot;:[20342207,20342827],&quot;29&quot;:[50000162,50000086,50000283]}"/>
</p:tagLst>
</file>

<file path=ppt/tags/tag134.xml><?xml version="1.0" encoding="utf-8"?>
<p:tagLst xmlns:p="http://schemas.openxmlformats.org/presentationml/2006/main">
  <p:tag name="AS_UNIQUEID" val="1639"/>
</p:tagLst>
</file>

<file path=ppt/tags/tag135.xml><?xml version="1.0" encoding="utf-8"?>
<p:tagLst xmlns:p="http://schemas.openxmlformats.org/presentationml/2006/main">
  <p:tag name="AS_UNIQUEID" val="1641"/>
</p:tagLst>
</file>

<file path=ppt/tags/tag136.xml><?xml version="1.0" encoding="utf-8"?>
<p:tagLst xmlns:p="http://schemas.openxmlformats.org/presentationml/2006/main">
  <p:tag name="AS_UNIQUEID" val="1643"/>
</p:tagLst>
</file>

<file path=ppt/tags/tag137.xml><?xml version="1.0" encoding="utf-8"?>
<p:tagLst xmlns:p="http://schemas.openxmlformats.org/presentationml/2006/main">
  <p:tag name="AS_UNIQUEID" val="21481"/>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38.xml><?xml version="1.0" encoding="utf-8"?>
<p:tagLst xmlns:p="http://schemas.openxmlformats.org/presentationml/2006/main">
  <p:tag name="AS_UNIQUEID" val="21482"/>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39.xml><?xml version="1.0" encoding="utf-8"?>
<p:tagLst xmlns:p="http://schemas.openxmlformats.org/presentationml/2006/main">
  <p:tag name="AS_UNIQUEID" val="21483"/>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4.xml><?xml version="1.0" encoding="utf-8"?>
<p:tagLst xmlns:p="http://schemas.openxmlformats.org/presentationml/2006/main">
  <p:tag name="AS_UNIQUEID" val="1512"/>
</p:tagLst>
</file>

<file path=ppt/tags/tag140.xml><?xml version="1.0" encoding="utf-8"?>
<p:tagLst xmlns:p="http://schemas.openxmlformats.org/presentationml/2006/main">
  <p:tag name="AS_UNIQUEID" val="21484"/>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41.xml><?xml version="1.0" encoding="utf-8"?>
<p:tagLst xmlns:p="http://schemas.openxmlformats.org/presentationml/2006/main">
  <p:tag name="AS_UNIQUEID" val="21485"/>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42.xml><?xml version="1.0" encoding="utf-8"?>
<p:tagLst xmlns:p="http://schemas.openxmlformats.org/presentationml/2006/main">
  <p:tag name="AS_UNIQUEID" val="21313"/>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143.xml><?xml version="1.0" encoding="utf-8"?>
<p:tagLst xmlns:p="http://schemas.openxmlformats.org/presentationml/2006/main">
  <p:tag name="AS_UNIQUEID" val="21314"/>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144.xml><?xml version="1.0" encoding="utf-8"?>
<p:tagLst xmlns:p="http://schemas.openxmlformats.org/presentationml/2006/main">
  <p:tag name="AS_UNIQUEID" val="21315"/>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145.xml><?xml version="1.0" encoding="utf-8"?>
<p:tagLst xmlns:p="http://schemas.openxmlformats.org/presentationml/2006/main">
  <p:tag name="AS_UNIQUEID" val="21316"/>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146.xml><?xml version="1.0" encoding="utf-8"?>
<p:tagLst xmlns:p="http://schemas.openxmlformats.org/presentationml/2006/main">
  <p:tag name="AS_UNIQUEID" val="6314"/>
</p:tagLst>
</file>

<file path=ppt/tags/tag147.xml><?xml version="1.0" encoding="utf-8"?>
<p:tagLst xmlns:p="http://schemas.openxmlformats.org/presentationml/2006/main">
  <p:tag name="AS_UNIQUEID" val="6315"/>
</p:tagLst>
</file>

<file path=ppt/tags/tag148.xml><?xml version="1.0" encoding="utf-8"?>
<p:tagLst xmlns:p="http://schemas.openxmlformats.org/presentationml/2006/main">
  <p:tag name="AS_UNIQUEID" val="6316"/>
</p:tagLst>
</file>

<file path=ppt/tags/tag149.xml><?xml version="1.0" encoding="utf-8"?>
<p:tagLst xmlns:p="http://schemas.openxmlformats.org/presentationml/2006/main">
  <p:tag name="AS_UNIQUEID" val="5345"/>
</p:tagLst>
</file>

<file path=ppt/tags/tag15.xml><?xml version="1.0" encoding="utf-8"?>
<p:tagLst xmlns:p="http://schemas.openxmlformats.org/presentationml/2006/main">
  <p:tag name="AS_UNIQUEID" val="1513"/>
</p:tagLst>
</file>

<file path=ppt/tags/tag150.xml><?xml version="1.0" encoding="utf-8"?>
<p:tagLst xmlns:p="http://schemas.openxmlformats.org/presentationml/2006/main">
  <p:tag name="AS_UNIQUEID" val="5345"/>
</p:tagLst>
</file>

<file path=ppt/tags/tag151.xml><?xml version="1.0" encoding="utf-8"?>
<p:tagLst xmlns:p="http://schemas.openxmlformats.org/presentationml/2006/main">
  <p:tag name="AS_UNIQUEID" val="1619"/>
</p:tagLst>
</file>

<file path=ppt/tags/tag152.xml><?xml version="1.0" encoding="utf-8"?>
<p:tagLst xmlns:p="http://schemas.openxmlformats.org/presentationml/2006/main">
  <p:tag name="AS_UNIQUEID" val="12176"/>
  <p:tag name="KSO_WM_SLIDE_BACKGROUND_TYPE" val="general"/>
</p:tagLst>
</file>

<file path=ppt/tags/tag153.xml><?xml version="1.0" encoding="utf-8"?>
<p:tagLst xmlns:p="http://schemas.openxmlformats.org/presentationml/2006/main">
  <p:tag name="AS_UNIQUEID" val="12177"/>
  <p:tag name="KSO_WM_SLIDE_BACKGROUND_TYPE" val="general"/>
</p:tagLst>
</file>

<file path=ppt/tags/tag154.xml><?xml version="1.0" encoding="utf-8"?>
<p:tagLst xmlns:p="http://schemas.openxmlformats.org/presentationml/2006/main">
  <p:tag name="AS_UNIQUEID" val="12178"/>
  <p:tag name="KSO_WM_SLIDE_BACKGROUND_TYPE" val="general"/>
</p:tagLst>
</file>

<file path=ppt/tags/tag155.xml><?xml version="1.0" encoding="utf-8"?>
<p:tagLst xmlns:p="http://schemas.openxmlformats.org/presentationml/2006/main">
  <p:tag name="AS_UNIQUEID" val="12179"/>
  <p:tag name="KSO_WM_SLIDE_BACKGROUND_TYPE" val="general"/>
</p:tagLst>
</file>

<file path=ppt/tags/tag156.xml><?xml version="1.0" encoding="utf-8"?>
<p:tagLst xmlns:p="http://schemas.openxmlformats.org/presentationml/2006/main">
  <p:tag name="AS_UNIQUEID" val="14889"/>
  <p:tag name="KSO_WM_BEAUTIFY_FLAG" val=""/>
</p:tagLst>
</file>

<file path=ppt/tags/tag157.xml><?xml version="1.0" encoding="utf-8"?>
<p:tagLst xmlns:p="http://schemas.openxmlformats.org/presentationml/2006/main">
  <p:tag name="AS_UNIQUEID" val="14890"/>
</p:tagLst>
</file>

<file path=ppt/tags/tag158.xml><?xml version="1.0" encoding="utf-8"?>
<p:tagLst xmlns:p="http://schemas.openxmlformats.org/presentationml/2006/main">
  <p:tag name="AS_UNIQUEID" val="14891"/>
</p:tagLst>
</file>

<file path=ppt/tags/tag159.xml><?xml version="1.0" encoding="utf-8"?>
<p:tagLst xmlns:p="http://schemas.openxmlformats.org/presentationml/2006/main">
  <p:tag name="AS_UNIQUEID" val="14665"/>
  <p:tag name="KSO_WM_SLIDE_BACKGROUND_TYPE" val="bottomTop"/>
  <p:tag name="KSO_WM_SLIDE_BK_DARK_LIGHT" val="2"/>
</p:tagLst>
</file>

<file path=ppt/tags/tag16.xml><?xml version="1.0" encoding="utf-8"?>
<p:tagLst xmlns:p="http://schemas.openxmlformats.org/presentationml/2006/main">
  <p:tag name="AS_UNIQUEID" val="1514"/>
</p:tagLst>
</file>

<file path=ppt/tags/tag160.xml><?xml version="1.0" encoding="utf-8"?>
<p:tagLst xmlns:p="http://schemas.openxmlformats.org/presentationml/2006/main">
  <p:tag name="AS_UNIQUEID" val="14666"/>
  <p:tag name="KSO_WM_BEAUTIFY_FLAG" val="#wm#"/>
  <p:tag name="KSO_WM_SLIDE_BACKGROUND_TYPE" val="bottomTop"/>
  <p:tag name="KSO_WM_SLIDE_BK_DARK_LIGHT" val="2"/>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161.xml><?xml version="1.0" encoding="utf-8"?>
<p:tagLst xmlns:p="http://schemas.openxmlformats.org/presentationml/2006/main">
  <p:tag name="AS_UNIQUEID" val="14667"/>
  <p:tag name="KSO_WM_BEAUTIFY_FLAG" val="#wm#"/>
  <p:tag name="KSO_WM_SLIDE_BACKGROUND_TYPE" val="bottomTop"/>
  <p:tag name="KSO_WM_SLIDE_BK_DARK_LIGHT" val="2"/>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162.xml><?xml version="1.0" encoding="utf-8"?>
<p:tagLst xmlns:p="http://schemas.openxmlformats.org/presentationml/2006/main">
  <p:tag name="AS_UNIQUEID" val="14668"/>
  <p:tag name="KSO_WM_BEAUTIFY_FLAG" val="#wm#"/>
  <p:tag name="KSO_WM_SLIDE_BACKGROUND_TYPE" val="bottomTop"/>
  <p:tag name="KSO_WM_SLIDE_BK_DARK_LIGHT" val="2"/>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163.xml><?xml version="1.0" encoding="utf-8"?>
<p:tagLst xmlns:p="http://schemas.openxmlformats.org/presentationml/2006/main">
  <p:tag name="AS_UNIQUEID" val="5822"/>
  <p:tag name="KSO_WM_ASSEMBLE_CHIP_INDEX" val="5a26dc5ba539494fbc3770c340ef7410"/>
  <p:tag name="KSO_WM_BEAUTIFY_FLAG" val="#wm#"/>
  <p:tag name="KSO_WM_CHIP_FILLAREA_FILL_RULE" val="{&quot;fill_align&quot;:&quot;cm&quot;,&quot;fill_effect&quot;:[],&quot;fill_mode&quot;:&quot;full&quot;,&quot;sacle_strategy&quot;:&quot;stretch&quot;}"/>
  <p:tag name="KSO_WM_CHIP_GROUPID" val="62e741b4295c1bf6da391e8a"/>
  <p:tag name="KSO_WM_CHIP_XID" val="62e741b9295c1bf6da391e9e"/>
  <p:tag name="KSO_WM_TAG_VERSION" val="1.0"/>
  <p:tag name="KSO_WM_TEMPLATE_CATEGORY" val="chip"/>
  <p:tag name="KSO_WM_TEMPLATE_INDEX" val="20224917"/>
  <p:tag name="KSO_WM_UNIT_DEC_AREA_ID" val="a5b8de447cd142908b7cdb5ca572c2ee"/>
  <p:tag name="KSO_WM_UNIT_DEC_CHANGEPICRESERVED" val="1"/>
  <p:tag name="KSO_WM_UNIT_DEC_SUPPORTCHANGEPIC" val="0"/>
  <p:tag name="KSO_WM_UNIT_ID" val="chip20224917_8*i*1"/>
  <p:tag name="KSO_WM_UNIT_INDEX" val="1"/>
  <p:tag name="KSO_WM_UNIT_SUBTYPE" val="v"/>
  <p:tag name="KSO_WM_UNIT_TYPE" val="i"/>
</p:tagLst>
</file>

<file path=ppt/tags/tag164.xml><?xml version="1.0" encoding="utf-8"?>
<p:tagLst xmlns:p="http://schemas.openxmlformats.org/presentationml/2006/main">
  <p:tag name="AS_UNIQUEID" val="5823"/>
  <p:tag name="KSO_WM_ASSEMBLE_CHIP_INDEX" val="5c9d90d4c5a44c16be198a3137fbc133"/>
  <p:tag name="KSO_WM_BEAUTIFY_FLAG" val="#wm#"/>
  <p:tag name="KSO_WM_CHIP_FILLAREA_FILL_RULE" val="{&quot;fill_align&quot;:&quot;lb&quot;,&quot;fill_effect&quot;:[],&quot;fill_mode&quot;:&quot;adaptive&quot;,&quot;sacle_strategy&quot;:&quot;stretch&quot;}"/>
  <p:tag name="KSO_WM_CHIP_GROUPID" val="62e741b4295c1bf6da391e8a"/>
  <p:tag name="KSO_WM_CHIP_XID" val="62e741b9295c1bf6da391e9c"/>
  <p:tag name="KSO_WM_TAG_VERSION" val="1.0"/>
  <p:tag name="KSO_WM_TEMPLATE_CATEGORY" val="chip"/>
  <p:tag name="KSO_WM_TEMPLATE_INDEX" val="20224917"/>
  <p:tag name="KSO_WM_UNIT_DEC_AREA_ID" val="d20b5e4433a14b7ea0169707922e70e2"/>
  <p:tag name="KSO_WM_UNIT_DEC_CHANGEPICRESERVED" val="1"/>
  <p:tag name="KSO_WM_UNIT_DEC_SUPPORTCHANGEPIC" val="0"/>
  <p:tag name="KSO_WM_UNIT_ID" val="chip20224917_10*i*1"/>
  <p:tag name="KSO_WM_UNIT_INDEX" val="1"/>
  <p:tag name="KSO_WM_UNIT_SUBTYPE" val="t"/>
  <p:tag name="KSO_WM_UNIT_TYPE" val="i"/>
</p:tagLst>
</file>

<file path=ppt/tags/tag165.xml><?xml version="1.0" encoding="utf-8"?>
<p:tagLst xmlns:p="http://schemas.openxmlformats.org/presentationml/2006/main">
  <p:tag name="AS_UNIQUEID" val="5824"/>
  <p:tag name="KSO_WM_UNIT_TEXT_FILL_FORE_SCHEMECOLOR_INDEX" val="13"/>
  <p:tag name="KSO_WM_UNIT_TEXT_FILL_FORE_SCHEMECOLOR_INDEX_BRIGHTNESS" val="0"/>
  <p:tag name="KSO_WM_UNIT_TEXT_FILL_TYPE" val="1"/>
</p:tagLst>
</file>

<file path=ppt/tags/tag166.xml><?xml version="1.0" encoding="utf-8"?>
<p:tagLst xmlns:p="http://schemas.openxmlformats.org/presentationml/2006/main">
  <p:tag name="AS_UNIQUEID" val="5825"/>
  <p:tag name="KSO_WM_UNIT_TEXT_FILL_FORE_SCHEMECOLOR_INDEX" val="13"/>
  <p:tag name="KSO_WM_UNIT_TEXT_FILL_FORE_SCHEMECOLOR_INDEX_BRIGHTNESS" val="0"/>
  <p:tag name="KSO_WM_UNIT_TEXT_FILL_TYPE" val="1"/>
</p:tagLst>
</file>

<file path=ppt/tags/tag167.xml><?xml version="1.0" encoding="utf-8"?>
<p:tagLst xmlns:p="http://schemas.openxmlformats.org/presentationml/2006/main">
  <p:tag name="AS_UNIQUEID" val="5826"/>
  <p:tag name="KSO_WM_UNIT_TEXT_FILL_FORE_SCHEMECOLOR_INDEX" val="13"/>
  <p:tag name="KSO_WM_UNIT_TEXT_FILL_FORE_SCHEMECOLOR_INDEX_BRIGHTNESS" val="0"/>
  <p:tag name="KSO_WM_UNIT_TEXT_FILL_TYPE" val="1"/>
</p:tagLst>
</file>

<file path=ppt/tags/tag168.xml><?xml version="1.0" encoding="utf-8"?>
<p:tagLst xmlns:p="http://schemas.openxmlformats.org/presentationml/2006/main">
  <p:tag name="AS_UNIQUEID" val="1646"/>
</p:tagLst>
</file>

<file path=ppt/tags/tag169.xml><?xml version="1.0" encoding="utf-8"?>
<p:tagLst xmlns:p="http://schemas.openxmlformats.org/presentationml/2006/main">
  <p:tag name="KSO_WM_BEAUTIFY_FLAG" val=""/>
</p:tagLst>
</file>

<file path=ppt/tags/tag17.xml><?xml version="1.0" encoding="utf-8"?>
<p:tagLst xmlns:p="http://schemas.openxmlformats.org/presentationml/2006/main">
  <p:tag name="AS_UNIQUEID" val="1515"/>
</p:tagLst>
</file>

<file path=ppt/tags/tag170.xml><?xml version="1.0" encoding="utf-8"?>
<p:tagLst xmlns:p="http://schemas.openxmlformats.org/presentationml/2006/main">
  <p:tag name="KSO_WM_DIAGRAM_VIRTUALLY_FRAME" val="{&quot;height&quot;:539.1,&quot;left&quot;:43.45,&quot;top&quot;:31.7,&quot;width&quot;:866.1117322834646}"/>
</p:tagLst>
</file>

<file path=ppt/tags/tag171.xml><?xml version="1.0" encoding="utf-8"?>
<p:tagLst xmlns:p="http://schemas.openxmlformats.org/presentationml/2006/main">
  <p:tag name="KSO_WM_DIAGRAM_VIRTUALLY_FRAME" val="{&quot;height&quot;:539.1,&quot;left&quot;:43.45,&quot;top&quot;:31.7,&quot;width&quot;:866.1117322834646}"/>
</p:tagLst>
</file>

<file path=ppt/tags/tag172.xml><?xml version="1.0" encoding="utf-8"?>
<p:tagLst xmlns:p="http://schemas.openxmlformats.org/presentationml/2006/main">
  <p:tag name="KSO_WM_DIAGRAM_VIRTUALLY_FRAME" val="{&quot;height&quot;:539.1,&quot;left&quot;:43.45,&quot;top&quot;:31.7,&quot;width&quot;:866.1117322834646}"/>
</p:tagLst>
</file>

<file path=ppt/tags/tag173.xml><?xml version="1.0" encoding="utf-8"?>
<p:tagLst xmlns:p="http://schemas.openxmlformats.org/presentationml/2006/main">
  <p:tag name="KSO_WM_DIAGRAM_VIRTUALLY_FRAME" val="{&quot;height&quot;:539.1,&quot;left&quot;:43.45,&quot;top&quot;:31.7,&quot;width&quot;:866.1117322834646}"/>
</p:tagLst>
</file>

<file path=ppt/tags/tag174.xml><?xml version="1.0" encoding="utf-8"?>
<p:tagLst xmlns:p="http://schemas.openxmlformats.org/presentationml/2006/main">
  <p:tag name="KSO_WM_DIAGRAM_VIRTUALLY_FRAME" val="{&quot;height&quot;:539.1,&quot;left&quot;:43.45,&quot;top&quot;:31.7,&quot;width&quot;:866.1117322834646}"/>
</p:tagLst>
</file>

<file path=ppt/tags/tag175.xml><?xml version="1.0" encoding="utf-8"?>
<p:tagLst xmlns:p="http://schemas.openxmlformats.org/presentationml/2006/main">
  <p:tag name="KSO_WM_DIAGRAM_VIRTUALLY_FRAME" val="{&quot;height&quot;:539.1,&quot;left&quot;:43.45,&quot;top&quot;:31.7,&quot;width&quot;:866.1117322834646}"/>
</p:tagLst>
</file>

<file path=ppt/tags/tag176.xml><?xml version="1.0" encoding="utf-8"?>
<p:tagLst xmlns:p="http://schemas.openxmlformats.org/presentationml/2006/main">
  <p:tag name="KSO_WM_DIAGRAM_VIRTUALLY_FRAME" val="{&quot;height&quot;:539.1,&quot;left&quot;:43.45,&quot;top&quot;:31.7,&quot;width&quot;:866.1117322834646}"/>
</p:tagLst>
</file>

<file path=ppt/tags/tag177.xml><?xml version="1.0" encoding="utf-8"?>
<p:tagLst xmlns:p="http://schemas.openxmlformats.org/presentationml/2006/main">
  <p:tag name="KSO_WM_DIAGRAM_VIRTUALLY_FRAME" val="{&quot;height&quot;:539.1,&quot;left&quot;:43.45,&quot;top&quot;:31.7,&quot;width&quot;:866.1117322834646}"/>
</p:tagLst>
</file>

<file path=ppt/tags/tag178.xml><?xml version="1.0" encoding="utf-8"?>
<p:tagLst xmlns:p="http://schemas.openxmlformats.org/presentationml/2006/main">
  <p:tag name="KSO_WM_DIAGRAM_VIRTUALLY_FRAME" val="{&quot;height&quot;:539.1,&quot;left&quot;:43.45,&quot;top&quot;:31.7,&quot;width&quot;:866.1117322834646}"/>
</p:tagLst>
</file>

<file path=ppt/tags/tag179.xml><?xml version="1.0" encoding="utf-8"?>
<p:tagLst xmlns:p="http://schemas.openxmlformats.org/presentationml/2006/main">
  <p:tag name="KSO_WM_DIAGRAM_VIRTUALLY_FRAME" val="{&quot;height&quot;:539.1,&quot;left&quot;:43.45,&quot;top&quot;:31.7,&quot;width&quot;:866.1117322834646}"/>
</p:tagLst>
</file>

<file path=ppt/tags/tag18.xml><?xml version="1.0" encoding="utf-8"?>
<p:tagLst xmlns:p="http://schemas.openxmlformats.org/presentationml/2006/main">
  <p:tag name="AS_UNIQUEID" val="1516"/>
</p:tagLst>
</file>

<file path=ppt/tags/tag180.xml><?xml version="1.0" encoding="utf-8"?>
<p:tagLst xmlns:p="http://schemas.openxmlformats.org/presentationml/2006/main">
  <p:tag name="KSO_WM_DIAGRAM_VIRTUALLY_FRAME" val="{&quot;height&quot;:539.1,&quot;left&quot;:43.45,&quot;top&quot;:31.7,&quot;width&quot;:866.1117322834646}"/>
</p:tagLst>
</file>

<file path=ppt/tags/tag181.xml><?xml version="1.0" encoding="utf-8"?>
<p:tagLst xmlns:p="http://schemas.openxmlformats.org/presentationml/2006/main">
  <p:tag name="KSO_WM_DIAGRAM_VIRTUALLY_FRAME" val="{&quot;height&quot;:539.1,&quot;left&quot;:43.45,&quot;top&quot;:31.7,&quot;width&quot;:866.1117322834646}"/>
</p:tagLst>
</file>

<file path=ppt/tags/tag182.xml><?xml version="1.0" encoding="utf-8"?>
<p:tagLst xmlns:p="http://schemas.openxmlformats.org/presentationml/2006/main">
  <p:tag name="KSO_WM_DIAGRAM_VIRTUALLY_FRAME" val="{&quot;height&quot;:539.1,&quot;left&quot;:43.45,&quot;top&quot;:31.7,&quot;width&quot;:866.1117322834646}"/>
</p:tagLst>
</file>

<file path=ppt/tags/tag183.xml><?xml version="1.0" encoding="utf-8"?>
<p:tagLst xmlns:p="http://schemas.openxmlformats.org/presentationml/2006/main">
  <p:tag name="KSO_WM_DIAGRAM_VIRTUALLY_FRAME" val="{&quot;height&quot;:539.1,&quot;left&quot;:43.45,&quot;top&quot;:31.7,&quot;width&quot;:866.1117322834646}"/>
</p:tagLst>
</file>

<file path=ppt/tags/tag184.xml><?xml version="1.0" encoding="utf-8"?>
<p:tagLst xmlns:p="http://schemas.openxmlformats.org/presentationml/2006/main">
  <p:tag name="KSO_WM_DIAGRAM_VIRTUALLY_FRAME" val="{&quot;height&quot;:539.1,&quot;left&quot;:43.45,&quot;top&quot;:31.7,&quot;width&quot;:866.1117322834646}"/>
</p:tagLst>
</file>

<file path=ppt/tags/tag185.xml><?xml version="1.0" encoding="utf-8"?>
<p:tagLst xmlns:p="http://schemas.openxmlformats.org/presentationml/2006/main">
  <p:tag name="AS_UNIQUEID" val="21620"/>
</p:tagLst>
</file>

<file path=ppt/tags/tag186.xml><?xml version="1.0" encoding="utf-8"?>
<p:tagLst xmlns:p="http://schemas.openxmlformats.org/presentationml/2006/main">
  <p:tag name="KSO_WM_BEAUTIFY_FLAG" val=""/>
</p:tagLst>
</file>

<file path=ppt/tags/tag187.xml><?xml version="1.0" encoding="utf-8"?>
<p:tagLst xmlns:p="http://schemas.openxmlformats.org/presentationml/2006/main">
  <p:tag name="KSO_WM_BEAUTIFY_FLAG" val=""/>
</p:tagLst>
</file>

<file path=ppt/tags/tag188.xml><?xml version="1.0" encoding="utf-8"?>
<p:tagLst xmlns:p="http://schemas.openxmlformats.org/presentationml/2006/main">
  <p:tag name="AS_UNIQUEID" val="604"/>
  <p:tag name="KSO_WM_BEAUTIFY_FLAG" val=""/>
  <p:tag name="KSO_WM_UNIT_TABLE_BEAUTIFY" val="smartTable{2b451eba-f407-494a-bb47-5313c8a9f593}"/>
  <p:tag name="TABLE_ENDDRAG_ORIGIN_RECT" val="933*287"/>
  <p:tag name="TABLE_ENDDRAG_RECT" val="5*149*933*287"/>
</p:tagLst>
</file>

<file path=ppt/tags/tag189.xml><?xml version="1.0" encoding="utf-8"?>
<p:tagLst xmlns:p="http://schemas.openxmlformats.org/presentationml/2006/main">
  <p:tag name="KSO_WM_BEAUTIFY_FLAG" val=""/>
</p:tagLst>
</file>

<file path=ppt/tags/tag19.xml><?xml version="1.0" encoding="utf-8"?>
<p:tagLst xmlns:p="http://schemas.openxmlformats.org/presentationml/2006/main">
  <p:tag name="AS_UNIQUEID" val="1517"/>
</p:tagLst>
</file>

<file path=ppt/tags/tag190.xml><?xml version="1.0" encoding="utf-8"?>
<p:tagLst xmlns:p="http://schemas.openxmlformats.org/presentationml/2006/main">
  <p:tag name="KSO_WM_BEAUTIFY_FLAG" val=""/>
</p:tagLst>
</file>

<file path=ppt/tags/tag191.xml><?xml version="1.0" encoding="utf-8"?>
<p:tagLst xmlns:p="http://schemas.openxmlformats.org/presentationml/2006/main">
  <p:tag name="AS_UNIQUEID" val="1834"/>
</p:tagLst>
</file>

<file path=ppt/tags/tag192.xml><?xml version="1.0" encoding="utf-8"?>
<p:tagLst xmlns:p="http://schemas.openxmlformats.org/presentationml/2006/main">
  <p:tag name="AS_UNIQUEID" val="21486"/>
</p:tagLst>
</file>

<file path=ppt/tags/tag193.xml><?xml version="1.0" encoding="utf-8"?>
<p:tagLst xmlns:p="http://schemas.openxmlformats.org/presentationml/2006/main">
  <p:tag name="AS_UNIQUEID" val="1834"/>
</p:tagLst>
</file>

<file path=ppt/tags/tag194.xml><?xml version="1.0" encoding="utf-8"?>
<p:tagLst xmlns:p="http://schemas.openxmlformats.org/presentationml/2006/main">
  <p:tag name="AS_UNIQUEID" val="21486"/>
</p:tagLst>
</file>

<file path=ppt/tags/tag195.xml><?xml version="1.0" encoding="utf-8"?>
<p:tagLst xmlns:p="http://schemas.openxmlformats.org/presentationml/2006/main">
  <p:tag name="AS_UNIQUEID" val="21486"/>
</p:tagLst>
</file>

<file path=ppt/tags/tag196.xml><?xml version="1.0" encoding="utf-8"?>
<p:tagLst xmlns:p="http://schemas.openxmlformats.org/presentationml/2006/main">
  <p:tag name="AS_UNIQUEID" val="1834"/>
</p:tagLst>
</file>

<file path=ppt/tags/tag197.xml><?xml version="1.0" encoding="utf-8"?>
<p:tagLst xmlns:p="http://schemas.openxmlformats.org/presentationml/2006/main">
  <p:tag name="AS_UNIQUEID" val="1834"/>
</p:tagLst>
</file>

<file path=ppt/tags/tag198.xml><?xml version="1.0" encoding="utf-8"?>
<p:tagLst xmlns:p="http://schemas.openxmlformats.org/presentationml/2006/main">
  <p:tag name="AS_UNIQUEID" val="21486"/>
</p:tagLst>
</file>

<file path=ppt/tags/tag199.xml><?xml version="1.0" encoding="utf-8"?>
<p:tagLst xmlns:p="http://schemas.openxmlformats.org/presentationml/2006/main">
  <p:tag name="AS_UNIQUEID" val="21486"/>
</p:tagLst>
</file>

<file path=ppt/tags/tag2.xml><?xml version="1.0" encoding="utf-8"?>
<p:tagLst xmlns:p="http://schemas.openxmlformats.org/presentationml/2006/main">
  <p:tag name="AS_UNIQUEID" val="1500"/>
</p:tagLst>
</file>

<file path=ppt/tags/tag20.xml><?xml version="1.0" encoding="utf-8"?>
<p:tagLst xmlns:p="http://schemas.openxmlformats.org/presentationml/2006/main">
  <p:tag name="AS_UNIQUEID" val="1518"/>
</p:tagLst>
</file>

<file path=ppt/tags/tag200.xml><?xml version="1.0" encoding="utf-8"?>
<p:tagLst xmlns:p="http://schemas.openxmlformats.org/presentationml/2006/main">
  <p:tag name="AS_UNIQUEID" val="21486"/>
</p:tagLst>
</file>

<file path=ppt/tags/tag201.xml><?xml version="1.0" encoding="utf-8"?>
<p:tagLst xmlns:p="http://schemas.openxmlformats.org/presentationml/2006/main">
  <p:tag name="AS_UNIQUEID" val="21486"/>
</p:tagLst>
</file>

<file path=ppt/tags/tag202.xml><?xml version="1.0" encoding="utf-8"?>
<p:tagLst xmlns:p="http://schemas.openxmlformats.org/presentationml/2006/main">
  <p:tag name="KSO_WM_BEAUTIFY_FLAG" val=""/>
</p:tagLst>
</file>

<file path=ppt/tags/tag203.xml><?xml version="1.0" encoding="utf-8"?>
<p:tagLst xmlns:p="http://schemas.openxmlformats.org/presentationml/2006/main">
  <p:tag name="KSO_WM_BEAUTIFY_FLAG" val=""/>
</p:tagLst>
</file>

<file path=ppt/tags/tag204.xml><?xml version="1.0" encoding="utf-8"?>
<p:tagLst xmlns:p="http://schemas.openxmlformats.org/presentationml/2006/main">
  <p:tag name="AS_UNIQUEID" val="1414"/>
  <p:tag name="KSO_WM_BEAUTIFY_FLAG" val=""/>
  <p:tag name="KSO_WM_UNIT_LINE_FILL_TYPE" val="2"/>
  <p:tag name="KSO_WM_UNIT_LINE_FORE_SCHEMECOLOR_INDEX" val="5"/>
  <p:tag name="KSO_WM_UNIT_LINE_FORE_SCHEMECOLOR_INDEX_BRIGHTNESS" val="-0.25"/>
  <p:tag name="KSO_WM_UNIT_TEXT_FILL_FORE_SCHEMECOLOR_INDEX" val="14"/>
  <p:tag name="KSO_WM_UNIT_TEXT_FILL_FORE_SCHEMECOLOR_INDEX_BRIGHTNESS" val="-0.35"/>
  <p:tag name="KSO_WM_UNIT_TEXT_FILL_TYPE" val="1"/>
</p:tagLst>
</file>

<file path=ppt/tags/tag205.xml><?xml version="1.0" encoding="utf-8"?>
<p:tagLst xmlns:p="http://schemas.openxmlformats.org/presentationml/2006/main">
  <p:tag name="AS_UNIQUEID" val="1415"/>
  <p:tag name="KSO_WM_BEAUTIFY_FLAG" val=""/>
  <p:tag name="KSO_WM_UNIT_TEXT_FILL_FORE_SCHEMECOLOR_INDEX" val="14"/>
  <p:tag name="KSO_WM_UNIT_TEXT_FILL_FORE_SCHEMECOLOR_INDEX_BRIGHTNESS" val="-0.35"/>
  <p:tag name="KSO_WM_UNIT_TEXT_FILL_TYPE" val="1"/>
</p:tagLst>
</file>

<file path=ppt/tags/tag206.xml><?xml version="1.0" encoding="utf-8"?>
<p:tagLst xmlns:p="http://schemas.openxmlformats.org/presentationml/2006/main">
  <p:tag name="AS_UNIQUEID" val="1416"/>
  <p:tag name="KSO_WM_BEAUTIFY_FLAG" val=""/>
  <p:tag name="KSO_WM_UNIT_TEXT_FILL_FORE_SCHEMECOLOR_INDEX" val="7"/>
  <p:tag name="KSO_WM_UNIT_TEXT_FILL_FORE_SCHEMECOLOR_INDEX_BRIGHTNESS" val="-0.5"/>
  <p:tag name="KSO_WM_UNIT_TEXT_FILL_TYPE" val="1"/>
</p:tagLst>
</file>

<file path=ppt/tags/tag207.xml><?xml version="1.0" encoding="utf-8"?>
<p:tagLst xmlns:p="http://schemas.openxmlformats.org/presentationml/2006/main">
  <p:tag name="AS_UNIQUEID" val="1417"/>
  <p:tag name="KSO_WM_BEAUTIFY_FLAG" val=""/>
  <p:tag name="KSO_WM_UNIT_TEXT_FILL_FORE_SCHEMECOLOR_INDEX" val="5"/>
  <p:tag name="KSO_WM_UNIT_TEXT_FILL_FORE_SCHEMECOLOR_INDEX_BRIGHTNESS" val="-0.5"/>
  <p:tag name="KSO_WM_UNIT_TEXT_FILL_TYPE" val="1"/>
</p:tagLst>
</file>

<file path=ppt/tags/tag208.xml><?xml version="1.0" encoding="utf-8"?>
<p:tagLst xmlns:p="http://schemas.openxmlformats.org/presentationml/2006/main">
  <p:tag name="AS_UNIQUEID" val="1418"/>
  <p:tag name="KSO_WM_BEAUTIFY_FLAG" val=""/>
  <p:tag name="KSO_WM_UNIT_TEXT_FILL_FORE_SCHEMECOLOR_INDEX" val="5"/>
  <p:tag name="KSO_WM_UNIT_TEXT_FILL_FORE_SCHEMECOLOR_INDEX_BRIGHTNESS" val="-0.5"/>
  <p:tag name="KSO_WM_UNIT_TEXT_FILL_TYPE" val="1"/>
</p:tagLst>
</file>

<file path=ppt/tags/tag209.xml><?xml version="1.0" encoding="utf-8"?>
<p:tagLst xmlns:p="http://schemas.openxmlformats.org/presentationml/2006/main">
  <p:tag name="AS_UNIQUEID" val="1419"/>
  <p:tag name="KSO_WM_BEAUTIFY_FLAG" val=""/>
  <p:tag name="KSO_WM_UNIT_TEXT_FILL_FORE_SCHEMECOLOR_INDEX" val="7"/>
  <p:tag name="KSO_WM_UNIT_TEXT_FILL_FORE_SCHEMECOLOR_INDEX_BRIGHTNESS" val="-0.5"/>
  <p:tag name="KSO_WM_UNIT_TEXT_FILL_TYPE" val="1"/>
</p:tagLst>
</file>

<file path=ppt/tags/tag21.xml><?xml version="1.0" encoding="utf-8"?>
<p:tagLst xmlns:p="http://schemas.openxmlformats.org/presentationml/2006/main">
  <p:tag name="AS_UNIQUEID" val="1519"/>
</p:tagLst>
</file>

<file path=ppt/tags/tag210.xml><?xml version="1.0" encoding="utf-8"?>
<p:tagLst xmlns:p="http://schemas.openxmlformats.org/presentationml/2006/main">
  <p:tag name="AS_UNIQUEID" val="1420"/>
  <p:tag name="KSO_WM_BEAUTIFY_FLAG" val=""/>
  <p:tag name="KSO_WM_UNIT_TEXT_FILL_FORE_SCHEMECOLOR_INDEX" val="8"/>
  <p:tag name="KSO_WM_UNIT_TEXT_FILL_FORE_SCHEMECOLOR_INDEX_BRIGHTNESS" val="-0.5"/>
  <p:tag name="KSO_WM_UNIT_TEXT_FILL_TYPE" val="1"/>
</p:tagLst>
</file>

<file path=ppt/tags/tag211.xml><?xml version="1.0" encoding="utf-8"?>
<p:tagLst xmlns:p="http://schemas.openxmlformats.org/presentationml/2006/main">
  <p:tag name="AS_UNIQUEID" val="6588"/>
  <p:tag name="KSO_WM_BEAUTIFY_FLAG" val=""/>
</p:tagLst>
</file>

<file path=ppt/tags/tag212.xml><?xml version="1.0" encoding="utf-8"?>
<p:tagLst xmlns:p="http://schemas.openxmlformats.org/presentationml/2006/main">
  <p:tag name="AS_UNIQUEID" val="6589"/>
  <p:tag name="KSO_WM_BEAUTIFY_FLAG" val=""/>
</p:tagLst>
</file>

<file path=ppt/tags/tag213.xml><?xml version="1.0" encoding="utf-8"?>
<p:tagLst xmlns:p="http://schemas.openxmlformats.org/presentationml/2006/main">
  <p:tag name="AS_UNIQUEID" val="2096"/>
</p:tagLst>
</file>

<file path=ppt/tags/tag214.xml><?xml version="1.0" encoding="utf-8"?>
<p:tagLst xmlns:p="http://schemas.openxmlformats.org/presentationml/2006/main">
  <p:tag name="AS_UNIQUEID" val="19194"/>
</p:tagLst>
</file>

<file path=ppt/tags/tag215.xml><?xml version="1.0" encoding="utf-8"?>
<p:tagLst xmlns:p="http://schemas.openxmlformats.org/presentationml/2006/main">
  <p:tag name="AS_UNIQUEID" val="1695"/>
</p:tagLst>
</file>

<file path=ppt/tags/tag216.xml><?xml version="1.0" encoding="utf-8"?>
<p:tagLst xmlns:p="http://schemas.openxmlformats.org/presentationml/2006/main">
  <p:tag name="AS_UNIQUEID" val="1697"/>
</p:tagLst>
</file>

<file path=ppt/tags/tag217.xml><?xml version="1.0" encoding="utf-8"?>
<p:tagLst xmlns:p="http://schemas.openxmlformats.org/presentationml/2006/main">
  <p:tag name="AS_UNIQUEID" val="1699"/>
</p:tagLst>
</file>

<file path=ppt/tags/tag218.xml><?xml version="1.0" encoding="utf-8"?>
<p:tagLst xmlns:p="http://schemas.openxmlformats.org/presentationml/2006/main">
  <p:tag name="AS_UNIQUEID" val="1696"/>
</p:tagLst>
</file>

<file path=ppt/tags/tag219.xml><?xml version="1.0" encoding="utf-8"?>
<p:tagLst xmlns:p="http://schemas.openxmlformats.org/presentationml/2006/main">
  <p:tag name="AS_UNIQUEID" val="1698"/>
</p:tagLst>
</file>

<file path=ppt/tags/tag22.xml><?xml version="1.0" encoding="utf-8"?>
<p:tagLst xmlns:p="http://schemas.openxmlformats.org/presentationml/2006/main">
  <p:tag name="AS_UNIQUEID" val="1520"/>
</p:tagLst>
</file>

<file path=ppt/tags/tag220.xml><?xml version="1.0" encoding="utf-8"?>
<p:tagLst xmlns:p="http://schemas.openxmlformats.org/presentationml/2006/main">
  <p:tag name="KSO_WM_BEAUTIFY_FLAG" val="#wm#"/>
  <p:tag name="KSO_WM_TEMPLATE_CATEGORY" val="custom"/>
  <p:tag name="KSO_WM_TEMPLATE_INDEX" val="20205081"/>
</p:tagLst>
</file>

<file path=ppt/tags/tag221.xml><?xml version="1.0" encoding="utf-8"?>
<p:tagLst xmlns:p="http://schemas.openxmlformats.org/presentationml/2006/main">
  <p:tag name="AS_UNIQUEID" val="2388"/>
</p:tagLst>
</file>

<file path=ppt/tags/tag222.xml><?xml version="1.0" encoding="utf-8"?>
<p:tagLst xmlns:p="http://schemas.openxmlformats.org/presentationml/2006/main">
  <p:tag name="AS_UNIQUEID" val="2389"/>
</p:tagLst>
</file>

<file path=ppt/tags/tag223.xml><?xml version="1.0" encoding="utf-8"?>
<p:tagLst xmlns:p="http://schemas.openxmlformats.org/presentationml/2006/main">
  <p:tag name="AS_UNIQUEID" val="2390"/>
</p:tagLst>
</file>

<file path=ppt/tags/tag224.xml><?xml version="1.0" encoding="utf-8"?>
<p:tagLst xmlns:p="http://schemas.openxmlformats.org/presentationml/2006/main">
  <p:tag name="AS_UNIQUEID" val="2391"/>
</p:tagLst>
</file>

<file path=ppt/tags/tag225.xml><?xml version="1.0" encoding="utf-8"?>
<p:tagLst xmlns:p="http://schemas.openxmlformats.org/presentationml/2006/main">
  <p:tag name="AS_UNIQUEID" val="2392"/>
</p:tagLst>
</file>

<file path=ppt/tags/tag226.xml><?xml version="1.0" encoding="utf-8"?>
<p:tagLst xmlns:p="http://schemas.openxmlformats.org/presentationml/2006/main">
  <p:tag name="AS_UNIQUEID" val="2393"/>
</p:tagLst>
</file>

<file path=ppt/tags/tag227.xml><?xml version="1.0" encoding="utf-8"?>
<p:tagLst xmlns:p="http://schemas.openxmlformats.org/presentationml/2006/main">
  <p:tag name="AS_UNIQUEID" val="2394"/>
  <p:tag name="KSO_WM_DIAGRAM_VIRTUALLY_FRAME" val="{&quot;height&quot;:483.85,&quot;left&quot;:339.9,&quot;top&quot;:46.35,&quot;width&quot;:587.7}"/>
</p:tagLst>
</file>

<file path=ppt/tags/tag228.xml><?xml version="1.0" encoding="utf-8"?>
<p:tagLst xmlns:p="http://schemas.openxmlformats.org/presentationml/2006/main">
  <p:tag name="AS_UNIQUEID" val="2395"/>
  <p:tag name="KSO_WM_DIAGRAM_VIRTUALLY_FRAME" val="{&quot;height&quot;:483.85,&quot;left&quot;:339.9,&quot;top&quot;:46.35,&quot;width&quot;:587.7}"/>
</p:tagLst>
</file>

<file path=ppt/tags/tag229.xml><?xml version="1.0" encoding="utf-8"?>
<p:tagLst xmlns:p="http://schemas.openxmlformats.org/presentationml/2006/main">
  <p:tag name="AS_UNIQUEID" val="2396"/>
  <p:tag name="KSO_WM_DIAGRAM_VIRTUALLY_FRAME" val="{&quot;height&quot;:483.85,&quot;left&quot;:339.9,&quot;top&quot;:46.35,&quot;width&quot;:587.7}"/>
</p:tagLst>
</file>

<file path=ppt/tags/tag23.xml><?xml version="1.0" encoding="utf-8"?>
<p:tagLst xmlns:p="http://schemas.openxmlformats.org/presentationml/2006/main">
  <p:tag name="AS_UNIQUEID" val="1522"/>
</p:tagLst>
</file>

<file path=ppt/tags/tag230.xml><?xml version="1.0" encoding="utf-8"?>
<p:tagLst xmlns:p="http://schemas.openxmlformats.org/presentationml/2006/main">
  <p:tag name="AS_UNIQUEID" val="2397"/>
  <p:tag name="KSO_WM_DIAGRAM_VIRTUALLY_FRAME" val="{&quot;height&quot;:483.85,&quot;left&quot;:339.9,&quot;top&quot;:46.35,&quot;width&quot;:587.7}"/>
</p:tagLst>
</file>

<file path=ppt/tags/tag231.xml><?xml version="1.0" encoding="utf-8"?>
<p:tagLst xmlns:p="http://schemas.openxmlformats.org/presentationml/2006/main">
  <p:tag name="AS_UNIQUEID" val="2398"/>
  <p:tag name="KSO_WM_DIAGRAM_VIRTUALLY_FRAME" val="{&quot;height&quot;:483.85,&quot;left&quot;:339.9,&quot;top&quot;:46.35,&quot;width&quot;:587.7}"/>
</p:tagLst>
</file>

<file path=ppt/tags/tag232.xml><?xml version="1.0" encoding="utf-8"?>
<p:tagLst xmlns:p="http://schemas.openxmlformats.org/presentationml/2006/main">
  <p:tag name="AS_UNIQUEID" val="2399"/>
</p:tagLst>
</file>

<file path=ppt/tags/tag233.xml><?xml version="1.0" encoding="utf-8"?>
<p:tagLst xmlns:p="http://schemas.openxmlformats.org/presentationml/2006/main">
  <p:tag name="AS_UNIQUEID" val="2400"/>
</p:tagLst>
</file>

<file path=ppt/tags/tag234.xml><?xml version="1.0" encoding="utf-8"?>
<p:tagLst xmlns:p="http://schemas.openxmlformats.org/presentationml/2006/main">
  <p:tag name="AS_UNIQUEID" val="2401"/>
</p:tagLst>
</file>

<file path=ppt/tags/tag235.xml><?xml version="1.0" encoding="utf-8"?>
<p:tagLst xmlns:p="http://schemas.openxmlformats.org/presentationml/2006/main">
  <p:tag name="AS_UNIQUEID" val="6016"/>
  <p:tag name="KSO_WM_UNIT_FILL_FORE_SCHEMECOLOR_INDEX" val="14"/>
  <p:tag name="KSO_WM_UNIT_FILL_FORE_SCHEMECOLOR_INDEX_BRIGHTNESS" val="0"/>
  <p:tag name="KSO_WM_UNIT_FILL_TYPE" val="1"/>
  <p:tag name="KSO_WM_DIAGRAM_VIRTUALLY_FRAME" val="{&quot;height&quot;:483.85,&quot;left&quot;:339.9,&quot;top&quot;:46.35,&quot;width&quot;:587.7}"/>
</p:tagLst>
</file>

<file path=ppt/tags/tag236.xml><?xml version="1.0" encoding="utf-8"?>
<p:tagLst xmlns:p="http://schemas.openxmlformats.org/presentationml/2006/main">
  <p:tag name="AS_UNIQUEID" val="6016"/>
  <p:tag name="KSO_WM_UNIT_FILL_FORE_SCHEMECOLOR_INDEX" val="14"/>
  <p:tag name="KSO_WM_UNIT_FILL_FORE_SCHEMECOLOR_INDEX_BRIGHTNESS" val="0"/>
  <p:tag name="KSO_WM_UNIT_FILL_TYPE" val="1"/>
  <p:tag name="KSO_WM_DIAGRAM_VIRTUALLY_FRAME" val="{&quot;height&quot;:483.85,&quot;left&quot;:339.9,&quot;top&quot;:46.35,&quot;width&quot;:587.7}"/>
</p:tagLst>
</file>

<file path=ppt/tags/tag237.xml><?xml version="1.0" encoding="utf-8"?>
<p:tagLst xmlns:p="http://schemas.openxmlformats.org/presentationml/2006/main">
  <p:tag name="AS_UNIQUEID" val="13130"/>
</p:tagLst>
</file>

<file path=ppt/tags/tag238.xml><?xml version="1.0" encoding="utf-8"?>
<p:tagLst xmlns:p="http://schemas.openxmlformats.org/presentationml/2006/main">
  <p:tag name="AS_UNIQUEID" val="19194"/>
</p:tagLst>
</file>

<file path=ppt/tags/tag239.xml><?xml version="1.0" encoding="utf-8"?>
<p:tagLst xmlns:p="http://schemas.openxmlformats.org/presentationml/2006/main">
  <p:tag name="AS_UNIQUEID" val="1695"/>
</p:tagLst>
</file>

<file path=ppt/tags/tag24.xml><?xml version="1.0" encoding="utf-8"?>
<p:tagLst xmlns:p="http://schemas.openxmlformats.org/presentationml/2006/main">
  <p:tag name="AS_UNIQUEID" val="1523"/>
</p:tagLst>
</file>

<file path=ppt/tags/tag240.xml><?xml version="1.0" encoding="utf-8"?>
<p:tagLst xmlns:p="http://schemas.openxmlformats.org/presentationml/2006/main">
  <p:tag name="AS_UNIQUEID" val="1697"/>
</p:tagLst>
</file>

<file path=ppt/tags/tag241.xml><?xml version="1.0" encoding="utf-8"?>
<p:tagLst xmlns:p="http://schemas.openxmlformats.org/presentationml/2006/main">
  <p:tag name="AS_UNIQUEID" val="1699"/>
</p:tagLst>
</file>

<file path=ppt/tags/tag242.xml><?xml version="1.0" encoding="utf-8"?>
<p:tagLst xmlns:p="http://schemas.openxmlformats.org/presentationml/2006/main">
  <p:tag name="AS_UNIQUEID" val="1696"/>
</p:tagLst>
</file>

<file path=ppt/tags/tag243.xml><?xml version="1.0" encoding="utf-8"?>
<p:tagLst xmlns:p="http://schemas.openxmlformats.org/presentationml/2006/main">
  <p:tag name="AS_UNIQUEID" val="1698"/>
</p:tagLst>
</file>

<file path=ppt/tags/tag244.xml><?xml version="1.0" encoding="utf-8"?>
<p:tagLst xmlns:p="http://schemas.openxmlformats.org/presentationml/2006/main">
  <p:tag name="AS_UNIQUEID" val="13127"/>
</p:tagLst>
</file>

<file path=ppt/tags/tag245.xml><?xml version="1.0" encoding="utf-8"?>
<p:tagLst xmlns:p="http://schemas.openxmlformats.org/presentationml/2006/main">
  <p:tag name="AS_UNIQUEID" val="13128"/>
</p:tagLst>
</file>

<file path=ppt/tags/tag246.xml><?xml version="1.0" encoding="utf-8"?>
<p:tagLst xmlns:p="http://schemas.openxmlformats.org/presentationml/2006/main">
  <p:tag name="AS_UNIQUEID" val="11139"/>
</p:tagLst>
</file>

<file path=ppt/tags/tag247.xml><?xml version="1.0" encoding="utf-8"?>
<p:tagLst xmlns:p="http://schemas.openxmlformats.org/presentationml/2006/main">
  <p:tag name="AS_UNIQUEID" val="11141"/>
</p:tagLst>
</file>

<file path=ppt/tags/tag248.xml><?xml version="1.0" encoding="utf-8"?>
<p:tagLst xmlns:p="http://schemas.openxmlformats.org/presentationml/2006/main">
  <p:tag name="AS_UNIQUEID" val="11142"/>
</p:tagLst>
</file>

<file path=ppt/tags/tag249.xml><?xml version="1.0" encoding="utf-8"?>
<p:tagLst xmlns:p="http://schemas.openxmlformats.org/presentationml/2006/main">
  <p:tag name="AS_UNIQUEID" val="11143"/>
</p:tagLst>
</file>

<file path=ppt/tags/tag25.xml><?xml version="1.0" encoding="utf-8"?>
<p:tagLst xmlns:p="http://schemas.openxmlformats.org/presentationml/2006/main">
  <p:tag name="AS_UNIQUEID" val="1524"/>
</p:tagLst>
</file>

<file path=ppt/tags/tag250.xml><?xml version="1.0" encoding="utf-8"?>
<p:tagLst xmlns:p="http://schemas.openxmlformats.org/presentationml/2006/main">
  <p:tag name="AS_UNIQUEID" val="11144"/>
</p:tagLst>
</file>

<file path=ppt/tags/tag251.xml><?xml version="1.0" encoding="utf-8"?>
<p:tagLst xmlns:p="http://schemas.openxmlformats.org/presentationml/2006/main">
  <p:tag name="AS_UNIQUEID" val="11145"/>
</p:tagLst>
</file>

<file path=ppt/tags/tag252.xml><?xml version="1.0" encoding="utf-8"?>
<p:tagLst xmlns:p="http://schemas.openxmlformats.org/presentationml/2006/main">
  <p:tag name="AS_UNIQUEID" val="11146"/>
</p:tagLst>
</file>

<file path=ppt/tags/tag253.xml><?xml version="1.0" encoding="utf-8"?>
<p:tagLst xmlns:p="http://schemas.openxmlformats.org/presentationml/2006/main">
  <p:tag name="AS_UNIQUEID" val="19194"/>
</p:tagLst>
</file>

<file path=ppt/tags/tag254.xml><?xml version="1.0" encoding="utf-8"?>
<p:tagLst xmlns:p="http://schemas.openxmlformats.org/presentationml/2006/main">
  <p:tag name="AS_UNIQUEID" val="1695"/>
</p:tagLst>
</file>

<file path=ppt/tags/tag255.xml><?xml version="1.0" encoding="utf-8"?>
<p:tagLst xmlns:p="http://schemas.openxmlformats.org/presentationml/2006/main">
  <p:tag name="AS_UNIQUEID" val="1697"/>
</p:tagLst>
</file>

<file path=ppt/tags/tag256.xml><?xml version="1.0" encoding="utf-8"?>
<p:tagLst xmlns:p="http://schemas.openxmlformats.org/presentationml/2006/main">
  <p:tag name="AS_UNIQUEID" val="1699"/>
</p:tagLst>
</file>

<file path=ppt/tags/tag257.xml><?xml version="1.0" encoding="utf-8"?>
<p:tagLst xmlns:p="http://schemas.openxmlformats.org/presentationml/2006/main">
  <p:tag name="AS_UNIQUEID" val="1696"/>
</p:tagLst>
</file>

<file path=ppt/tags/tag258.xml><?xml version="1.0" encoding="utf-8"?>
<p:tagLst xmlns:p="http://schemas.openxmlformats.org/presentationml/2006/main">
  <p:tag name="AS_UNIQUEID" val="1698"/>
</p:tagLst>
</file>

<file path=ppt/tags/tag259.xml><?xml version="1.0" encoding="utf-8"?>
<p:tagLst xmlns:p="http://schemas.openxmlformats.org/presentationml/2006/main">
  <p:tag name="AS_UNIQUEID" val="19194"/>
</p:tagLst>
</file>

<file path=ppt/tags/tag26.xml><?xml version="1.0" encoding="utf-8"?>
<p:tagLst xmlns:p="http://schemas.openxmlformats.org/presentationml/2006/main">
  <p:tag name="AS_UNIQUEID" val="1525"/>
</p:tagLst>
</file>

<file path=ppt/tags/tag260.xml><?xml version="1.0" encoding="utf-8"?>
<p:tagLst xmlns:p="http://schemas.openxmlformats.org/presentationml/2006/main">
  <p:tag name="AS_UNIQUEID" val="1695"/>
</p:tagLst>
</file>

<file path=ppt/tags/tag261.xml><?xml version="1.0" encoding="utf-8"?>
<p:tagLst xmlns:p="http://schemas.openxmlformats.org/presentationml/2006/main">
  <p:tag name="AS_UNIQUEID" val="1697"/>
</p:tagLst>
</file>

<file path=ppt/tags/tag262.xml><?xml version="1.0" encoding="utf-8"?>
<p:tagLst xmlns:p="http://schemas.openxmlformats.org/presentationml/2006/main">
  <p:tag name="AS_UNIQUEID" val="1699"/>
</p:tagLst>
</file>

<file path=ppt/tags/tag263.xml><?xml version="1.0" encoding="utf-8"?>
<p:tagLst xmlns:p="http://schemas.openxmlformats.org/presentationml/2006/main">
  <p:tag name="AS_UNIQUEID" val="1696"/>
</p:tagLst>
</file>

<file path=ppt/tags/tag264.xml><?xml version="1.0" encoding="utf-8"?>
<p:tagLst xmlns:p="http://schemas.openxmlformats.org/presentationml/2006/main">
  <p:tag name="AS_UNIQUEID" val="1698"/>
</p:tagLst>
</file>

<file path=ppt/tags/tag265.xml><?xml version="1.0" encoding="utf-8"?>
<p:tagLst xmlns:p="http://schemas.openxmlformats.org/presentationml/2006/main">
  <p:tag name="AS_UNIQUEID" val="13166"/>
  <p:tag name="KSO_WM_BEAUTIFY_FLAG" val=""/>
</p:tagLst>
</file>

<file path=ppt/tags/tag266.xml><?xml version="1.0" encoding="utf-8"?>
<p:tagLst xmlns:p="http://schemas.openxmlformats.org/presentationml/2006/main">
  <p:tag name="AS_UNIQUEID" val="10759"/>
</p:tagLst>
</file>

<file path=ppt/tags/tag267.xml><?xml version="1.0" encoding="utf-8"?>
<p:tagLst xmlns:p="http://schemas.openxmlformats.org/presentationml/2006/main">
  <p:tag name="AS_UNIQUEID" val="10760"/>
</p:tagLst>
</file>

<file path=ppt/tags/tag268.xml><?xml version="1.0" encoding="utf-8"?>
<p:tagLst xmlns:p="http://schemas.openxmlformats.org/presentationml/2006/main">
  <p:tag name="AS_UNIQUEID" val="5949"/>
</p:tagLst>
</file>

<file path=ppt/tags/tag269.xml><?xml version="1.0" encoding="utf-8"?>
<p:tagLst xmlns:p="http://schemas.openxmlformats.org/presentationml/2006/main">
  <p:tag name="AS_UNIQUEID" val="521"/>
  <p:tag name="KSO_WM_BEAUTIFY_FLAG" val=""/>
</p:tagLst>
</file>

<file path=ppt/tags/tag27.xml><?xml version="1.0" encoding="utf-8"?>
<p:tagLst xmlns:p="http://schemas.openxmlformats.org/presentationml/2006/main">
  <p:tag name="AS_UNIQUEID" val="1526"/>
</p:tagLst>
</file>

<file path=ppt/tags/tag270.xml><?xml version="1.0" encoding="utf-8"?>
<p:tagLst xmlns:p="http://schemas.openxmlformats.org/presentationml/2006/main">
  <p:tag name="AS_UNIQUEID" val="523"/>
  <p:tag name="KSO_WM_BEAUTIFY_FLAG" val=""/>
</p:tagLst>
</file>

<file path=ppt/tags/tag271.xml><?xml version="1.0" encoding="utf-8"?>
<p:tagLst xmlns:p="http://schemas.openxmlformats.org/presentationml/2006/main">
  <p:tag name="AS_UNIQUEID" val="5950"/>
</p:tagLst>
</file>

<file path=ppt/tags/tag272.xml><?xml version="1.0" encoding="utf-8"?>
<p:tagLst xmlns:p="http://schemas.openxmlformats.org/presentationml/2006/main">
  <p:tag name="AS_UNIQUEID" val="515"/>
  <p:tag name="KSO_WM_BEAUTIFY_FLAG" val=""/>
</p:tagLst>
</file>

<file path=ppt/tags/tag273.xml><?xml version="1.0" encoding="utf-8"?>
<p:tagLst xmlns:p="http://schemas.openxmlformats.org/presentationml/2006/main">
  <p:tag name="AS_UNIQUEID" val="517"/>
  <p:tag name="KSO_WM_BEAUTIFY_FLAG" val=""/>
</p:tagLst>
</file>

<file path=ppt/tags/tag274.xml><?xml version="1.0" encoding="utf-8"?>
<p:tagLst xmlns:p="http://schemas.openxmlformats.org/presentationml/2006/main">
  <p:tag name="AS_UNIQUEID" val="518"/>
  <p:tag name="KSO_WM_BEAUTIFY_FLAG" val=""/>
</p:tagLst>
</file>

<file path=ppt/tags/tag275.xml><?xml version="1.0" encoding="utf-8"?>
<p:tagLst xmlns:p="http://schemas.openxmlformats.org/presentationml/2006/main">
  <p:tag name="AS_UNIQUEID" val="519"/>
  <p:tag name="KSO_WM_BEAUTIFY_FLAG" val=""/>
</p:tagLst>
</file>

<file path=ppt/tags/tag276.xml><?xml version="1.0" encoding="utf-8"?>
<p:tagLst xmlns:p="http://schemas.openxmlformats.org/presentationml/2006/main">
  <p:tag name="AS_UNIQUEID" val="520"/>
  <p:tag name="KSO_WM_BEAUTIFY_FLAG" val=""/>
</p:tagLst>
</file>

<file path=ppt/tags/tag277.xml><?xml version="1.0" encoding="utf-8"?>
<p:tagLst xmlns:p="http://schemas.openxmlformats.org/presentationml/2006/main">
  <p:tag name="AS_UNIQUEID" val="522"/>
  <p:tag name="KSO_WM_BEAUTIFY_FLAG" val=""/>
</p:tagLst>
</file>

<file path=ppt/tags/tag278.xml><?xml version="1.0" encoding="utf-8"?>
<p:tagLst xmlns:p="http://schemas.openxmlformats.org/presentationml/2006/main">
  <p:tag name="AS_UNIQUEID" val="524"/>
  <p:tag name="KSO_WM_BEAUTIFY_FLAG" val=""/>
</p:tagLst>
</file>

<file path=ppt/tags/tag279.xml><?xml version="1.0" encoding="utf-8"?>
<p:tagLst xmlns:p="http://schemas.openxmlformats.org/presentationml/2006/main">
  <p:tag name="AS_UNIQUEID" val="516"/>
  <p:tag name="KSO_WM_BEAUTIFY_FLAG" val=""/>
</p:tagLst>
</file>

<file path=ppt/tags/tag28.xml><?xml version="1.0" encoding="utf-8"?>
<p:tagLst xmlns:p="http://schemas.openxmlformats.org/presentationml/2006/main">
  <p:tag name="AS_UNIQUEID" val="1527"/>
</p:tagLst>
</file>

<file path=ppt/tags/tag280.xml><?xml version="1.0" encoding="utf-8"?>
<p:tagLst xmlns:p="http://schemas.openxmlformats.org/presentationml/2006/main">
  <p:tag name="AS_UNIQUEID" val="518"/>
  <p:tag name="KSO_WM_BEAUTIFY_FLAG" val=""/>
</p:tagLst>
</file>

<file path=ppt/tags/tag281.xml><?xml version="1.0" encoding="utf-8"?>
<p:tagLst xmlns:p="http://schemas.openxmlformats.org/presentationml/2006/main">
  <p:tag name="AS_UNIQUEID" val="6098"/>
  <p:tag name="KSO_WM_BEAUTIFY_FLAG" val=""/>
</p:tagLst>
</file>

<file path=ppt/tags/tag282.xml><?xml version="1.0" encoding="utf-8"?>
<p:tagLst xmlns:p="http://schemas.openxmlformats.org/presentationml/2006/main">
  <p:tag name="AS_UNIQUEID" val="6037"/>
  <p:tag name="KSO_WM_BEAUTIFY_FLAG" val=""/>
</p:tagLst>
</file>

<file path=ppt/tags/tag283.xml><?xml version="1.0" encoding="utf-8"?>
<p:tagLst xmlns:p="http://schemas.openxmlformats.org/presentationml/2006/main">
  <p:tag name="AS_UNIQUEID" val="6037"/>
  <p:tag name="KSO_WM_BEAUTIFY_FLAG" val=""/>
</p:tagLst>
</file>

<file path=ppt/tags/tag284.xml><?xml version="1.0" encoding="utf-8"?>
<p:tagLst xmlns:p="http://schemas.openxmlformats.org/presentationml/2006/main">
  <p:tag name="AS_UNIQUEID" val="6100"/>
  <p:tag name="KSO_WM_BEAUTIFY_FLAG" val=""/>
</p:tagLst>
</file>

<file path=ppt/tags/tag285.xml><?xml version="1.0" encoding="utf-8"?>
<p:tagLst xmlns:p="http://schemas.openxmlformats.org/presentationml/2006/main">
  <p:tag name="AS_UNIQUEID" val="13167"/>
</p:tagLst>
</file>

<file path=ppt/tags/tag286.xml><?xml version="1.0" encoding="utf-8"?>
<p:tagLst xmlns:p="http://schemas.openxmlformats.org/presentationml/2006/main">
  <p:tag name="AS_UNIQUEID" val="13168"/>
</p:tagLst>
</file>

<file path=ppt/tags/tag287.xml><?xml version="1.0" encoding="utf-8"?>
<p:tagLst xmlns:p="http://schemas.openxmlformats.org/presentationml/2006/main">
  <p:tag name="AS_UNIQUEID" val="13169"/>
</p:tagLst>
</file>

<file path=ppt/tags/tag288.xml><?xml version="1.0" encoding="utf-8"?>
<p:tagLst xmlns:p="http://schemas.openxmlformats.org/presentationml/2006/main">
  <p:tag name="AS_UNIQUEID" val="6101"/>
  <p:tag name="KSO_WM_BEAUTIFY_FLAG" val=""/>
</p:tagLst>
</file>

<file path=ppt/tags/tag289.xml><?xml version="1.0" encoding="utf-8"?>
<p:tagLst xmlns:p="http://schemas.openxmlformats.org/presentationml/2006/main">
  <p:tag name="AS_UNIQUEID" val="6101"/>
  <p:tag name="KSO_WM_BEAUTIFY_FLAG" val=""/>
</p:tagLst>
</file>

<file path=ppt/tags/tag29.xml><?xml version="1.0" encoding="utf-8"?>
<p:tagLst xmlns:p="http://schemas.openxmlformats.org/presentationml/2006/main">
  <p:tag name="AS_UNIQUEID" val="1528"/>
</p:tagLst>
</file>

<file path=ppt/tags/tag290.xml><?xml version="1.0" encoding="utf-8"?>
<p:tagLst xmlns:p="http://schemas.openxmlformats.org/presentationml/2006/main">
  <p:tag name="AS_UNIQUEID" val="6101"/>
  <p:tag name="KSO_WM_BEAUTIFY_FLAG" val=""/>
</p:tagLst>
</file>

<file path=ppt/tags/tag291.xml><?xml version="1.0" encoding="utf-8"?>
<p:tagLst xmlns:p="http://schemas.openxmlformats.org/presentationml/2006/main">
  <p:tag name="AS_UNIQUEID" val="13170"/>
</p:tagLst>
</file>

<file path=ppt/tags/tag292.xml><?xml version="1.0" encoding="utf-8"?>
<p:tagLst xmlns:p="http://schemas.openxmlformats.org/presentationml/2006/main">
  <p:tag name="AS_UNIQUEID" val="19194"/>
</p:tagLst>
</file>

<file path=ppt/tags/tag293.xml><?xml version="1.0" encoding="utf-8"?>
<p:tagLst xmlns:p="http://schemas.openxmlformats.org/presentationml/2006/main">
  <p:tag name="AS_UNIQUEID" val="1695"/>
</p:tagLst>
</file>

<file path=ppt/tags/tag294.xml><?xml version="1.0" encoding="utf-8"?>
<p:tagLst xmlns:p="http://schemas.openxmlformats.org/presentationml/2006/main">
  <p:tag name="AS_UNIQUEID" val="1697"/>
</p:tagLst>
</file>

<file path=ppt/tags/tag295.xml><?xml version="1.0" encoding="utf-8"?>
<p:tagLst xmlns:p="http://schemas.openxmlformats.org/presentationml/2006/main">
  <p:tag name="AS_UNIQUEID" val="1699"/>
</p:tagLst>
</file>

<file path=ppt/tags/tag296.xml><?xml version="1.0" encoding="utf-8"?>
<p:tagLst xmlns:p="http://schemas.openxmlformats.org/presentationml/2006/main">
  <p:tag name="AS_UNIQUEID" val="1696"/>
</p:tagLst>
</file>

<file path=ppt/tags/tag297.xml><?xml version="1.0" encoding="utf-8"?>
<p:tagLst xmlns:p="http://schemas.openxmlformats.org/presentationml/2006/main">
  <p:tag name="AS_UNIQUEID" val="1698"/>
</p:tagLst>
</file>

<file path=ppt/tags/tag298.xml><?xml version="1.0" encoding="utf-8"?>
<p:tagLst xmlns:p="http://schemas.openxmlformats.org/presentationml/2006/main">
  <p:tag name="AS_UNIQUEID" val="13172"/>
  <p:tag name="KSO_WM_BEAUTIFY_FLAG" val=""/>
</p:tagLst>
</file>

<file path=ppt/tags/tag299.xml><?xml version="1.0" encoding="utf-8"?>
<p:tagLst xmlns:p="http://schemas.openxmlformats.org/presentationml/2006/main">
  <p:tag name="AS_UNIQUEID" val="10759"/>
</p:tagLst>
</file>

<file path=ppt/tags/tag3.xml><?xml version="1.0" encoding="utf-8"?>
<p:tagLst xmlns:p="http://schemas.openxmlformats.org/presentationml/2006/main">
  <p:tag name="AS_UNIQUEID" val="1501"/>
</p:tagLst>
</file>

<file path=ppt/tags/tag30.xml><?xml version="1.0" encoding="utf-8"?>
<p:tagLst xmlns:p="http://schemas.openxmlformats.org/presentationml/2006/main">
  <p:tag name="AS_UNIQUEID" val="1529"/>
</p:tagLst>
</file>

<file path=ppt/tags/tag300.xml><?xml version="1.0" encoding="utf-8"?>
<p:tagLst xmlns:p="http://schemas.openxmlformats.org/presentationml/2006/main">
  <p:tag name="AS_UNIQUEID" val="10760"/>
</p:tagLst>
</file>

<file path=ppt/tags/tag301.xml><?xml version="1.0" encoding="utf-8"?>
<p:tagLst xmlns:p="http://schemas.openxmlformats.org/presentationml/2006/main">
  <p:tag name="AS_UNIQUEID" val="5949"/>
</p:tagLst>
</file>

<file path=ppt/tags/tag302.xml><?xml version="1.0" encoding="utf-8"?>
<p:tagLst xmlns:p="http://schemas.openxmlformats.org/presentationml/2006/main">
  <p:tag name="AS_UNIQUEID" val="521"/>
  <p:tag name="KSO_WM_BEAUTIFY_FLAG" val=""/>
</p:tagLst>
</file>

<file path=ppt/tags/tag303.xml><?xml version="1.0" encoding="utf-8"?>
<p:tagLst xmlns:p="http://schemas.openxmlformats.org/presentationml/2006/main">
  <p:tag name="AS_UNIQUEID" val="523"/>
  <p:tag name="KSO_WM_BEAUTIFY_FLAG" val=""/>
</p:tagLst>
</file>

<file path=ppt/tags/tag304.xml><?xml version="1.0" encoding="utf-8"?>
<p:tagLst xmlns:p="http://schemas.openxmlformats.org/presentationml/2006/main">
  <p:tag name="AS_UNIQUEID" val="5950"/>
</p:tagLst>
</file>

<file path=ppt/tags/tag305.xml><?xml version="1.0" encoding="utf-8"?>
<p:tagLst xmlns:p="http://schemas.openxmlformats.org/presentationml/2006/main">
  <p:tag name="AS_UNIQUEID" val="515"/>
  <p:tag name="KSO_WM_BEAUTIFY_FLAG" val=""/>
</p:tagLst>
</file>

<file path=ppt/tags/tag306.xml><?xml version="1.0" encoding="utf-8"?>
<p:tagLst xmlns:p="http://schemas.openxmlformats.org/presentationml/2006/main">
  <p:tag name="AS_UNIQUEID" val="517"/>
  <p:tag name="KSO_WM_BEAUTIFY_FLAG" val=""/>
</p:tagLst>
</file>

<file path=ppt/tags/tag307.xml><?xml version="1.0" encoding="utf-8"?>
<p:tagLst xmlns:p="http://schemas.openxmlformats.org/presentationml/2006/main">
  <p:tag name="AS_UNIQUEID" val="518"/>
  <p:tag name="KSO_WM_BEAUTIFY_FLAG" val=""/>
</p:tagLst>
</file>

<file path=ppt/tags/tag308.xml><?xml version="1.0" encoding="utf-8"?>
<p:tagLst xmlns:p="http://schemas.openxmlformats.org/presentationml/2006/main">
  <p:tag name="AS_UNIQUEID" val="519"/>
  <p:tag name="KSO_WM_BEAUTIFY_FLAG" val=""/>
</p:tagLst>
</file>

<file path=ppt/tags/tag309.xml><?xml version="1.0" encoding="utf-8"?>
<p:tagLst xmlns:p="http://schemas.openxmlformats.org/presentationml/2006/main">
  <p:tag name="AS_UNIQUEID" val="520"/>
  <p:tag name="KSO_WM_BEAUTIFY_FLAG" val=""/>
</p:tagLst>
</file>

<file path=ppt/tags/tag31.xml><?xml version="1.0" encoding="utf-8"?>
<p:tagLst xmlns:p="http://schemas.openxmlformats.org/presentationml/2006/main">
  <p:tag name="AS_UNIQUEID" val="1530"/>
</p:tagLst>
</file>

<file path=ppt/tags/tag310.xml><?xml version="1.0" encoding="utf-8"?>
<p:tagLst xmlns:p="http://schemas.openxmlformats.org/presentationml/2006/main">
  <p:tag name="AS_UNIQUEID" val="522"/>
  <p:tag name="KSO_WM_BEAUTIFY_FLAG" val=""/>
</p:tagLst>
</file>

<file path=ppt/tags/tag311.xml><?xml version="1.0" encoding="utf-8"?>
<p:tagLst xmlns:p="http://schemas.openxmlformats.org/presentationml/2006/main">
  <p:tag name="AS_UNIQUEID" val="524"/>
  <p:tag name="KSO_WM_BEAUTIFY_FLAG" val=""/>
</p:tagLst>
</file>

<file path=ppt/tags/tag312.xml><?xml version="1.0" encoding="utf-8"?>
<p:tagLst xmlns:p="http://schemas.openxmlformats.org/presentationml/2006/main">
  <p:tag name="AS_UNIQUEID" val="516"/>
  <p:tag name="KSO_WM_BEAUTIFY_FLAG" val=""/>
</p:tagLst>
</file>

<file path=ppt/tags/tag313.xml><?xml version="1.0" encoding="utf-8"?>
<p:tagLst xmlns:p="http://schemas.openxmlformats.org/presentationml/2006/main">
  <p:tag name="AS_UNIQUEID" val="518"/>
  <p:tag name="KSO_WM_BEAUTIFY_FLAG" val=""/>
</p:tagLst>
</file>

<file path=ppt/tags/tag314.xml><?xml version="1.0" encoding="utf-8"?>
<p:tagLst xmlns:p="http://schemas.openxmlformats.org/presentationml/2006/main">
  <p:tag name="AS_UNIQUEID" val="272"/>
  <p:tag name="KSO_WM_BEAUTIFY_FLAG" val=""/>
  <p:tag name="KSO_WM_UNIT_TABLE_BEAUTIFY" val="smartTable{9dc232df-dd46-4b1a-ac9f-c869b7ff101c}"/>
  <p:tag name="TABLE_ENDDRAG_ORIGIN_RECT" val="546*334"/>
  <p:tag name="TABLE_ENDDRAG_RECT" val="395*194*546*334"/>
</p:tagLst>
</file>

<file path=ppt/tags/tag315.xml><?xml version="1.0" encoding="utf-8"?>
<p:tagLst xmlns:p="http://schemas.openxmlformats.org/presentationml/2006/main">
  <p:tag name="AS_UNIQUEID" val="273"/>
  <p:tag name="KSO_WM_BEAUTIFY_FLAG" val=""/>
</p:tagLst>
</file>

<file path=ppt/tags/tag316.xml><?xml version="1.0" encoding="utf-8"?>
<p:tagLst xmlns:p="http://schemas.openxmlformats.org/presentationml/2006/main">
  <p:tag name="AS_UNIQUEID" val="280"/>
  <p:tag name="KSO_WM_BEAUTIFY_FLAG" val=""/>
</p:tagLst>
</file>

<file path=ppt/tags/tag317.xml><?xml version="1.0" encoding="utf-8"?>
<p:tagLst xmlns:p="http://schemas.openxmlformats.org/presentationml/2006/main">
  <p:tag name="AS_UNIQUEID" val="274"/>
  <p:tag name="KSO_WM_BEAUTIFY_FLAG" val=""/>
</p:tagLst>
</file>

<file path=ppt/tags/tag318.xml><?xml version="1.0" encoding="utf-8"?>
<p:tagLst xmlns:p="http://schemas.openxmlformats.org/presentationml/2006/main">
  <p:tag name="AS_UNIQUEID" val="278"/>
  <p:tag name="KSO_WM_BEAUTIFY_FLAG" val=""/>
</p:tagLst>
</file>

<file path=ppt/tags/tag319.xml><?xml version="1.0" encoding="utf-8"?>
<p:tagLst xmlns:p="http://schemas.openxmlformats.org/presentationml/2006/main">
  <p:tag name="AS_UNIQUEID" val="282"/>
  <p:tag name="KSO_WM_BEAUTIFY_FLAG" val=""/>
</p:tagLst>
</file>

<file path=ppt/tags/tag32.xml><?xml version="1.0" encoding="utf-8"?>
<p:tagLst xmlns:p="http://schemas.openxmlformats.org/presentationml/2006/main">
  <p:tag name="AS_UNIQUEID" val="1531"/>
</p:tagLst>
</file>

<file path=ppt/tags/tag320.xml><?xml version="1.0" encoding="utf-8"?>
<p:tagLst xmlns:p="http://schemas.openxmlformats.org/presentationml/2006/main">
  <p:tag name="AS_UNIQUEID" val="279"/>
  <p:tag name="KSO_WM_BEAUTIFY_FLAG" val=""/>
</p:tagLst>
</file>

<file path=ppt/tags/tag321.xml><?xml version="1.0" encoding="utf-8"?>
<p:tagLst xmlns:p="http://schemas.openxmlformats.org/presentationml/2006/main">
  <p:tag name="AS_UNIQUEID" val="275"/>
  <p:tag name="KSO_WM_BEAUTIFY_FLAG" val=""/>
</p:tagLst>
</file>

<file path=ppt/tags/tag322.xml><?xml version="1.0" encoding="utf-8"?>
<p:tagLst xmlns:p="http://schemas.openxmlformats.org/presentationml/2006/main">
  <p:tag name="AS_UNIQUEID" val="276"/>
  <p:tag name="KSO_WM_BEAUTIFY_FLAG" val=""/>
</p:tagLst>
</file>

<file path=ppt/tags/tag323.xml><?xml version="1.0" encoding="utf-8"?>
<p:tagLst xmlns:p="http://schemas.openxmlformats.org/presentationml/2006/main">
  <p:tag name="AS_UNIQUEID" val="283"/>
  <p:tag name="KSO_WM_BEAUTIFY_FLAG" val=""/>
</p:tagLst>
</file>

<file path=ppt/tags/tag324.xml><?xml version="1.0" encoding="utf-8"?>
<p:tagLst xmlns:p="http://schemas.openxmlformats.org/presentationml/2006/main">
  <p:tag name="AS_UNIQUEID" val="277"/>
  <p:tag name="KSO_WM_BEAUTIFY_FLAG" val=""/>
</p:tagLst>
</file>

<file path=ppt/tags/tag325.xml><?xml version="1.0" encoding="utf-8"?>
<p:tagLst xmlns:p="http://schemas.openxmlformats.org/presentationml/2006/main">
  <p:tag name="AS_UNIQUEID" val="281"/>
  <p:tag name="KSO_WM_BEAUTIFY_FLAG" val=""/>
</p:tagLst>
</file>

<file path=ppt/tags/tag326.xml><?xml version="1.0" encoding="utf-8"?>
<p:tagLst xmlns:p="http://schemas.openxmlformats.org/presentationml/2006/main">
  <p:tag name="AS_UNIQUEID" val="280"/>
  <p:tag name="KSO_WM_BEAUTIFY_FLAG" val=""/>
</p:tagLst>
</file>

<file path=ppt/tags/tag327.xml><?xml version="1.0" encoding="utf-8"?>
<p:tagLst xmlns:p="http://schemas.openxmlformats.org/presentationml/2006/main">
  <p:tag name="AS_UNIQUEID" val="10761"/>
  <p:tag name="KSO_WM_BEAUTIFY_FLAG" val=""/>
</p:tagLst>
</file>

<file path=ppt/tags/tag328.xml><?xml version="1.0" encoding="utf-8"?>
<p:tagLst xmlns:p="http://schemas.openxmlformats.org/presentationml/2006/main">
  <p:tag name="AS_UNIQUEID" val="13173"/>
</p:tagLst>
</file>

<file path=ppt/tags/tag329.xml><?xml version="1.0" encoding="utf-8"?>
<p:tagLst xmlns:p="http://schemas.openxmlformats.org/presentationml/2006/main">
  <p:tag name="AS_UNIQUEID" val="13174"/>
</p:tagLst>
</file>

<file path=ppt/tags/tag33.xml><?xml version="1.0" encoding="utf-8"?>
<p:tagLst xmlns:p="http://schemas.openxmlformats.org/presentationml/2006/main">
  <p:tag name="AS_UNIQUEID" val="1532"/>
</p:tagLst>
</file>

<file path=ppt/tags/tag330.xml><?xml version="1.0" encoding="utf-8"?>
<p:tagLst xmlns:p="http://schemas.openxmlformats.org/presentationml/2006/main">
  <p:tag name="AS_UNIQUEID" val="13175"/>
</p:tagLst>
</file>

<file path=ppt/tags/tag331.xml><?xml version="1.0" encoding="utf-8"?>
<p:tagLst xmlns:p="http://schemas.openxmlformats.org/presentationml/2006/main">
  <p:tag name="AS_UNIQUEID" val="13176"/>
</p:tagLst>
</file>

<file path=ppt/tags/tag332.xml><?xml version="1.0" encoding="utf-8"?>
<p:tagLst xmlns:p="http://schemas.openxmlformats.org/presentationml/2006/main">
  <p:tag name="AS_UNIQUEID" val="13177"/>
</p:tagLst>
</file>

<file path=ppt/tags/tag333.xml><?xml version="1.0" encoding="utf-8"?>
<p:tagLst xmlns:p="http://schemas.openxmlformats.org/presentationml/2006/main">
  <p:tag name="AS_UNIQUEID" val="13178"/>
</p:tagLst>
</file>

<file path=ppt/tags/tag334.xml><?xml version="1.0" encoding="utf-8"?>
<p:tagLst xmlns:p="http://schemas.openxmlformats.org/presentationml/2006/main">
  <p:tag name="AS_UNIQUEID" val="19194"/>
</p:tagLst>
</file>

<file path=ppt/tags/tag335.xml><?xml version="1.0" encoding="utf-8"?>
<p:tagLst xmlns:p="http://schemas.openxmlformats.org/presentationml/2006/main">
  <p:tag name="AS_UNIQUEID" val="1695"/>
</p:tagLst>
</file>

<file path=ppt/tags/tag336.xml><?xml version="1.0" encoding="utf-8"?>
<p:tagLst xmlns:p="http://schemas.openxmlformats.org/presentationml/2006/main">
  <p:tag name="AS_UNIQUEID" val="1697"/>
</p:tagLst>
</file>

<file path=ppt/tags/tag337.xml><?xml version="1.0" encoding="utf-8"?>
<p:tagLst xmlns:p="http://schemas.openxmlformats.org/presentationml/2006/main">
  <p:tag name="AS_UNIQUEID" val="1699"/>
</p:tagLst>
</file>

<file path=ppt/tags/tag338.xml><?xml version="1.0" encoding="utf-8"?>
<p:tagLst xmlns:p="http://schemas.openxmlformats.org/presentationml/2006/main">
  <p:tag name="AS_UNIQUEID" val="1696"/>
</p:tagLst>
</file>

<file path=ppt/tags/tag339.xml><?xml version="1.0" encoding="utf-8"?>
<p:tagLst xmlns:p="http://schemas.openxmlformats.org/presentationml/2006/main">
  <p:tag name="AS_UNIQUEID" val="1698"/>
</p:tagLst>
</file>

<file path=ppt/tags/tag34.xml><?xml version="1.0" encoding="utf-8"?>
<p:tagLst xmlns:p="http://schemas.openxmlformats.org/presentationml/2006/main">
  <p:tag name="AS_UNIQUEID" val="1533"/>
</p:tagLst>
</file>

<file path=ppt/tags/tag340.xml><?xml version="1.0" encoding="utf-8"?>
<p:tagLst xmlns:p="http://schemas.openxmlformats.org/presentationml/2006/main">
  <p:tag name="AS_UNIQUEID" val="10759"/>
</p:tagLst>
</file>

<file path=ppt/tags/tag341.xml><?xml version="1.0" encoding="utf-8"?>
<p:tagLst xmlns:p="http://schemas.openxmlformats.org/presentationml/2006/main">
  <p:tag name="AS_UNIQUEID" val="10760"/>
</p:tagLst>
</file>

<file path=ppt/tags/tag342.xml><?xml version="1.0" encoding="utf-8"?>
<p:tagLst xmlns:p="http://schemas.openxmlformats.org/presentationml/2006/main">
  <p:tag name="AS_UNIQUEID" val="5949"/>
</p:tagLst>
</file>

<file path=ppt/tags/tag343.xml><?xml version="1.0" encoding="utf-8"?>
<p:tagLst xmlns:p="http://schemas.openxmlformats.org/presentationml/2006/main">
  <p:tag name="AS_UNIQUEID" val="521"/>
  <p:tag name="KSO_WM_BEAUTIFY_FLAG" val=""/>
</p:tagLst>
</file>

<file path=ppt/tags/tag344.xml><?xml version="1.0" encoding="utf-8"?>
<p:tagLst xmlns:p="http://schemas.openxmlformats.org/presentationml/2006/main">
  <p:tag name="AS_UNIQUEID" val="523"/>
  <p:tag name="KSO_WM_BEAUTIFY_FLAG" val=""/>
</p:tagLst>
</file>

<file path=ppt/tags/tag345.xml><?xml version="1.0" encoding="utf-8"?>
<p:tagLst xmlns:p="http://schemas.openxmlformats.org/presentationml/2006/main">
  <p:tag name="AS_UNIQUEID" val="5950"/>
</p:tagLst>
</file>

<file path=ppt/tags/tag346.xml><?xml version="1.0" encoding="utf-8"?>
<p:tagLst xmlns:p="http://schemas.openxmlformats.org/presentationml/2006/main">
  <p:tag name="AS_UNIQUEID" val="515"/>
  <p:tag name="KSO_WM_BEAUTIFY_FLAG" val=""/>
</p:tagLst>
</file>

<file path=ppt/tags/tag347.xml><?xml version="1.0" encoding="utf-8"?>
<p:tagLst xmlns:p="http://schemas.openxmlformats.org/presentationml/2006/main">
  <p:tag name="AS_UNIQUEID" val="517"/>
  <p:tag name="KSO_WM_BEAUTIFY_FLAG" val=""/>
</p:tagLst>
</file>

<file path=ppt/tags/tag348.xml><?xml version="1.0" encoding="utf-8"?>
<p:tagLst xmlns:p="http://schemas.openxmlformats.org/presentationml/2006/main">
  <p:tag name="AS_UNIQUEID" val="519"/>
  <p:tag name="KSO_WM_BEAUTIFY_FLAG" val=""/>
</p:tagLst>
</file>

<file path=ppt/tags/tag349.xml><?xml version="1.0" encoding="utf-8"?>
<p:tagLst xmlns:p="http://schemas.openxmlformats.org/presentationml/2006/main">
  <p:tag name="AS_UNIQUEID" val="520"/>
  <p:tag name="KSO_WM_BEAUTIFY_FLAG" val=""/>
</p:tagLst>
</file>

<file path=ppt/tags/tag35.xml><?xml version="1.0" encoding="utf-8"?>
<p:tagLst xmlns:p="http://schemas.openxmlformats.org/presentationml/2006/main">
  <p:tag name="AS_UNIQUEID" val="1534"/>
</p:tagLst>
</file>

<file path=ppt/tags/tag350.xml><?xml version="1.0" encoding="utf-8"?>
<p:tagLst xmlns:p="http://schemas.openxmlformats.org/presentationml/2006/main">
  <p:tag name="AS_UNIQUEID" val="522"/>
  <p:tag name="KSO_WM_BEAUTIFY_FLAG" val=""/>
</p:tagLst>
</file>

<file path=ppt/tags/tag351.xml><?xml version="1.0" encoding="utf-8"?>
<p:tagLst xmlns:p="http://schemas.openxmlformats.org/presentationml/2006/main">
  <p:tag name="AS_UNIQUEID" val="524"/>
  <p:tag name="KSO_WM_BEAUTIFY_FLAG" val=""/>
</p:tagLst>
</file>

<file path=ppt/tags/tag352.xml><?xml version="1.0" encoding="utf-8"?>
<p:tagLst xmlns:p="http://schemas.openxmlformats.org/presentationml/2006/main">
  <p:tag name="AS_UNIQUEID" val="516"/>
  <p:tag name="KSO_WM_BEAUTIFY_FLAG" val=""/>
</p:tagLst>
</file>

<file path=ppt/tags/tag353.xml><?xml version="1.0" encoding="utf-8"?>
<p:tagLst xmlns:p="http://schemas.openxmlformats.org/presentationml/2006/main">
  <p:tag name="AS_UNIQUEID" val="518"/>
  <p:tag name="KSO_WM_BEAUTIFY_FLAG" val=""/>
</p:tagLst>
</file>

<file path=ppt/tags/tag354.xml><?xml version="1.0" encoding="utf-8"?>
<p:tagLst xmlns:p="http://schemas.openxmlformats.org/presentationml/2006/main">
  <p:tag name="AS_UNIQUEID" val="520"/>
  <p:tag name="KSO_WM_BEAUTIFY_FLAG" val=""/>
</p:tagLst>
</file>

<file path=ppt/tags/tag355.xml><?xml version="1.0" encoding="utf-8"?>
<p:tagLst xmlns:p="http://schemas.openxmlformats.org/presentationml/2006/main">
  <p:tag name="AS_UNIQUEID" val="518"/>
  <p:tag name="KSO_WM_BEAUTIFY_FLAG" val=""/>
</p:tagLst>
</file>

<file path=ppt/tags/tag356.xml><?xml version="1.0" encoding="utf-8"?>
<p:tagLst xmlns:p="http://schemas.openxmlformats.org/presentationml/2006/main">
  <p:tag name="AS_UNIQUEID" val="1043"/>
</p:tagLst>
</file>

<file path=ppt/tags/tag357.xml><?xml version="1.0" encoding="utf-8"?>
<p:tagLst xmlns:p="http://schemas.openxmlformats.org/presentationml/2006/main">
  <p:tag name="AS_UNIQUEID" val="1044"/>
</p:tagLst>
</file>

<file path=ppt/tags/tag358.xml><?xml version="1.0" encoding="utf-8"?>
<p:tagLst xmlns:p="http://schemas.openxmlformats.org/presentationml/2006/main">
  <p:tag name="AS_UNIQUEID" val="1045"/>
  <p:tag name="KSO_WM_BEAUTIFY_FLAG" val=""/>
</p:tagLst>
</file>

<file path=ppt/tags/tag359.xml><?xml version="1.0" encoding="utf-8"?>
<p:tagLst xmlns:p="http://schemas.openxmlformats.org/presentationml/2006/main">
  <p:tag name="AS_UNIQUEID" val="1046"/>
</p:tagLst>
</file>

<file path=ppt/tags/tag36.xml><?xml version="1.0" encoding="utf-8"?>
<p:tagLst xmlns:p="http://schemas.openxmlformats.org/presentationml/2006/main">
  <p:tag name="AS_UNIQUEID" val="1535"/>
</p:tagLst>
</file>

<file path=ppt/tags/tag360.xml><?xml version="1.0" encoding="utf-8"?>
<p:tagLst xmlns:p="http://schemas.openxmlformats.org/presentationml/2006/main">
  <p:tag name="AS_UNIQUEID" val="1047"/>
  <p:tag name="KSO_WM_BEAUTIFY_FLAG" val=""/>
</p:tagLst>
</file>

<file path=ppt/tags/tag361.xml><?xml version="1.0" encoding="utf-8"?>
<p:tagLst xmlns:p="http://schemas.openxmlformats.org/presentationml/2006/main">
  <p:tag name="AS_UNIQUEID" val="1048"/>
  <p:tag name="KSO_WM_BEAUTIFY_FLAG" val=""/>
</p:tagLst>
</file>

<file path=ppt/tags/tag362.xml><?xml version="1.0" encoding="utf-8"?>
<p:tagLst xmlns:p="http://schemas.openxmlformats.org/presentationml/2006/main">
  <p:tag name="AS_UNIQUEID" val="1049"/>
</p:tagLst>
</file>

<file path=ppt/tags/tag363.xml><?xml version="1.0" encoding="utf-8"?>
<p:tagLst xmlns:p="http://schemas.openxmlformats.org/presentationml/2006/main">
  <p:tag name="AS_UNIQUEID" val="1050"/>
  <p:tag name="KSO_WM_BEAUTIFY_FLAG" val=""/>
</p:tagLst>
</file>

<file path=ppt/tags/tag364.xml><?xml version="1.0" encoding="utf-8"?>
<p:tagLst xmlns:p="http://schemas.openxmlformats.org/presentationml/2006/main">
  <p:tag name="AS_UNIQUEID" val="1051"/>
  <p:tag name="KSO_WM_BEAUTIFY_FLAG" val=""/>
</p:tagLst>
</file>

<file path=ppt/tags/tag365.xml><?xml version="1.0" encoding="utf-8"?>
<p:tagLst xmlns:p="http://schemas.openxmlformats.org/presentationml/2006/main">
  <p:tag name="AS_UNIQUEID" val="1052"/>
  <p:tag name="KSO_WM_BEAUTIFY_FLAG" val=""/>
</p:tagLst>
</file>

<file path=ppt/tags/tag366.xml><?xml version="1.0" encoding="utf-8"?>
<p:tagLst xmlns:p="http://schemas.openxmlformats.org/presentationml/2006/main">
  <p:tag name="AS_UNIQUEID" val="1053"/>
  <p:tag name="KSO_WM_BEAUTIFY_FLAG" val=""/>
</p:tagLst>
</file>

<file path=ppt/tags/tag367.xml><?xml version="1.0" encoding="utf-8"?>
<p:tagLst xmlns:p="http://schemas.openxmlformats.org/presentationml/2006/main">
  <p:tag name="AS_UNIQUEID" val="1054"/>
  <p:tag name="KSO_WM_BEAUTIFY_FLAG" val=""/>
</p:tagLst>
</file>

<file path=ppt/tags/tag368.xml><?xml version="1.0" encoding="utf-8"?>
<p:tagLst xmlns:p="http://schemas.openxmlformats.org/presentationml/2006/main">
  <p:tag name="AS_UNIQUEID" val="1055"/>
  <p:tag name="KSO_WM_BEAUTIFY_FLAG" val=""/>
</p:tagLst>
</file>

<file path=ppt/tags/tag369.xml><?xml version="1.0" encoding="utf-8"?>
<p:tagLst xmlns:p="http://schemas.openxmlformats.org/presentationml/2006/main">
  <p:tag name="AS_UNIQUEID" val="1056"/>
  <p:tag name="KSO_WM_BEAUTIFY_FLAG" val=""/>
</p:tagLst>
</file>

<file path=ppt/tags/tag37.xml><?xml version="1.0" encoding="utf-8"?>
<p:tagLst xmlns:p="http://schemas.openxmlformats.org/presentationml/2006/main">
  <p:tag name="AS_UNIQUEID" val="1536"/>
</p:tagLst>
</file>

<file path=ppt/tags/tag370.xml><?xml version="1.0" encoding="utf-8"?>
<p:tagLst xmlns:p="http://schemas.openxmlformats.org/presentationml/2006/main">
  <p:tag name="AS_UNIQUEID" val="1057"/>
  <p:tag name="KSO_WM_BEAUTIFY_FLAG" val=""/>
</p:tagLst>
</file>

<file path=ppt/tags/tag371.xml><?xml version="1.0" encoding="utf-8"?>
<p:tagLst xmlns:p="http://schemas.openxmlformats.org/presentationml/2006/main">
  <p:tag name="AS_UNIQUEID" val="1058"/>
  <p:tag name="KSO_WM_BEAUTIFY_FLAG" val=""/>
</p:tagLst>
</file>

<file path=ppt/tags/tag372.xml><?xml version="1.0" encoding="utf-8"?>
<p:tagLst xmlns:p="http://schemas.openxmlformats.org/presentationml/2006/main">
  <p:tag name="AS_UNIQUEID" val="1060"/>
</p:tagLst>
</file>

<file path=ppt/tags/tag373.xml><?xml version="1.0" encoding="utf-8"?>
<p:tagLst xmlns:p="http://schemas.openxmlformats.org/presentationml/2006/main">
  <p:tag name="AS_UNIQUEID" val="1061"/>
  <p:tag name="KSO_WM_BEAUTIFY_FLAG" val=""/>
</p:tagLst>
</file>

<file path=ppt/tags/tag374.xml><?xml version="1.0" encoding="utf-8"?>
<p:tagLst xmlns:p="http://schemas.openxmlformats.org/presentationml/2006/main">
  <p:tag name="AS_UNIQUEID" val="1062"/>
</p:tagLst>
</file>

<file path=ppt/tags/tag375.xml><?xml version="1.0" encoding="utf-8"?>
<p:tagLst xmlns:p="http://schemas.openxmlformats.org/presentationml/2006/main">
  <p:tag name="AS_UNIQUEID" val="1063"/>
</p:tagLst>
</file>

<file path=ppt/tags/tag376.xml><?xml version="1.0" encoding="utf-8"?>
<p:tagLst xmlns:p="http://schemas.openxmlformats.org/presentationml/2006/main">
  <p:tag name="AS_UNIQUEID" val="1064"/>
  <p:tag name="KSO_WM_BEAUTIFY_FLAG" val=""/>
</p:tagLst>
</file>

<file path=ppt/tags/tag377.xml><?xml version="1.0" encoding="utf-8"?>
<p:tagLst xmlns:p="http://schemas.openxmlformats.org/presentationml/2006/main">
  <p:tag name="AS_UNIQUEID" val="1065"/>
  <p:tag name="KSO_WM_BEAUTIFY_FLAG" val=""/>
</p:tagLst>
</file>

<file path=ppt/tags/tag378.xml><?xml version="1.0" encoding="utf-8"?>
<p:tagLst xmlns:p="http://schemas.openxmlformats.org/presentationml/2006/main">
  <p:tag name="AS_UNIQUEID" val="1066"/>
</p:tagLst>
</file>

<file path=ppt/tags/tag379.xml><?xml version="1.0" encoding="utf-8"?>
<p:tagLst xmlns:p="http://schemas.openxmlformats.org/presentationml/2006/main">
  <p:tag name="AS_UNIQUEID" val="1067"/>
  <p:tag name="KSO_WM_BEAUTIFY_FLAG" val=""/>
</p:tagLst>
</file>

<file path=ppt/tags/tag38.xml><?xml version="1.0" encoding="utf-8"?>
<p:tagLst xmlns:p="http://schemas.openxmlformats.org/presentationml/2006/main">
  <p:tag name="AS_UNIQUEID" val="1537"/>
</p:tagLst>
</file>

<file path=ppt/tags/tag380.xml><?xml version="1.0" encoding="utf-8"?>
<p:tagLst xmlns:p="http://schemas.openxmlformats.org/presentationml/2006/main">
  <p:tag name="AS_UNIQUEID" val="1068"/>
  <p:tag name="KSO_WM_BEAUTIFY_FLAG" val=""/>
</p:tagLst>
</file>

<file path=ppt/tags/tag381.xml><?xml version="1.0" encoding="utf-8"?>
<p:tagLst xmlns:p="http://schemas.openxmlformats.org/presentationml/2006/main">
  <p:tag name="AS_UNIQUEID" val="1069"/>
  <p:tag name="KSO_WM_BEAUTIFY_FLAG" val=""/>
</p:tagLst>
</file>

<file path=ppt/tags/tag382.xml><?xml version="1.0" encoding="utf-8"?>
<p:tagLst xmlns:p="http://schemas.openxmlformats.org/presentationml/2006/main">
  <p:tag name="AS_UNIQUEID" val="1070"/>
</p:tagLst>
</file>

<file path=ppt/tags/tag383.xml><?xml version="1.0" encoding="utf-8"?>
<p:tagLst xmlns:p="http://schemas.openxmlformats.org/presentationml/2006/main">
  <p:tag name="AS_UNIQUEID" val="1071"/>
  <p:tag name="KSO_WM_BEAUTIFY_FLAG" val=""/>
</p:tagLst>
</file>

<file path=ppt/tags/tag384.xml><?xml version="1.0" encoding="utf-8"?>
<p:tagLst xmlns:p="http://schemas.openxmlformats.org/presentationml/2006/main">
  <p:tag name="AS_UNIQUEID" val="1072"/>
  <p:tag name="KSO_WM_BEAUTIFY_FLAG" val=""/>
</p:tagLst>
</file>

<file path=ppt/tags/tag385.xml><?xml version="1.0" encoding="utf-8"?>
<p:tagLst xmlns:p="http://schemas.openxmlformats.org/presentationml/2006/main">
  <p:tag name="AS_UNIQUEID" val="1073"/>
  <p:tag name="KSO_WM_BEAUTIFY_FLAG" val=""/>
</p:tagLst>
</file>

<file path=ppt/tags/tag386.xml><?xml version="1.0" encoding="utf-8"?>
<p:tagLst xmlns:p="http://schemas.openxmlformats.org/presentationml/2006/main">
  <p:tag name="AS_UNIQUEID" val="1074"/>
  <p:tag name="KSO_WM_BEAUTIFY_FLAG" val=""/>
</p:tagLst>
</file>

<file path=ppt/tags/tag387.xml><?xml version="1.0" encoding="utf-8"?>
<p:tagLst xmlns:p="http://schemas.openxmlformats.org/presentationml/2006/main">
  <p:tag name="AS_UNIQUEID" val="1075"/>
  <p:tag name="KSO_WM_BEAUTIFY_FLAG" val=""/>
</p:tagLst>
</file>

<file path=ppt/tags/tag388.xml><?xml version="1.0" encoding="utf-8"?>
<p:tagLst xmlns:p="http://schemas.openxmlformats.org/presentationml/2006/main">
  <p:tag name="AS_UNIQUEID" val="1076"/>
  <p:tag name="KSO_WM_BEAUTIFY_FLAG" val=""/>
</p:tagLst>
</file>

<file path=ppt/tags/tag389.xml><?xml version="1.0" encoding="utf-8"?>
<p:tagLst xmlns:p="http://schemas.openxmlformats.org/presentationml/2006/main">
  <p:tag name="AS_UNIQUEID" val="1077"/>
  <p:tag name="KSO_WM_BEAUTIFY_FLAG" val=""/>
</p:tagLst>
</file>

<file path=ppt/tags/tag39.xml><?xml version="1.0" encoding="utf-8"?>
<p:tagLst xmlns:p="http://schemas.openxmlformats.org/presentationml/2006/main">
  <p:tag name="AS_UNIQUEID" val="1538"/>
</p:tagLst>
</file>

<file path=ppt/tags/tag390.xml><?xml version="1.0" encoding="utf-8"?>
<p:tagLst xmlns:p="http://schemas.openxmlformats.org/presentationml/2006/main">
  <p:tag name="AS_UNIQUEID" val="1078"/>
  <p:tag name="KSO_WM_BEAUTIFY_FLAG" val=""/>
</p:tagLst>
</file>

<file path=ppt/tags/tag391.xml><?xml version="1.0" encoding="utf-8"?>
<p:tagLst xmlns:p="http://schemas.openxmlformats.org/presentationml/2006/main">
  <p:tag name="AS_UNIQUEID" val="1079"/>
  <p:tag name="KSO_WM_BEAUTIFY_FLAG" val=""/>
</p:tagLst>
</file>

<file path=ppt/tags/tag392.xml><?xml version="1.0" encoding="utf-8"?>
<p:tagLst xmlns:p="http://schemas.openxmlformats.org/presentationml/2006/main">
  <p:tag name="AS_UNIQUEID" val="1080"/>
</p:tagLst>
</file>

<file path=ppt/tags/tag393.xml><?xml version="1.0" encoding="utf-8"?>
<p:tagLst xmlns:p="http://schemas.openxmlformats.org/presentationml/2006/main">
  <p:tag name="AS_UNIQUEID" val="1081"/>
  <p:tag name="KSO_WM_BEAUTIFY_FLAG" val=""/>
</p:tagLst>
</file>

<file path=ppt/tags/tag394.xml><?xml version="1.0" encoding="utf-8"?>
<p:tagLst xmlns:p="http://schemas.openxmlformats.org/presentationml/2006/main">
  <p:tag name="AS_UNIQUEID" val="1082"/>
</p:tagLst>
</file>

<file path=ppt/tags/tag395.xml><?xml version="1.0" encoding="utf-8"?>
<p:tagLst xmlns:p="http://schemas.openxmlformats.org/presentationml/2006/main">
  <p:tag name="AS_UNIQUEID" val="1083"/>
</p:tagLst>
</file>

<file path=ppt/tags/tag396.xml><?xml version="1.0" encoding="utf-8"?>
<p:tagLst xmlns:p="http://schemas.openxmlformats.org/presentationml/2006/main">
  <p:tag name="AS_UNIQUEID" val="1084"/>
  <p:tag name="KSO_WM_BEAUTIFY_FLAG" val=""/>
</p:tagLst>
</file>

<file path=ppt/tags/tag397.xml><?xml version="1.0" encoding="utf-8"?>
<p:tagLst xmlns:p="http://schemas.openxmlformats.org/presentationml/2006/main">
  <p:tag name="AS_UNIQUEID" val="1085"/>
  <p:tag name="KSO_WM_BEAUTIFY_FLAG" val=""/>
</p:tagLst>
</file>

<file path=ppt/tags/tag398.xml><?xml version="1.0" encoding="utf-8"?>
<p:tagLst xmlns:p="http://schemas.openxmlformats.org/presentationml/2006/main">
  <p:tag name="AS_UNIQUEID" val="1086"/>
</p:tagLst>
</file>

<file path=ppt/tags/tag399.xml><?xml version="1.0" encoding="utf-8"?>
<p:tagLst xmlns:p="http://schemas.openxmlformats.org/presentationml/2006/main">
  <p:tag name="AS_UNIQUEID" val="1087"/>
  <p:tag name="KSO_WM_BEAUTIFY_FLAG" val=""/>
</p:tagLst>
</file>

<file path=ppt/tags/tag4.xml><?xml version="1.0" encoding="utf-8"?>
<p:tagLst xmlns:p="http://schemas.openxmlformats.org/presentationml/2006/main">
  <p:tag name="AS_UNIQUEID" val="1502"/>
</p:tagLst>
</file>

<file path=ppt/tags/tag40.xml><?xml version="1.0" encoding="utf-8"?>
<p:tagLst xmlns:p="http://schemas.openxmlformats.org/presentationml/2006/main">
  <p:tag name="AS_UNIQUEID" val="1540"/>
</p:tagLst>
</file>

<file path=ppt/tags/tag400.xml><?xml version="1.0" encoding="utf-8"?>
<p:tagLst xmlns:p="http://schemas.openxmlformats.org/presentationml/2006/main">
  <p:tag name="AS_UNIQUEID" val="1088"/>
  <p:tag name="KSO_WM_BEAUTIFY_FLAG" val=""/>
</p:tagLst>
</file>

<file path=ppt/tags/tag401.xml><?xml version="1.0" encoding="utf-8"?>
<p:tagLst xmlns:p="http://schemas.openxmlformats.org/presentationml/2006/main">
  <p:tag name="AS_UNIQUEID" val="1089"/>
  <p:tag name="KSO_WM_BEAUTIFY_FLAG" val=""/>
</p:tagLst>
</file>

<file path=ppt/tags/tag402.xml><?xml version="1.0" encoding="utf-8"?>
<p:tagLst xmlns:p="http://schemas.openxmlformats.org/presentationml/2006/main">
  <p:tag name="AS_UNIQUEID" val="1090"/>
</p:tagLst>
</file>

<file path=ppt/tags/tag403.xml><?xml version="1.0" encoding="utf-8"?>
<p:tagLst xmlns:p="http://schemas.openxmlformats.org/presentationml/2006/main">
  <p:tag name="AS_UNIQUEID" val="1091"/>
  <p:tag name="KSO_WM_BEAUTIFY_FLAG" val=""/>
</p:tagLst>
</file>

<file path=ppt/tags/tag404.xml><?xml version="1.0" encoding="utf-8"?>
<p:tagLst xmlns:p="http://schemas.openxmlformats.org/presentationml/2006/main">
  <p:tag name="AS_UNIQUEID" val="1092"/>
  <p:tag name="KSO_WM_BEAUTIFY_FLAG" val=""/>
</p:tagLst>
</file>

<file path=ppt/tags/tag405.xml><?xml version="1.0" encoding="utf-8"?>
<p:tagLst xmlns:p="http://schemas.openxmlformats.org/presentationml/2006/main">
  <p:tag name="AS_UNIQUEID" val="1093"/>
  <p:tag name="KSO_WM_BEAUTIFY_FLAG" val=""/>
</p:tagLst>
</file>

<file path=ppt/tags/tag406.xml><?xml version="1.0" encoding="utf-8"?>
<p:tagLst xmlns:p="http://schemas.openxmlformats.org/presentationml/2006/main">
  <p:tag name="AS_UNIQUEID" val="1094"/>
  <p:tag name="KSO_WM_BEAUTIFY_FLAG" val=""/>
</p:tagLst>
</file>

<file path=ppt/tags/tag407.xml><?xml version="1.0" encoding="utf-8"?>
<p:tagLst xmlns:p="http://schemas.openxmlformats.org/presentationml/2006/main">
  <p:tag name="AS_UNIQUEID" val="1095"/>
  <p:tag name="KSO_WM_BEAUTIFY_FLAG" val=""/>
</p:tagLst>
</file>

<file path=ppt/tags/tag408.xml><?xml version="1.0" encoding="utf-8"?>
<p:tagLst xmlns:p="http://schemas.openxmlformats.org/presentationml/2006/main">
  <p:tag name="AS_UNIQUEID" val="1096"/>
  <p:tag name="KSO_WM_BEAUTIFY_FLAG" val=""/>
</p:tagLst>
</file>

<file path=ppt/tags/tag409.xml><?xml version="1.0" encoding="utf-8"?>
<p:tagLst xmlns:p="http://schemas.openxmlformats.org/presentationml/2006/main">
  <p:tag name="AS_UNIQUEID" val="1097"/>
  <p:tag name="KSO_WM_BEAUTIFY_FLAG" val=""/>
</p:tagLst>
</file>

<file path=ppt/tags/tag41.xml><?xml version="1.0" encoding="utf-8"?>
<p:tagLst xmlns:p="http://schemas.openxmlformats.org/presentationml/2006/main">
  <p:tag name="AS_UNIQUEID" val="1541"/>
</p:tagLst>
</file>

<file path=ppt/tags/tag410.xml><?xml version="1.0" encoding="utf-8"?>
<p:tagLst xmlns:p="http://schemas.openxmlformats.org/presentationml/2006/main">
  <p:tag name="AS_UNIQUEID" val="1098"/>
  <p:tag name="KSO_WM_BEAUTIFY_FLAG" val=""/>
</p:tagLst>
</file>

<file path=ppt/tags/tag411.xml><?xml version="1.0" encoding="utf-8"?>
<p:tagLst xmlns:p="http://schemas.openxmlformats.org/presentationml/2006/main">
  <p:tag name="AS_UNIQUEID" val="1099"/>
  <p:tag name="KSO_WM_BEAUTIFY_FLAG" val=""/>
</p:tagLst>
</file>

<file path=ppt/tags/tag412.xml><?xml version="1.0" encoding="utf-8"?>
<p:tagLst xmlns:p="http://schemas.openxmlformats.org/presentationml/2006/main">
  <p:tag name="AS_UNIQUEID" val="1100"/>
</p:tagLst>
</file>

<file path=ppt/tags/tag413.xml><?xml version="1.0" encoding="utf-8"?>
<p:tagLst xmlns:p="http://schemas.openxmlformats.org/presentationml/2006/main">
  <p:tag name="AS_UNIQUEID" val="1101"/>
  <p:tag name="KSO_WM_BEAUTIFY_FLAG" val=""/>
</p:tagLst>
</file>

<file path=ppt/tags/tag414.xml><?xml version="1.0" encoding="utf-8"?>
<p:tagLst xmlns:p="http://schemas.openxmlformats.org/presentationml/2006/main">
  <p:tag name="AS_UNIQUEID" val="1102"/>
</p:tagLst>
</file>

<file path=ppt/tags/tag415.xml><?xml version="1.0" encoding="utf-8"?>
<p:tagLst xmlns:p="http://schemas.openxmlformats.org/presentationml/2006/main">
  <p:tag name="AS_UNIQUEID" val="1103"/>
</p:tagLst>
</file>

<file path=ppt/tags/tag416.xml><?xml version="1.0" encoding="utf-8"?>
<p:tagLst xmlns:p="http://schemas.openxmlformats.org/presentationml/2006/main">
  <p:tag name="AS_UNIQUEID" val="1104"/>
  <p:tag name="KSO_WM_BEAUTIFY_FLAG" val=""/>
</p:tagLst>
</file>

<file path=ppt/tags/tag417.xml><?xml version="1.0" encoding="utf-8"?>
<p:tagLst xmlns:p="http://schemas.openxmlformats.org/presentationml/2006/main">
  <p:tag name="AS_UNIQUEID" val="1105"/>
  <p:tag name="KSO_WM_BEAUTIFY_FLAG" val=""/>
</p:tagLst>
</file>

<file path=ppt/tags/tag418.xml><?xml version="1.0" encoding="utf-8"?>
<p:tagLst xmlns:p="http://schemas.openxmlformats.org/presentationml/2006/main">
  <p:tag name="AS_UNIQUEID" val="1106"/>
</p:tagLst>
</file>

<file path=ppt/tags/tag419.xml><?xml version="1.0" encoding="utf-8"?>
<p:tagLst xmlns:p="http://schemas.openxmlformats.org/presentationml/2006/main">
  <p:tag name="AS_UNIQUEID" val="1107"/>
  <p:tag name="KSO_WM_BEAUTIFY_FLAG" val=""/>
</p:tagLst>
</file>

<file path=ppt/tags/tag42.xml><?xml version="1.0" encoding="utf-8"?>
<p:tagLst xmlns:p="http://schemas.openxmlformats.org/presentationml/2006/main">
  <p:tag name="AS_UNIQUEID" val="1542"/>
</p:tagLst>
</file>

<file path=ppt/tags/tag420.xml><?xml version="1.0" encoding="utf-8"?>
<p:tagLst xmlns:p="http://schemas.openxmlformats.org/presentationml/2006/main">
  <p:tag name="AS_UNIQUEID" val="1108"/>
  <p:tag name="KSO_WM_BEAUTIFY_FLAG" val=""/>
</p:tagLst>
</file>

<file path=ppt/tags/tag421.xml><?xml version="1.0" encoding="utf-8"?>
<p:tagLst xmlns:p="http://schemas.openxmlformats.org/presentationml/2006/main">
  <p:tag name="AS_UNIQUEID" val="1109"/>
  <p:tag name="KSO_WM_BEAUTIFY_FLAG" val=""/>
</p:tagLst>
</file>

<file path=ppt/tags/tag422.xml><?xml version="1.0" encoding="utf-8"?>
<p:tagLst xmlns:p="http://schemas.openxmlformats.org/presentationml/2006/main">
  <p:tag name="AS_UNIQUEID" val="1110"/>
</p:tagLst>
</file>

<file path=ppt/tags/tag423.xml><?xml version="1.0" encoding="utf-8"?>
<p:tagLst xmlns:p="http://schemas.openxmlformats.org/presentationml/2006/main">
  <p:tag name="AS_UNIQUEID" val="1111"/>
  <p:tag name="KSO_WM_BEAUTIFY_FLAG" val=""/>
</p:tagLst>
</file>

<file path=ppt/tags/tag424.xml><?xml version="1.0" encoding="utf-8"?>
<p:tagLst xmlns:p="http://schemas.openxmlformats.org/presentationml/2006/main">
  <p:tag name="AS_UNIQUEID" val="1112"/>
  <p:tag name="KSO_WM_BEAUTIFY_FLAG" val=""/>
</p:tagLst>
</file>

<file path=ppt/tags/tag425.xml><?xml version="1.0" encoding="utf-8"?>
<p:tagLst xmlns:p="http://schemas.openxmlformats.org/presentationml/2006/main">
  <p:tag name="AS_UNIQUEID" val="1113"/>
  <p:tag name="KSO_WM_BEAUTIFY_FLAG" val=""/>
</p:tagLst>
</file>

<file path=ppt/tags/tag426.xml><?xml version="1.0" encoding="utf-8"?>
<p:tagLst xmlns:p="http://schemas.openxmlformats.org/presentationml/2006/main">
  <p:tag name="AS_UNIQUEID" val="1114"/>
  <p:tag name="KSO_WM_BEAUTIFY_FLAG" val=""/>
</p:tagLst>
</file>

<file path=ppt/tags/tag427.xml><?xml version="1.0" encoding="utf-8"?>
<p:tagLst xmlns:p="http://schemas.openxmlformats.org/presentationml/2006/main">
  <p:tag name="AS_UNIQUEID" val="1115"/>
  <p:tag name="KSO_WM_BEAUTIFY_FLAG" val=""/>
</p:tagLst>
</file>

<file path=ppt/tags/tag428.xml><?xml version="1.0" encoding="utf-8"?>
<p:tagLst xmlns:p="http://schemas.openxmlformats.org/presentationml/2006/main">
  <p:tag name="AS_UNIQUEID" val="1116"/>
  <p:tag name="KSO_WM_BEAUTIFY_FLAG" val=""/>
</p:tagLst>
</file>

<file path=ppt/tags/tag429.xml><?xml version="1.0" encoding="utf-8"?>
<p:tagLst xmlns:p="http://schemas.openxmlformats.org/presentationml/2006/main">
  <p:tag name="AS_UNIQUEID" val="1117"/>
  <p:tag name="KSO_WM_BEAUTIFY_FLAG" val=""/>
</p:tagLst>
</file>

<file path=ppt/tags/tag43.xml><?xml version="1.0" encoding="utf-8"?>
<p:tagLst xmlns:p="http://schemas.openxmlformats.org/presentationml/2006/main">
  <p:tag name="AS_UNIQUEID" val="1543"/>
</p:tagLst>
</file>

<file path=ppt/tags/tag430.xml><?xml version="1.0" encoding="utf-8"?>
<p:tagLst xmlns:p="http://schemas.openxmlformats.org/presentationml/2006/main">
  <p:tag name="AS_UNIQUEID" val="1118"/>
  <p:tag name="KSO_WM_BEAUTIFY_FLAG" val=""/>
</p:tagLst>
</file>

<file path=ppt/tags/tag431.xml><?xml version="1.0" encoding="utf-8"?>
<p:tagLst xmlns:p="http://schemas.openxmlformats.org/presentationml/2006/main">
  <p:tag name="AS_UNIQUEID" val="1119"/>
  <p:tag name="KSO_WM_BEAUTIFY_FLAG" val=""/>
</p:tagLst>
</file>

<file path=ppt/tags/tag432.xml><?xml version="1.0" encoding="utf-8"?>
<p:tagLst xmlns:p="http://schemas.openxmlformats.org/presentationml/2006/main">
  <p:tag name="AS_UNIQUEID" val="1120"/>
</p:tagLst>
</file>

<file path=ppt/tags/tag433.xml><?xml version="1.0" encoding="utf-8"?>
<p:tagLst xmlns:p="http://schemas.openxmlformats.org/presentationml/2006/main">
  <p:tag name="AS_UNIQUEID" val="1121"/>
</p:tagLst>
</file>

<file path=ppt/tags/tag434.xml><?xml version="1.0" encoding="utf-8"?>
<p:tagLst xmlns:p="http://schemas.openxmlformats.org/presentationml/2006/main">
  <p:tag name="AS_UNIQUEID" val="1122"/>
  <p:tag name="KSO_WM_BEAUTIFY_FLAG" val=""/>
</p:tagLst>
</file>

<file path=ppt/tags/tag435.xml><?xml version="1.0" encoding="utf-8"?>
<p:tagLst xmlns:p="http://schemas.openxmlformats.org/presentationml/2006/main">
  <p:tag name="AS_UNIQUEID" val="1123"/>
  <p:tag name="KSO_WM_BEAUTIFY_FLAG" val=""/>
</p:tagLst>
</file>

<file path=ppt/tags/tag436.xml><?xml version="1.0" encoding="utf-8"?>
<p:tagLst xmlns:p="http://schemas.openxmlformats.org/presentationml/2006/main">
  <p:tag name="AS_UNIQUEID" val="1124"/>
  <p:tag name="KSO_WM_BEAUTIFY_FLAG" val=""/>
</p:tagLst>
</file>

<file path=ppt/tags/tag437.xml><?xml version="1.0" encoding="utf-8"?>
<p:tagLst xmlns:p="http://schemas.openxmlformats.org/presentationml/2006/main">
  <p:tag name="AS_UNIQUEID" val="1125"/>
</p:tagLst>
</file>

<file path=ppt/tags/tag438.xml><?xml version="1.0" encoding="utf-8"?>
<p:tagLst xmlns:p="http://schemas.openxmlformats.org/presentationml/2006/main">
  <p:tag name="AS_UNIQUEID" val="13180"/>
</p:tagLst>
</file>

<file path=ppt/tags/tag439.xml><?xml version="1.0" encoding="utf-8"?>
<p:tagLst xmlns:p="http://schemas.openxmlformats.org/presentationml/2006/main">
  <p:tag name="AS_UNIQUEID" val="13181"/>
</p:tagLst>
</file>

<file path=ppt/tags/tag44.xml><?xml version="1.0" encoding="utf-8"?>
<p:tagLst xmlns:p="http://schemas.openxmlformats.org/presentationml/2006/main">
  <p:tag name="AS_UNIQUEID" val="1544"/>
</p:tagLst>
</file>

<file path=ppt/tags/tag440.xml><?xml version="1.0" encoding="utf-8"?>
<p:tagLst xmlns:p="http://schemas.openxmlformats.org/presentationml/2006/main">
  <p:tag name="AS_UNIQUEID" val="1060"/>
</p:tagLst>
</file>

<file path=ppt/tags/tag441.xml><?xml version="1.0" encoding="utf-8"?>
<p:tagLst xmlns:p="http://schemas.openxmlformats.org/presentationml/2006/main">
  <p:tag name="AS_UNIQUEID" val="1061"/>
  <p:tag name="KSO_WM_BEAUTIFY_FLAG" val=""/>
</p:tagLst>
</file>

<file path=ppt/tags/tag442.xml><?xml version="1.0" encoding="utf-8"?>
<p:tagLst xmlns:p="http://schemas.openxmlformats.org/presentationml/2006/main">
  <p:tag name="AS_UNIQUEID" val="1062"/>
</p:tagLst>
</file>

<file path=ppt/tags/tag443.xml><?xml version="1.0" encoding="utf-8"?>
<p:tagLst xmlns:p="http://schemas.openxmlformats.org/presentationml/2006/main">
  <p:tag name="AS_UNIQUEID" val="1063"/>
</p:tagLst>
</file>

<file path=ppt/tags/tag444.xml><?xml version="1.0" encoding="utf-8"?>
<p:tagLst xmlns:p="http://schemas.openxmlformats.org/presentationml/2006/main">
  <p:tag name="AS_UNIQUEID" val="1064"/>
  <p:tag name="KSO_WM_BEAUTIFY_FLAG" val=""/>
</p:tagLst>
</file>

<file path=ppt/tags/tag445.xml><?xml version="1.0" encoding="utf-8"?>
<p:tagLst xmlns:p="http://schemas.openxmlformats.org/presentationml/2006/main">
  <p:tag name="AS_UNIQUEID" val="1065"/>
  <p:tag name="KSO_WM_BEAUTIFY_FLAG" val=""/>
</p:tagLst>
</file>

<file path=ppt/tags/tag446.xml><?xml version="1.0" encoding="utf-8"?>
<p:tagLst xmlns:p="http://schemas.openxmlformats.org/presentationml/2006/main">
  <p:tag name="AS_UNIQUEID" val="1066"/>
</p:tagLst>
</file>

<file path=ppt/tags/tag447.xml><?xml version="1.0" encoding="utf-8"?>
<p:tagLst xmlns:p="http://schemas.openxmlformats.org/presentationml/2006/main">
  <p:tag name="AS_UNIQUEID" val="1067"/>
  <p:tag name="KSO_WM_BEAUTIFY_FLAG" val=""/>
</p:tagLst>
</file>

<file path=ppt/tags/tag448.xml><?xml version="1.0" encoding="utf-8"?>
<p:tagLst xmlns:p="http://schemas.openxmlformats.org/presentationml/2006/main">
  <p:tag name="AS_UNIQUEID" val="1068"/>
  <p:tag name="KSO_WM_BEAUTIFY_FLAG" val=""/>
</p:tagLst>
</file>

<file path=ppt/tags/tag449.xml><?xml version="1.0" encoding="utf-8"?>
<p:tagLst xmlns:p="http://schemas.openxmlformats.org/presentationml/2006/main">
  <p:tag name="AS_UNIQUEID" val="1069"/>
  <p:tag name="KSO_WM_BEAUTIFY_FLAG" val=""/>
</p:tagLst>
</file>

<file path=ppt/tags/tag45.xml><?xml version="1.0" encoding="utf-8"?>
<p:tagLst xmlns:p="http://schemas.openxmlformats.org/presentationml/2006/main">
  <p:tag name="AS_UNIQUEID" val="1545"/>
</p:tagLst>
</file>

<file path=ppt/tags/tag450.xml><?xml version="1.0" encoding="utf-8"?>
<p:tagLst xmlns:p="http://schemas.openxmlformats.org/presentationml/2006/main">
  <p:tag name="AS_UNIQUEID" val="1070"/>
</p:tagLst>
</file>

<file path=ppt/tags/tag451.xml><?xml version="1.0" encoding="utf-8"?>
<p:tagLst xmlns:p="http://schemas.openxmlformats.org/presentationml/2006/main">
  <p:tag name="AS_UNIQUEID" val="1071"/>
  <p:tag name="KSO_WM_BEAUTIFY_FLAG" val=""/>
</p:tagLst>
</file>

<file path=ppt/tags/tag452.xml><?xml version="1.0" encoding="utf-8"?>
<p:tagLst xmlns:p="http://schemas.openxmlformats.org/presentationml/2006/main">
  <p:tag name="AS_UNIQUEID" val="1072"/>
  <p:tag name="KSO_WM_BEAUTIFY_FLAG" val=""/>
</p:tagLst>
</file>

<file path=ppt/tags/tag453.xml><?xml version="1.0" encoding="utf-8"?>
<p:tagLst xmlns:p="http://schemas.openxmlformats.org/presentationml/2006/main">
  <p:tag name="AS_UNIQUEID" val="1073"/>
  <p:tag name="KSO_WM_BEAUTIFY_FLAG" val=""/>
</p:tagLst>
</file>

<file path=ppt/tags/tag454.xml><?xml version="1.0" encoding="utf-8"?>
<p:tagLst xmlns:p="http://schemas.openxmlformats.org/presentationml/2006/main">
  <p:tag name="AS_UNIQUEID" val="1074"/>
  <p:tag name="KSO_WM_BEAUTIFY_FLAG" val=""/>
</p:tagLst>
</file>

<file path=ppt/tags/tag455.xml><?xml version="1.0" encoding="utf-8"?>
<p:tagLst xmlns:p="http://schemas.openxmlformats.org/presentationml/2006/main">
  <p:tag name="AS_UNIQUEID" val="1075"/>
  <p:tag name="KSO_WM_BEAUTIFY_FLAG" val=""/>
</p:tagLst>
</file>

<file path=ppt/tags/tag456.xml><?xml version="1.0" encoding="utf-8"?>
<p:tagLst xmlns:p="http://schemas.openxmlformats.org/presentationml/2006/main">
  <p:tag name="AS_UNIQUEID" val="1076"/>
  <p:tag name="KSO_WM_BEAUTIFY_FLAG" val=""/>
</p:tagLst>
</file>

<file path=ppt/tags/tag457.xml><?xml version="1.0" encoding="utf-8"?>
<p:tagLst xmlns:p="http://schemas.openxmlformats.org/presentationml/2006/main">
  <p:tag name="AS_UNIQUEID" val="1077"/>
  <p:tag name="KSO_WM_BEAUTIFY_FLAG" val=""/>
</p:tagLst>
</file>

<file path=ppt/tags/tag458.xml><?xml version="1.0" encoding="utf-8"?>
<p:tagLst xmlns:p="http://schemas.openxmlformats.org/presentationml/2006/main">
  <p:tag name="AS_UNIQUEID" val="1078"/>
  <p:tag name="KSO_WM_BEAUTIFY_FLAG" val=""/>
</p:tagLst>
</file>

<file path=ppt/tags/tag459.xml><?xml version="1.0" encoding="utf-8"?>
<p:tagLst xmlns:p="http://schemas.openxmlformats.org/presentationml/2006/main">
  <p:tag name="AS_UNIQUEID" val="1079"/>
  <p:tag name="KSO_WM_BEAUTIFY_FLAG" val=""/>
</p:tagLst>
</file>

<file path=ppt/tags/tag46.xml><?xml version="1.0" encoding="utf-8"?>
<p:tagLst xmlns:p="http://schemas.openxmlformats.org/presentationml/2006/main">
  <p:tag name="AS_UNIQUEID" val="1546"/>
</p:tagLst>
</file>

<file path=ppt/tags/tag460.xml><?xml version="1.0" encoding="utf-8"?>
<p:tagLst xmlns:p="http://schemas.openxmlformats.org/presentationml/2006/main">
  <p:tag name="AS_UNIQUEID" val="1080"/>
</p:tagLst>
</file>

<file path=ppt/tags/tag461.xml><?xml version="1.0" encoding="utf-8"?>
<p:tagLst xmlns:p="http://schemas.openxmlformats.org/presentationml/2006/main">
  <p:tag name="AS_UNIQUEID" val="1081"/>
  <p:tag name="KSO_WM_BEAUTIFY_FLAG" val=""/>
</p:tagLst>
</file>

<file path=ppt/tags/tag462.xml><?xml version="1.0" encoding="utf-8"?>
<p:tagLst xmlns:p="http://schemas.openxmlformats.org/presentationml/2006/main">
  <p:tag name="AS_UNIQUEID" val="1082"/>
</p:tagLst>
</file>

<file path=ppt/tags/tag463.xml><?xml version="1.0" encoding="utf-8"?>
<p:tagLst xmlns:p="http://schemas.openxmlformats.org/presentationml/2006/main">
  <p:tag name="AS_UNIQUEID" val="1083"/>
</p:tagLst>
</file>

<file path=ppt/tags/tag464.xml><?xml version="1.0" encoding="utf-8"?>
<p:tagLst xmlns:p="http://schemas.openxmlformats.org/presentationml/2006/main">
  <p:tag name="AS_UNIQUEID" val="1084"/>
  <p:tag name="KSO_WM_BEAUTIFY_FLAG" val=""/>
</p:tagLst>
</file>

<file path=ppt/tags/tag465.xml><?xml version="1.0" encoding="utf-8"?>
<p:tagLst xmlns:p="http://schemas.openxmlformats.org/presentationml/2006/main">
  <p:tag name="AS_UNIQUEID" val="1085"/>
  <p:tag name="KSO_WM_BEAUTIFY_FLAG" val=""/>
</p:tagLst>
</file>

<file path=ppt/tags/tag466.xml><?xml version="1.0" encoding="utf-8"?>
<p:tagLst xmlns:p="http://schemas.openxmlformats.org/presentationml/2006/main">
  <p:tag name="AS_UNIQUEID" val="1087"/>
  <p:tag name="KSO_WM_BEAUTIFY_FLAG" val=""/>
</p:tagLst>
</file>

<file path=ppt/tags/tag467.xml><?xml version="1.0" encoding="utf-8"?>
<p:tagLst xmlns:p="http://schemas.openxmlformats.org/presentationml/2006/main">
  <p:tag name="AS_UNIQUEID" val="1089"/>
  <p:tag name="KSO_WM_BEAUTIFY_FLAG" val=""/>
</p:tagLst>
</file>

<file path=ppt/tags/tag468.xml><?xml version="1.0" encoding="utf-8"?>
<p:tagLst xmlns:p="http://schemas.openxmlformats.org/presentationml/2006/main">
  <p:tag name="AS_UNIQUEID" val="1090"/>
</p:tagLst>
</file>

<file path=ppt/tags/tag469.xml><?xml version="1.0" encoding="utf-8"?>
<p:tagLst xmlns:p="http://schemas.openxmlformats.org/presentationml/2006/main">
  <p:tag name="AS_UNIQUEID" val="1091"/>
  <p:tag name="KSO_WM_BEAUTIFY_FLAG" val=""/>
</p:tagLst>
</file>

<file path=ppt/tags/tag47.xml><?xml version="1.0" encoding="utf-8"?>
<p:tagLst xmlns:p="http://schemas.openxmlformats.org/presentationml/2006/main">
  <p:tag name="AS_UNIQUEID" val="1547"/>
</p:tagLst>
</file>

<file path=ppt/tags/tag470.xml><?xml version="1.0" encoding="utf-8"?>
<p:tagLst xmlns:p="http://schemas.openxmlformats.org/presentationml/2006/main">
  <p:tag name="AS_UNIQUEID" val="1092"/>
  <p:tag name="KSO_WM_BEAUTIFY_FLAG" val=""/>
</p:tagLst>
</file>

<file path=ppt/tags/tag471.xml><?xml version="1.0" encoding="utf-8"?>
<p:tagLst xmlns:p="http://schemas.openxmlformats.org/presentationml/2006/main">
  <p:tag name="AS_UNIQUEID" val="1093"/>
  <p:tag name="KSO_WM_BEAUTIFY_FLAG" val=""/>
</p:tagLst>
</file>

<file path=ppt/tags/tag472.xml><?xml version="1.0" encoding="utf-8"?>
<p:tagLst xmlns:p="http://schemas.openxmlformats.org/presentationml/2006/main">
  <p:tag name="AS_UNIQUEID" val="1094"/>
  <p:tag name="KSO_WM_BEAUTIFY_FLAG" val=""/>
</p:tagLst>
</file>

<file path=ppt/tags/tag473.xml><?xml version="1.0" encoding="utf-8"?>
<p:tagLst xmlns:p="http://schemas.openxmlformats.org/presentationml/2006/main">
  <p:tag name="AS_UNIQUEID" val="1095"/>
  <p:tag name="KSO_WM_BEAUTIFY_FLAG" val=""/>
</p:tagLst>
</file>

<file path=ppt/tags/tag474.xml><?xml version="1.0" encoding="utf-8"?>
<p:tagLst xmlns:p="http://schemas.openxmlformats.org/presentationml/2006/main">
  <p:tag name="AS_UNIQUEID" val="1096"/>
  <p:tag name="KSO_WM_BEAUTIFY_FLAG" val=""/>
</p:tagLst>
</file>

<file path=ppt/tags/tag475.xml><?xml version="1.0" encoding="utf-8"?>
<p:tagLst xmlns:p="http://schemas.openxmlformats.org/presentationml/2006/main">
  <p:tag name="AS_UNIQUEID" val="1097"/>
  <p:tag name="KSO_WM_BEAUTIFY_FLAG" val=""/>
</p:tagLst>
</file>

<file path=ppt/tags/tag476.xml><?xml version="1.0" encoding="utf-8"?>
<p:tagLst xmlns:p="http://schemas.openxmlformats.org/presentationml/2006/main">
  <p:tag name="AS_UNIQUEID" val="1098"/>
  <p:tag name="KSO_WM_BEAUTIFY_FLAG" val=""/>
</p:tagLst>
</file>

<file path=ppt/tags/tag477.xml><?xml version="1.0" encoding="utf-8"?>
<p:tagLst xmlns:p="http://schemas.openxmlformats.org/presentationml/2006/main">
  <p:tag name="AS_UNIQUEID" val="1099"/>
  <p:tag name="KSO_WM_BEAUTIFY_FLAG" val=""/>
</p:tagLst>
</file>

<file path=ppt/tags/tag478.xml><?xml version="1.0" encoding="utf-8"?>
<p:tagLst xmlns:p="http://schemas.openxmlformats.org/presentationml/2006/main">
  <p:tag name="AS_UNIQUEID" val="1100"/>
</p:tagLst>
</file>

<file path=ppt/tags/tag479.xml><?xml version="1.0" encoding="utf-8"?>
<p:tagLst xmlns:p="http://schemas.openxmlformats.org/presentationml/2006/main">
  <p:tag name="AS_UNIQUEID" val="1101"/>
  <p:tag name="KSO_WM_BEAUTIFY_FLAG" val=""/>
</p:tagLst>
</file>

<file path=ppt/tags/tag48.xml><?xml version="1.0" encoding="utf-8"?>
<p:tagLst xmlns:p="http://schemas.openxmlformats.org/presentationml/2006/main">
  <p:tag name="AS_UNIQUEID" val="1548"/>
</p:tagLst>
</file>

<file path=ppt/tags/tag480.xml><?xml version="1.0" encoding="utf-8"?>
<p:tagLst xmlns:p="http://schemas.openxmlformats.org/presentationml/2006/main">
  <p:tag name="AS_UNIQUEID" val="1102"/>
</p:tagLst>
</file>

<file path=ppt/tags/tag481.xml><?xml version="1.0" encoding="utf-8"?>
<p:tagLst xmlns:p="http://schemas.openxmlformats.org/presentationml/2006/main">
  <p:tag name="AS_UNIQUEID" val="1103"/>
</p:tagLst>
</file>

<file path=ppt/tags/tag482.xml><?xml version="1.0" encoding="utf-8"?>
<p:tagLst xmlns:p="http://schemas.openxmlformats.org/presentationml/2006/main">
  <p:tag name="AS_UNIQUEID" val="1104"/>
  <p:tag name="KSO_WM_BEAUTIFY_FLAG" val=""/>
</p:tagLst>
</file>

<file path=ppt/tags/tag483.xml><?xml version="1.0" encoding="utf-8"?>
<p:tagLst xmlns:p="http://schemas.openxmlformats.org/presentationml/2006/main">
  <p:tag name="AS_UNIQUEID" val="1105"/>
  <p:tag name="KSO_WM_BEAUTIFY_FLAG" val=""/>
</p:tagLst>
</file>

<file path=ppt/tags/tag484.xml><?xml version="1.0" encoding="utf-8"?>
<p:tagLst xmlns:p="http://schemas.openxmlformats.org/presentationml/2006/main">
  <p:tag name="AS_UNIQUEID" val="1107"/>
  <p:tag name="KSO_WM_BEAUTIFY_FLAG" val=""/>
</p:tagLst>
</file>

<file path=ppt/tags/tag485.xml><?xml version="1.0" encoding="utf-8"?>
<p:tagLst xmlns:p="http://schemas.openxmlformats.org/presentationml/2006/main">
  <p:tag name="AS_UNIQUEID" val="1109"/>
  <p:tag name="KSO_WM_BEAUTIFY_FLAG" val=""/>
</p:tagLst>
</file>

<file path=ppt/tags/tag486.xml><?xml version="1.0" encoding="utf-8"?>
<p:tagLst xmlns:p="http://schemas.openxmlformats.org/presentationml/2006/main">
  <p:tag name="AS_UNIQUEID" val="1110"/>
</p:tagLst>
</file>

<file path=ppt/tags/tag487.xml><?xml version="1.0" encoding="utf-8"?>
<p:tagLst xmlns:p="http://schemas.openxmlformats.org/presentationml/2006/main">
  <p:tag name="AS_UNIQUEID" val="1111"/>
  <p:tag name="KSO_WM_BEAUTIFY_FLAG" val=""/>
</p:tagLst>
</file>

<file path=ppt/tags/tag488.xml><?xml version="1.0" encoding="utf-8"?>
<p:tagLst xmlns:p="http://schemas.openxmlformats.org/presentationml/2006/main">
  <p:tag name="AS_UNIQUEID" val="1112"/>
  <p:tag name="KSO_WM_BEAUTIFY_FLAG" val=""/>
</p:tagLst>
</file>

<file path=ppt/tags/tag489.xml><?xml version="1.0" encoding="utf-8"?>
<p:tagLst xmlns:p="http://schemas.openxmlformats.org/presentationml/2006/main">
  <p:tag name="AS_UNIQUEID" val="1113"/>
  <p:tag name="KSO_WM_BEAUTIFY_FLAG" val=""/>
</p:tagLst>
</file>

<file path=ppt/tags/tag49.xml><?xml version="1.0" encoding="utf-8"?>
<p:tagLst xmlns:p="http://schemas.openxmlformats.org/presentationml/2006/main">
  <p:tag name="AS_UNIQUEID" val="1549"/>
</p:tagLst>
</file>

<file path=ppt/tags/tag490.xml><?xml version="1.0" encoding="utf-8"?>
<p:tagLst xmlns:p="http://schemas.openxmlformats.org/presentationml/2006/main">
  <p:tag name="AS_UNIQUEID" val="1114"/>
  <p:tag name="KSO_WM_BEAUTIFY_FLAG" val=""/>
</p:tagLst>
</file>

<file path=ppt/tags/tag491.xml><?xml version="1.0" encoding="utf-8"?>
<p:tagLst xmlns:p="http://schemas.openxmlformats.org/presentationml/2006/main">
  <p:tag name="AS_UNIQUEID" val="1115"/>
  <p:tag name="KSO_WM_BEAUTIFY_FLAG" val=""/>
</p:tagLst>
</file>

<file path=ppt/tags/tag492.xml><?xml version="1.0" encoding="utf-8"?>
<p:tagLst xmlns:p="http://schemas.openxmlformats.org/presentationml/2006/main">
  <p:tag name="AS_UNIQUEID" val="1116"/>
  <p:tag name="KSO_WM_BEAUTIFY_FLAG" val=""/>
</p:tagLst>
</file>

<file path=ppt/tags/tag493.xml><?xml version="1.0" encoding="utf-8"?>
<p:tagLst xmlns:p="http://schemas.openxmlformats.org/presentationml/2006/main">
  <p:tag name="AS_UNIQUEID" val="1117"/>
  <p:tag name="KSO_WM_BEAUTIFY_FLAG" val=""/>
</p:tagLst>
</file>

<file path=ppt/tags/tag494.xml><?xml version="1.0" encoding="utf-8"?>
<p:tagLst xmlns:p="http://schemas.openxmlformats.org/presentationml/2006/main">
  <p:tag name="AS_UNIQUEID" val="1118"/>
  <p:tag name="KSO_WM_BEAUTIFY_FLAG" val=""/>
</p:tagLst>
</file>

<file path=ppt/tags/tag495.xml><?xml version="1.0" encoding="utf-8"?>
<p:tagLst xmlns:p="http://schemas.openxmlformats.org/presentationml/2006/main">
  <p:tag name="AS_UNIQUEID" val="1119"/>
  <p:tag name="KSO_WM_BEAUTIFY_FLAG" val=""/>
</p:tagLst>
</file>

<file path=ppt/tags/tag496.xml><?xml version="1.0" encoding="utf-8"?>
<p:tagLst xmlns:p="http://schemas.openxmlformats.org/presentationml/2006/main">
  <p:tag name="AS_UNIQUEID" val="1120"/>
</p:tagLst>
</file>

<file path=ppt/tags/tag497.xml><?xml version="1.0" encoding="utf-8"?>
<p:tagLst xmlns:p="http://schemas.openxmlformats.org/presentationml/2006/main">
  <p:tag name="AS_UNIQUEID" val="1121"/>
</p:tagLst>
</file>

<file path=ppt/tags/tag498.xml><?xml version="1.0" encoding="utf-8"?>
<p:tagLst xmlns:p="http://schemas.openxmlformats.org/presentationml/2006/main">
  <p:tag name="AS_UNIQUEID" val="1122"/>
  <p:tag name="KSO_WM_BEAUTIFY_FLAG" val=""/>
</p:tagLst>
</file>

<file path=ppt/tags/tag499.xml><?xml version="1.0" encoding="utf-8"?>
<p:tagLst xmlns:p="http://schemas.openxmlformats.org/presentationml/2006/main">
  <p:tag name="AS_UNIQUEID" val="1123"/>
  <p:tag name="KSO_WM_BEAUTIFY_FLAG" val=""/>
</p:tagLst>
</file>

<file path=ppt/tags/tag5.xml><?xml version="1.0" encoding="utf-8"?>
<p:tagLst xmlns:p="http://schemas.openxmlformats.org/presentationml/2006/main">
  <p:tag name="AS_UNIQUEID" val="1503"/>
</p:tagLst>
</file>

<file path=ppt/tags/tag50.xml><?xml version="1.0" encoding="utf-8"?>
<p:tagLst xmlns:p="http://schemas.openxmlformats.org/presentationml/2006/main">
  <p:tag name="AS_UNIQUEID" val="1550"/>
</p:tagLst>
</file>

<file path=ppt/tags/tag500.xml><?xml version="1.0" encoding="utf-8"?>
<p:tagLst xmlns:p="http://schemas.openxmlformats.org/presentationml/2006/main">
  <p:tag name="AS_UNIQUEID" val="1124"/>
  <p:tag name="KSO_WM_BEAUTIFY_FLAG" val=""/>
</p:tagLst>
</file>

<file path=ppt/tags/tag501.xml><?xml version="1.0" encoding="utf-8"?>
<p:tagLst xmlns:p="http://schemas.openxmlformats.org/presentationml/2006/main">
  <p:tag name="AS_UNIQUEID" val="1084"/>
  <p:tag name="KSO_WM_BEAUTIFY_FLAG" val=""/>
</p:tagLst>
</file>

<file path=ppt/tags/tag502.xml><?xml version="1.0" encoding="utf-8"?>
<p:tagLst xmlns:p="http://schemas.openxmlformats.org/presentationml/2006/main">
  <p:tag name="AS_UNIQUEID" val="1059"/>
</p:tagLst>
</file>

<file path=ppt/tags/tag503.xml><?xml version="1.0" encoding="utf-8"?>
<p:tagLst xmlns:p="http://schemas.openxmlformats.org/presentationml/2006/main">
  <p:tag name="AS_UNIQUEID" val="13182"/>
</p:tagLst>
</file>

<file path=ppt/tags/tag504.xml><?xml version="1.0" encoding="utf-8"?>
<p:tagLst xmlns:p="http://schemas.openxmlformats.org/presentationml/2006/main">
  <p:tag name="AS_UNIQUEID" val="1043"/>
</p:tagLst>
</file>

<file path=ppt/tags/tag505.xml><?xml version="1.0" encoding="utf-8"?>
<p:tagLst xmlns:p="http://schemas.openxmlformats.org/presentationml/2006/main">
  <p:tag name="AS_UNIQUEID" val="1044"/>
</p:tagLst>
</file>

<file path=ppt/tags/tag506.xml><?xml version="1.0" encoding="utf-8"?>
<p:tagLst xmlns:p="http://schemas.openxmlformats.org/presentationml/2006/main">
  <p:tag name="AS_UNIQUEID" val="1045"/>
  <p:tag name="KSO_WM_BEAUTIFY_FLAG" val=""/>
</p:tagLst>
</file>

<file path=ppt/tags/tag507.xml><?xml version="1.0" encoding="utf-8"?>
<p:tagLst xmlns:p="http://schemas.openxmlformats.org/presentationml/2006/main">
  <p:tag name="AS_UNIQUEID" val="1046"/>
</p:tagLst>
</file>

<file path=ppt/tags/tag508.xml><?xml version="1.0" encoding="utf-8"?>
<p:tagLst xmlns:p="http://schemas.openxmlformats.org/presentationml/2006/main">
  <p:tag name="AS_UNIQUEID" val="1047"/>
  <p:tag name="KSO_WM_BEAUTIFY_FLAG" val=""/>
</p:tagLst>
</file>

<file path=ppt/tags/tag509.xml><?xml version="1.0" encoding="utf-8"?>
<p:tagLst xmlns:p="http://schemas.openxmlformats.org/presentationml/2006/main">
  <p:tag name="AS_UNIQUEID" val="1048"/>
  <p:tag name="KSO_WM_BEAUTIFY_FLAG" val=""/>
</p:tagLst>
</file>

<file path=ppt/tags/tag51.xml><?xml version="1.0" encoding="utf-8"?>
<p:tagLst xmlns:p="http://schemas.openxmlformats.org/presentationml/2006/main">
  <p:tag name="AS_UNIQUEID" val="1551"/>
</p:tagLst>
</file>

<file path=ppt/tags/tag510.xml><?xml version="1.0" encoding="utf-8"?>
<p:tagLst xmlns:p="http://schemas.openxmlformats.org/presentationml/2006/main">
  <p:tag name="AS_UNIQUEID" val="1049"/>
</p:tagLst>
</file>

<file path=ppt/tags/tag511.xml><?xml version="1.0" encoding="utf-8"?>
<p:tagLst xmlns:p="http://schemas.openxmlformats.org/presentationml/2006/main">
  <p:tag name="AS_UNIQUEID" val="1050"/>
  <p:tag name="KSO_WM_BEAUTIFY_FLAG" val=""/>
</p:tagLst>
</file>

<file path=ppt/tags/tag512.xml><?xml version="1.0" encoding="utf-8"?>
<p:tagLst xmlns:p="http://schemas.openxmlformats.org/presentationml/2006/main">
  <p:tag name="AS_UNIQUEID" val="1051"/>
  <p:tag name="KSO_WM_BEAUTIFY_FLAG" val=""/>
</p:tagLst>
</file>

<file path=ppt/tags/tag513.xml><?xml version="1.0" encoding="utf-8"?>
<p:tagLst xmlns:p="http://schemas.openxmlformats.org/presentationml/2006/main">
  <p:tag name="AS_UNIQUEID" val="1052"/>
  <p:tag name="KSO_WM_BEAUTIFY_FLAG" val=""/>
</p:tagLst>
</file>

<file path=ppt/tags/tag514.xml><?xml version="1.0" encoding="utf-8"?>
<p:tagLst xmlns:p="http://schemas.openxmlformats.org/presentationml/2006/main">
  <p:tag name="AS_UNIQUEID" val="1053"/>
  <p:tag name="KSO_WM_BEAUTIFY_FLAG" val=""/>
</p:tagLst>
</file>

<file path=ppt/tags/tag515.xml><?xml version="1.0" encoding="utf-8"?>
<p:tagLst xmlns:p="http://schemas.openxmlformats.org/presentationml/2006/main">
  <p:tag name="AS_UNIQUEID" val="1054"/>
  <p:tag name="KSO_WM_BEAUTIFY_FLAG" val=""/>
</p:tagLst>
</file>

<file path=ppt/tags/tag516.xml><?xml version="1.0" encoding="utf-8"?>
<p:tagLst xmlns:p="http://schemas.openxmlformats.org/presentationml/2006/main">
  <p:tag name="AS_UNIQUEID" val="1055"/>
  <p:tag name="KSO_WM_BEAUTIFY_FLAG" val=""/>
</p:tagLst>
</file>

<file path=ppt/tags/tag517.xml><?xml version="1.0" encoding="utf-8"?>
<p:tagLst xmlns:p="http://schemas.openxmlformats.org/presentationml/2006/main">
  <p:tag name="AS_UNIQUEID" val="1056"/>
  <p:tag name="KSO_WM_BEAUTIFY_FLAG" val=""/>
</p:tagLst>
</file>

<file path=ppt/tags/tag518.xml><?xml version="1.0" encoding="utf-8"?>
<p:tagLst xmlns:p="http://schemas.openxmlformats.org/presentationml/2006/main">
  <p:tag name="AS_UNIQUEID" val="1057"/>
  <p:tag name="KSO_WM_BEAUTIFY_FLAG" val=""/>
</p:tagLst>
</file>

<file path=ppt/tags/tag519.xml><?xml version="1.0" encoding="utf-8"?>
<p:tagLst xmlns:p="http://schemas.openxmlformats.org/presentationml/2006/main">
  <p:tag name="AS_UNIQUEID" val="1058"/>
  <p:tag name="KSO_WM_BEAUTIFY_FLAG" val=""/>
</p:tagLst>
</file>

<file path=ppt/tags/tag52.xml><?xml version="1.0" encoding="utf-8"?>
<p:tagLst xmlns:p="http://schemas.openxmlformats.org/presentationml/2006/main">
  <p:tag name="AS_UNIQUEID" val="1552"/>
</p:tagLst>
</file>

<file path=ppt/tags/tag520.xml><?xml version="1.0" encoding="utf-8"?>
<p:tagLst xmlns:p="http://schemas.openxmlformats.org/presentationml/2006/main">
  <p:tag name="AS_UNIQUEID" val="1100"/>
</p:tagLst>
</file>

<file path=ppt/tags/tag521.xml><?xml version="1.0" encoding="utf-8"?>
<p:tagLst xmlns:p="http://schemas.openxmlformats.org/presentationml/2006/main">
  <p:tag name="AS_UNIQUEID" val="1101"/>
  <p:tag name="KSO_WM_BEAUTIFY_FLAG" val=""/>
</p:tagLst>
</file>

<file path=ppt/tags/tag522.xml><?xml version="1.0" encoding="utf-8"?>
<p:tagLst xmlns:p="http://schemas.openxmlformats.org/presentationml/2006/main">
  <p:tag name="AS_UNIQUEID" val="1102"/>
</p:tagLst>
</file>

<file path=ppt/tags/tag523.xml><?xml version="1.0" encoding="utf-8"?>
<p:tagLst xmlns:p="http://schemas.openxmlformats.org/presentationml/2006/main">
  <p:tag name="AS_UNIQUEID" val="1103"/>
</p:tagLst>
</file>

<file path=ppt/tags/tag524.xml><?xml version="1.0" encoding="utf-8"?>
<p:tagLst xmlns:p="http://schemas.openxmlformats.org/presentationml/2006/main">
  <p:tag name="AS_UNIQUEID" val="1104"/>
  <p:tag name="KSO_WM_BEAUTIFY_FLAG" val=""/>
</p:tagLst>
</file>

<file path=ppt/tags/tag525.xml><?xml version="1.0" encoding="utf-8"?>
<p:tagLst xmlns:p="http://schemas.openxmlformats.org/presentationml/2006/main">
  <p:tag name="AS_UNIQUEID" val="1105"/>
  <p:tag name="KSO_WM_BEAUTIFY_FLAG" val=""/>
</p:tagLst>
</file>

<file path=ppt/tags/tag526.xml><?xml version="1.0" encoding="utf-8"?>
<p:tagLst xmlns:p="http://schemas.openxmlformats.org/presentationml/2006/main">
  <p:tag name="AS_UNIQUEID" val="1107"/>
  <p:tag name="KSO_WM_BEAUTIFY_FLAG" val=""/>
</p:tagLst>
</file>

<file path=ppt/tags/tag527.xml><?xml version="1.0" encoding="utf-8"?>
<p:tagLst xmlns:p="http://schemas.openxmlformats.org/presentationml/2006/main">
  <p:tag name="AS_UNIQUEID" val="1109"/>
  <p:tag name="KSO_WM_BEAUTIFY_FLAG" val=""/>
</p:tagLst>
</file>

<file path=ppt/tags/tag528.xml><?xml version="1.0" encoding="utf-8"?>
<p:tagLst xmlns:p="http://schemas.openxmlformats.org/presentationml/2006/main">
  <p:tag name="AS_UNIQUEID" val="1110"/>
</p:tagLst>
</file>

<file path=ppt/tags/tag529.xml><?xml version="1.0" encoding="utf-8"?>
<p:tagLst xmlns:p="http://schemas.openxmlformats.org/presentationml/2006/main">
  <p:tag name="AS_UNIQUEID" val="1111"/>
  <p:tag name="KSO_WM_BEAUTIFY_FLAG" val=""/>
</p:tagLst>
</file>

<file path=ppt/tags/tag53.xml><?xml version="1.0" encoding="utf-8"?>
<p:tagLst xmlns:p="http://schemas.openxmlformats.org/presentationml/2006/main">
  <p:tag name="AS_UNIQUEID" val="1553"/>
</p:tagLst>
</file>

<file path=ppt/tags/tag530.xml><?xml version="1.0" encoding="utf-8"?>
<p:tagLst xmlns:p="http://schemas.openxmlformats.org/presentationml/2006/main">
  <p:tag name="AS_UNIQUEID" val="1112"/>
  <p:tag name="KSO_WM_BEAUTIFY_FLAG" val=""/>
</p:tagLst>
</file>

<file path=ppt/tags/tag531.xml><?xml version="1.0" encoding="utf-8"?>
<p:tagLst xmlns:p="http://schemas.openxmlformats.org/presentationml/2006/main">
  <p:tag name="AS_UNIQUEID" val="1113"/>
  <p:tag name="KSO_WM_BEAUTIFY_FLAG" val=""/>
</p:tagLst>
</file>

<file path=ppt/tags/tag532.xml><?xml version="1.0" encoding="utf-8"?>
<p:tagLst xmlns:p="http://schemas.openxmlformats.org/presentationml/2006/main">
  <p:tag name="AS_UNIQUEID" val="1114"/>
  <p:tag name="KSO_WM_BEAUTIFY_FLAG" val=""/>
</p:tagLst>
</file>

<file path=ppt/tags/tag533.xml><?xml version="1.0" encoding="utf-8"?>
<p:tagLst xmlns:p="http://schemas.openxmlformats.org/presentationml/2006/main">
  <p:tag name="AS_UNIQUEID" val="1115"/>
  <p:tag name="KSO_WM_BEAUTIFY_FLAG" val=""/>
</p:tagLst>
</file>

<file path=ppt/tags/tag534.xml><?xml version="1.0" encoding="utf-8"?>
<p:tagLst xmlns:p="http://schemas.openxmlformats.org/presentationml/2006/main">
  <p:tag name="AS_UNIQUEID" val="1116"/>
  <p:tag name="KSO_WM_BEAUTIFY_FLAG" val=""/>
</p:tagLst>
</file>

<file path=ppt/tags/tag535.xml><?xml version="1.0" encoding="utf-8"?>
<p:tagLst xmlns:p="http://schemas.openxmlformats.org/presentationml/2006/main">
  <p:tag name="AS_UNIQUEID" val="1117"/>
  <p:tag name="KSO_WM_BEAUTIFY_FLAG" val=""/>
</p:tagLst>
</file>

<file path=ppt/tags/tag536.xml><?xml version="1.0" encoding="utf-8"?>
<p:tagLst xmlns:p="http://schemas.openxmlformats.org/presentationml/2006/main">
  <p:tag name="AS_UNIQUEID" val="1118"/>
  <p:tag name="KSO_WM_BEAUTIFY_FLAG" val=""/>
</p:tagLst>
</file>

<file path=ppt/tags/tag537.xml><?xml version="1.0" encoding="utf-8"?>
<p:tagLst xmlns:p="http://schemas.openxmlformats.org/presentationml/2006/main">
  <p:tag name="AS_UNIQUEID" val="1119"/>
  <p:tag name="KSO_WM_BEAUTIFY_FLAG" val=""/>
</p:tagLst>
</file>

<file path=ppt/tags/tag538.xml><?xml version="1.0" encoding="utf-8"?>
<p:tagLst xmlns:p="http://schemas.openxmlformats.org/presentationml/2006/main">
  <p:tag name="AS_UNIQUEID" val="1059"/>
</p:tagLst>
</file>

<file path=ppt/tags/tag539.xml><?xml version="1.0" encoding="utf-8"?>
<p:tagLst xmlns:p="http://schemas.openxmlformats.org/presentationml/2006/main">
  <p:tag name="AS_UNIQUEID" val="7760"/>
</p:tagLst>
</file>

<file path=ppt/tags/tag54.xml><?xml version="1.0" encoding="utf-8"?>
<p:tagLst xmlns:p="http://schemas.openxmlformats.org/presentationml/2006/main">
  <p:tag name="AS_UNIQUEID" val="1554"/>
</p:tagLst>
</file>

<file path=ppt/tags/tag540.xml><?xml version="1.0" encoding="utf-8"?>
<p:tagLst xmlns:p="http://schemas.openxmlformats.org/presentationml/2006/main">
  <p:tag name="AS_UNIQUEID" val="13183"/>
</p:tagLst>
</file>

<file path=ppt/tags/tag541.xml><?xml version="1.0" encoding="utf-8"?>
<p:tagLst xmlns:p="http://schemas.openxmlformats.org/presentationml/2006/main">
  <p:tag name="AS_UNIQUEID" val="19194"/>
</p:tagLst>
</file>

<file path=ppt/tags/tag542.xml><?xml version="1.0" encoding="utf-8"?>
<p:tagLst xmlns:p="http://schemas.openxmlformats.org/presentationml/2006/main">
  <p:tag name="AS_UNIQUEID" val="1695"/>
</p:tagLst>
</file>

<file path=ppt/tags/tag543.xml><?xml version="1.0" encoding="utf-8"?>
<p:tagLst xmlns:p="http://schemas.openxmlformats.org/presentationml/2006/main">
  <p:tag name="AS_UNIQUEID" val="1697"/>
</p:tagLst>
</file>

<file path=ppt/tags/tag544.xml><?xml version="1.0" encoding="utf-8"?>
<p:tagLst xmlns:p="http://schemas.openxmlformats.org/presentationml/2006/main">
  <p:tag name="AS_UNIQUEID" val="1699"/>
</p:tagLst>
</file>

<file path=ppt/tags/tag545.xml><?xml version="1.0" encoding="utf-8"?>
<p:tagLst xmlns:p="http://schemas.openxmlformats.org/presentationml/2006/main">
  <p:tag name="AS_UNIQUEID" val="1696"/>
</p:tagLst>
</file>

<file path=ppt/tags/tag546.xml><?xml version="1.0" encoding="utf-8"?>
<p:tagLst xmlns:p="http://schemas.openxmlformats.org/presentationml/2006/main">
  <p:tag name="AS_UNIQUEID" val="1698"/>
</p:tagLst>
</file>

<file path=ppt/tags/tag547.xml><?xml version="1.0" encoding="utf-8"?>
<p:tagLst xmlns:p="http://schemas.openxmlformats.org/presentationml/2006/main">
  <p:tag name="AS_UNIQUEID" val="7792"/>
  <p:tag name="KSO_WM_BEAUTIFY_FLAG" val=""/>
</p:tagLst>
</file>

<file path=ppt/tags/tag548.xml><?xml version="1.0" encoding="utf-8"?>
<p:tagLst xmlns:p="http://schemas.openxmlformats.org/presentationml/2006/main">
  <p:tag name="AS_UNIQUEID" val="4794"/>
  <p:tag name="KSO_WM_BEAUTIFY_FLAG" val=""/>
</p:tagLst>
</file>

<file path=ppt/tags/tag549.xml><?xml version="1.0" encoding="utf-8"?>
<p:tagLst xmlns:p="http://schemas.openxmlformats.org/presentationml/2006/main">
  <p:tag name="AS_UNIQUEID" val="5415"/>
  <p:tag name="KSO_WM_BEAUTIFY_FLAG" val=""/>
</p:tagLst>
</file>

<file path=ppt/tags/tag55.xml><?xml version="1.0" encoding="utf-8"?>
<p:tagLst xmlns:p="http://schemas.openxmlformats.org/presentationml/2006/main">
  <p:tag name="AS_UNIQUEID" val="1555"/>
</p:tagLst>
</file>

<file path=ppt/tags/tag550.xml><?xml version="1.0" encoding="utf-8"?>
<p:tagLst xmlns:p="http://schemas.openxmlformats.org/presentationml/2006/main">
  <p:tag name="AS_UNIQUEID" val="5417"/>
  <p:tag name="KSO_WM_BEAUTIFY_FLAG" val=""/>
</p:tagLst>
</file>

<file path=ppt/tags/tag551.xml><?xml version="1.0" encoding="utf-8"?>
<p:tagLst xmlns:p="http://schemas.openxmlformats.org/presentationml/2006/main">
  <p:tag name="AS_UNIQUEID" val="10767"/>
</p:tagLst>
</file>

<file path=ppt/tags/tag552.xml><?xml version="1.0" encoding="utf-8"?>
<p:tagLst xmlns:p="http://schemas.openxmlformats.org/presentationml/2006/main">
  <p:tag name="AS_UNIQUEID" val="10768"/>
</p:tagLst>
</file>

<file path=ppt/tags/tag553.xml><?xml version="1.0" encoding="utf-8"?>
<p:tagLst xmlns:p="http://schemas.openxmlformats.org/presentationml/2006/main">
  <p:tag name="AS_UNIQUEID" val="5949"/>
</p:tagLst>
</file>

<file path=ppt/tags/tag554.xml><?xml version="1.0" encoding="utf-8"?>
<p:tagLst xmlns:p="http://schemas.openxmlformats.org/presentationml/2006/main">
  <p:tag name="AS_UNIQUEID" val="521"/>
  <p:tag name="KSO_WM_BEAUTIFY_FLAG" val=""/>
</p:tagLst>
</file>

<file path=ppt/tags/tag555.xml><?xml version="1.0" encoding="utf-8"?>
<p:tagLst xmlns:p="http://schemas.openxmlformats.org/presentationml/2006/main">
  <p:tag name="AS_UNIQUEID" val="523"/>
  <p:tag name="KSO_WM_BEAUTIFY_FLAG" val=""/>
</p:tagLst>
</file>

<file path=ppt/tags/tag556.xml><?xml version="1.0" encoding="utf-8"?>
<p:tagLst xmlns:p="http://schemas.openxmlformats.org/presentationml/2006/main">
  <p:tag name="AS_UNIQUEID" val="5950"/>
</p:tagLst>
</file>

<file path=ppt/tags/tag557.xml><?xml version="1.0" encoding="utf-8"?>
<p:tagLst xmlns:p="http://schemas.openxmlformats.org/presentationml/2006/main">
  <p:tag name="AS_UNIQUEID" val="515"/>
  <p:tag name="KSO_WM_BEAUTIFY_FLAG" val=""/>
</p:tagLst>
</file>

<file path=ppt/tags/tag558.xml><?xml version="1.0" encoding="utf-8"?>
<p:tagLst xmlns:p="http://schemas.openxmlformats.org/presentationml/2006/main">
  <p:tag name="AS_UNIQUEID" val="517"/>
  <p:tag name="KSO_WM_BEAUTIFY_FLAG" val=""/>
</p:tagLst>
</file>

<file path=ppt/tags/tag559.xml><?xml version="1.0" encoding="utf-8"?>
<p:tagLst xmlns:p="http://schemas.openxmlformats.org/presentationml/2006/main">
  <p:tag name="AS_UNIQUEID" val="518"/>
  <p:tag name="KSO_WM_BEAUTIFY_FLAG" val=""/>
</p:tagLst>
</file>

<file path=ppt/tags/tag56.xml><?xml version="1.0" encoding="utf-8"?>
<p:tagLst xmlns:p="http://schemas.openxmlformats.org/presentationml/2006/main">
  <p:tag name="AS_UNIQUEID" val="1556"/>
</p:tagLst>
</file>

<file path=ppt/tags/tag560.xml><?xml version="1.0" encoding="utf-8"?>
<p:tagLst xmlns:p="http://schemas.openxmlformats.org/presentationml/2006/main">
  <p:tag name="AS_UNIQUEID" val="519"/>
  <p:tag name="KSO_WM_BEAUTIFY_FLAG" val=""/>
</p:tagLst>
</file>

<file path=ppt/tags/tag561.xml><?xml version="1.0" encoding="utf-8"?>
<p:tagLst xmlns:p="http://schemas.openxmlformats.org/presentationml/2006/main">
  <p:tag name="AS_UNIQUEID" val="520"/>
  <p:tag name="KSO_WM_BEAUTIFY_FLAG" val=""/>
</p:tagLst>
</file>

<file path=ppt/tags/tag562.xml><?xml version="1.0" encoding="utf-8"?>
<p:tagLst xmlns:p="http://schemas.openxmlformats.org/presentationml/2006/main">
  <p:tag name="AS_UNIQUEID" val="522"/>
  <p:tag name="KSO_WM_BEAUTIFY_FLAG" val=""/>
</p:tagLst>
</file>

<file path=ppt/tags/tag563.xml><?xml version="1.0" encoding="utf-8"?>
<p:tagLst xmlns:p="http://schemas.openxmlformats.org/presentationml/2006/main">
  <p:tag name="AS_UNIQUEID" val="524"/>
  <p:tag name="KSO_WM_BEAUTIFY_FLAG" val=""/>
</p:tagLst>
</file>

<file path=ppt/tags/tag564.xml><?xml version="1.0" encoding="utf-8"?>
<p:tagLst xmlns:p="http://schemas.openxmlformats.org/presentationml/2006/main">
  <p:tag name="AS_UNIQUEID" val="516"/>
  <p:tag name="KSO_WM_BEAUTIFY_FLAG" val=""/>
</p:tagLst>
</file>

<file path=ppt/tags/tag565.xml><?xml version="1.0" encoding="utf-8"?>
<p:tagLst xmlns:p="http://schemas.openxmlformats.org/presentationml/2006/main">
  <p:tag name="AS_UNIQUEID" val="518"/>
  <p:tag name="KSO_WM_BEAUTIFY_FLAG" val=""/>
</p:tagLst>
</file>

<file path=ppt/tags/tag566.xml><?xml version="1.0" encoding="utf-8"?>
<p:tagLst xmlns:p="http://schemas.openxmlformats.org/presentationml/2006/main">
  <p:tag name="AS_UNIQUEID" val="10795"/>
  <p:tag name="KSO_WM_BEAUTIFY_FLAG" val=""/>
</p:tagLst>
</file>

<file path=ppt/tags/tag567.xml><?xml version="1.0" encoding="utf-8"?>
<p:tagLst xmlns:p="http://schemas.openxmlformats.org/presentationml/2006/main">
  <p:tag name="AS_UNIQUEID" val="5865"/>
  <p:tag name="KSO_WM_BEAUTIFY_FLAG" val=""/>
</p:tagLst>
</file>

<file path=ppt/tags/tag568.xml><?xml version="1.0" encoding="utf-8"?>
<p:tagLst xmlns:p="http://schemas.openxmlformats.org/presentationml/2006/main">
  <p:tag name="AS_UNIQUEID" val="5914"/>
  <p:tag name="KSO_WM_BEAUTIFY_FLAG" val=""/>
</p:tagLst>
</file>

<file path=ppt/tags/tag569.xml><?xml version="1.0" encoding="utf-8"?>
<p:tagLst xmlns:p="http://schemas.openxmlformats.org/presentationml/2006/main">
  <p:tag name="AS_UNIQUEID" val="13185"/>
</p:tagLst>
</file>

<file path=ppt/tags/tag57.xml><?xml version="1.0" encoding="utf-8"?>
<p:tagLst xmlns:p="http://schemas.openxmlformats.org/presentationml/2006/main">
  <p:tag name="AS_UNIQUEID" val="1557"/>
</p:tagLst>
</file>

<file path=ppt/tags/tag570.xml><?xml version="1.0" encoding="utf-8"?>
<p:tagLst xmlns:p="http://schemas.openxmlformats.org/presentationml/2006/main">
  <p:tag name="AS_UNIQUEID" val="13208"/>
</p:tagLst>
</file>

<file path=ppt/tags/tag571.xml><?xml version="1.0" encoding="utf-8"?>
<p:tagLst xmlns:p="http://schemas.openxmlformats.org/presentationml/2006/main">
  <p:tag name="AS_UNIQUEID" val="10767"/>
</p:tagLst>
</file>

<file path=ppt/tags/tag572.xml><?xml version="1.0" encoding="utf-8"?>
<p:tagLst xmlns:p="http://schemas.openxmlformats.org/presentationml/2006/main">
  <p:tag name="AS_UNIQUEID" val="10768"/>
</p:tagLst>
</file>

<file path=ppt/tags/tag573.xml><?xml version="1.0" encoding="utf-8"?>
<p:tagLst xmlns:p="http://schemas.openxmlformats.org/presentationml/2006/main">
  <p:tag name="AS_UNIQUEID" val="5949"/>
</p:tagLst>
</file>

<file path=ppt/tags/tag574.xml><?xml version="1.0" encoding="utf-8"?>
<p:tagLst xmlns:p="http://schemas.openxmlformats.org/presentationml/2006/main">
  <p:tag name="AS_UNIQUEID" val="521"/>
  <p:tag name="KSO_WM_BEAUTIFY_FLAG" val=""/>
</p:tagLst>
</file>

<file path=ppt/tags/tag575.xml><?xml version="1.0" encoding="utf-8"?>
<p:tagLst xmlns:p="http://schemas.openxmlformats.org/presentationml/2006/main">
  <p:tag name="AS_UNIQUEID" val="523"/>
  <p:tag name="KSO_WM_BEAUTIFY_FLAG" val=""/>
</p:tagLst>
</file>

<file path=ppt/tags/tag576.xml><?xml version="1.0" encoding="utf-8"?>
<p:tagLst xmlns:p="http://schemas.openxmlformats.org/presentationml/2006/main">
  <p:tag name="AS_UNIQUEID" val="5950"/>
</p:tagLst>
</file>

<file path=ppt/tags/tag577.xml><?xml version="1.0" encoding="utf-8"?>
<p:tagLst xmlns:p="http://schemas.openxmlformats.org/presentationml/2006/main">
  <p:tag name="AS_UNIQUEID" val="515"/>
  <p:tag name="KSO_WM_BEAUTIFY_FLAG" val=""/>
</p:tagLst>
</file>

<file path=ppt/tags/tag578.xml><?xml version="1.0" encoding="utf-8"?>
<p:tagLst xmlns:p="http://schemas.openxmlformats.org/presentationml/2006/main">
  <p:tag name="AS_UNIQUEID" val="517"/>
  <p:tag name="KSO_WM_BEAUTIFY_FLAG" val=""/>
</p:tagLst>
</file>

<file path=ppt/tags/tag579.xml><?xml version="1.0" encoding="utf-8"?>
<p:tagLst xmlns:p="http://schemas.openxmlformats.org/presentationml/2006/main">
  <p:tag name="AS_UNIQUEID" val="518"/>
  <p:tag name="KSO_WM_BEAUTIFY_FLAG" val=""/>
</p:tagLst>
</file>

<file path=ppt/tags/tag58.xml><?xml version="1.0" encoding="utf-8"?>
<p:tagLst xmlns:p="http://schemas.openxmlformats.org/presentationml/2006/main">
  <p:tag name="AS_UNIQUEID" val="1559"/>
</p:tagLst>
</file>

<file path=ppt/tags/tag580.xml><?xml version="1.0" encoding="utf-8"?>
<p:tagLst xmlns:p="http://schemas.openxmlformats.org/presentationml/2006/main">
  <p:tag name="AS_UNIQUEID" val="519"/>
  <p:tag name="KSO_WM_BEAUTIFY_FLAG" val=""/>
</p:tagLst>
</file>

<file path=ppt/tags/tag581.xml><?xml version="1.0" encoding="utf-8"?>
<p:tagLst xmlns:p="http://schemas.openxmlformats.org/presentationml/2006/main">
  <p:tag name="AS_UNIQUEID" val="520"/>
  <p:tag name="KSO_WM_BEAUTIFY_FLAG" val=""/>
</p:tagLst>
</file>

<file path=ppt/tags/tag582.xml><?xml version="1.0" encoding="utf-8"?>
<p:tagLst xmlns:p="http://schemas.openxmlformats.org/presentationml/2006/main">
  <p:tag name="AS_UNIQUEID" val="524"/>
  <p:tag name="KSO_WM_BEAUTIFY_FLAG" val=""/>
</p:tagLst>
</file>

<file path=ppt/tags/tag583.xml><?xml version="1.0" encoding="utf-8"?>
<p:tagLst xmlns:p="http://schemas.openxmlformats.org/presentationml/2006/main">
  <p:tag name="AS_UNIQUEID" val="516"/>
  <p:tag name="KSO_WM_BEAUTIFY_FLAG" val=""/>
</p:tagLst>
</file>

<file path=ppt/tags/tag584.xml><?xml version="1.0" encoding="utf-8"?>
<p:tagLst xmlns:p="http://schemas.openxmlformats.org/presentationml/2006/main">
  <p:tag name="AS_UNIQUEID" val="518"/>
  <p:tag name="KSO_WM_BEAUTIFY_FLAG" val=""/>
</p:tagLst>
</file>

<file path=ppt/tags/tag585.xml><?xml version="1.0" encoding="utf-8"?>
<p:tagLst xmlns:p="http://schemas.openxmlformats.org/presentationml/2006/main">
  <p:tag name="AS_UNIQUEID" val="10795"/>
  <p:tag name="KSO_WM_BEAUTIFY_FLAG" val=""/>
</p:tagLst>
</file>

<file path=ppt/tags/tag586.xml><?xml version="1.0" encoding="utf-8"?>
<p:tagLst xmlns:p="http://schemas.openxmlformats.org/presentationml/2006/main">
  <p:tag name="AS_UNIQUEID" val="381"/>
  <p:tag name="KSO_WM_BEAUTIFY_FLAG" val=""/>
</p:tagLst>
</file>

<file path=ppt/tags/tag587.xml><?xml version="1.0" encoding="utf-8"?>
<p:tagLst xmlns:p="http://schemas.openxmlformats.org/presentationml/2006/main">
  <p:tag name="AS_UNIQUEID" val="382"/>
  <p:tag name="KSO_WM_BEAUTIFY_FLAG" val=""/>
  <p:tag name="KSO_WM_MEDIACOVER_FLAG" val="1"/>
  <p:tag name="KSO_WM_UNIT_MEDIACOVER_BTN_POS" val="c"/>
  <p:tag name="KSO_WM_UNIT_MEDIACOVER_BTN_STATE" val="1"/>
  <p:tag name="KSO_WM_UNIT_MEDIACOVER_BTN_STYLE" val="ee0bc779c1f3d7f3e90c96344320e69a"/>
  <p:tag name="KSO_WM_UNIT_MEDIACOVER_BTNRECT" val="5457*2881*0*0"/>
  <p:tag name="KSO_WM_UNIT_MEDIACOVER_RGB" val="000000"/>
  <p:tag name="KSO_WM_UNIT_MEDIACOVER_STYLEID" val="1"/>
  <p:tag name="KSO_WM_UNIT_MEDIACOVER_TEXTSTATE" val="0"/>
  <p:tag name="KSO_WM_UNIT_MEDIACOVER_TRANSPARENCY" val="0.5"/>
</p:tagLst>
</file>

<file path=ppt/tags/tag588.xml><?xml version="1.0" encoding="utf-8"?>
<p:tagLst xmlns:p="http://schemas.openxmlformats.org/presentationml/2006/main">
  <p:tag name="AS_UNIQUEID" val="10520"/>
  <p:tag name="KSO_WM_BEAUTIFY_FLAG" val=""/>
  <p:tag name="KSO_WM_UNIT_TABLE_BEAUTIFY" val="smartTable{3d460ecc-3da4-408c-8dbc-92ad118141a3}"/>
  <p:tag name="TABLE_ENDDRAG_ORIGIN_RECT" val="676*122"/>
  <p:tag name="TABLE_ENDDRAG_RECT" val="210*404*676*122"/>
</p:tagLst>
</file>

<file path=ppt/tags/tag589.xml><?xml version="1.0" encoding="utf-8"?>
<p:tagLst xmlns:p="http://schemas.openxmlformats.org/presentationml/2006/main">
  <p:tag name="AS_UNIQUEID" val="10522"/>
  <p:tag name="KSO_WM_BEAUTIFY_FLAG" val=""/>
</p:tagLst>
</file>

<file path=ppt/tags/tag59.xml><?xml version="1.0" encoding="utf-8"?>
<p:tagLst xmlns:p="http://schemas.openxmlformats.org/presentationml/2006/main">
  <p:tag name="AS_UNIQUEID" val="1560"/>
</p:tagLst>
</file>

<file path=ppt/tags/tag590.xml><?xml version="1.0" encoding="utf-8"?>
<p:tagLst xmlns:p="http://schemas.openxmlformats.org/presentationml/2006/main">
  <p:tag name="AS_UNIQUEID" val="10523"/>
  <p:tag name="KSO_WM_BEAUTIFY_FLAG" val=""/>
</p:tagLst>
</file>

<file path=ppt/tags/tag591.xml><?xml version="1.0" encoding="utf-8"?>
<p:tagLst xmlns:p="http://schemas.openxmlformats.org/presentationml/2006/main">
  <p:tag name="AS_UNIQUEID" val="10524"/>
  <p:tag name="KSO_WM_BEAUTIFY_FLAG" val=""/>
</p:tagLst>
</file>

<file path=ppt/tags/tag592.xml><?xml version="1.0" encoding="utf-8"?>
<p:tagLst xmlns:p="http://schemas.openxmlformats.org/presentationml/2006/main">
  <p:tag name="AS_UNIQUEID" val="10525"/>
  <p:tag name="KSO_WM_BEAUTIFY_FLAG" val=""/>
</p:tagLst>
</file>

<file path=ppt/tags/tag593.xml><?xml version="1.0" encoding="utf-8"?>
<p:tagLst xmlns:p="http://schemas.openxmlformats.org/presentationml/2006/main">
  <p:tag name="AS_UNIQUEID" val="10526"/>
  <p:tag name="KSO_WM_BEAUTIFY_FLAG" val=""/>
</p:tagLst>
</file>

<file path=ppt/tags/tag594.xml><?xml version="1.0" encoding="utf-8"?>
<p:tagLst xmlns:p="http://schemas.openxmlformats.org/presentationml/2006/main">
  <p:tag name="AS_UNIQUEID" val="3282"/>
  <p:tag name="KSO_WM_BEAUTIFY_FLAG" val=""/>
</p:tagLst>
</file>

<file path=ppt/tags/tag595.xml><?xml version="1.0" encoding="utf-8"?>
<p:tagLst xmlns:p="http://schemas.openxmlformats.org/presentationml/2006/main">
  <p:tag name="AS_UNIQUEID" val="13187"/>
</p:tagLst>
</file>

<file path=ppt/tags/tag596.xml><?xml version="1.0" encoding="utf-8"?>
<p:tagLst xmlns:p="http://schemas.openxmlformats.org/presentationml/2006/main">
  <p:tag name="AS_UNIQUEID" val="19194"/>
</p:tagLst>
</file>

<file path=ppt/tags/tag597.xml><?xml version="1.0" encoding="utf-8"?>
<p:tagLst xmlns:p="http://schemas.openxmlformats.org/presentationml/2006/main">
  <p:tag name="AS_UNIQUEID" val="1695"/>
</p:tagLst>
</file>

<file path=ppt/tags/tag598.xml><?xml version="1.0" encoding="utf-8"?>
<p:tagLst xmlns:p="http://schemas.openxmlformats.org/presentationml/2006/main">
  <p:tag name="AS_UNIQUEID" val="1697"/>
</p:tagLst>
</file>

<file path=ppt/tags/tag599.xml><?xml version="1.0" encoding="utf-8"?>
<p:tagLst xmlns:p="http://schemas.openxmlformats.org/presentationml/2006/main">
  <p:tag name="AS_UNIQUEID" val="1699"/>
</p:tagLst>
</file>

<file path=ppt/tags/tag6.xml><?xml version="1.0" encoding="utf-8"?>
<p:tagLst xmlns:p="http://schemas.openxmlformats.org/presentationml/2006/main">
  <p:tag name="AS_UNIQUEID" val="1504"/>
</p:tagLst>
</file>

<file path=ppt/tags/tag60.xml><?xml version="1.0" encoding="utf-8"?>
<p:tagLst xmlns:p="http://schemas.openxmlformats.org/presentationml/2006/main">
  <p:tag name="AS_UNIQUEID" val="1561"/>
</p:tagLst>
</file>

<file path=ppt/tags/tag600.xml><?xml version="1.0" encoding="utf-8"?>
<p:tagLst xmlns:p="http://schemas.openxmlformats.org/presentationml/2006/main">
  <p:tag name="AS_UNIQUEID" val="1696"/>
</p:tagLst>
</file>

<file path=ppt/tags/tag601.xml><?xml version="1.0" encoding="utf-8"?>
<p:tagLst xmlns:p="http://schemas.openxmlformats.org/presentationml/2006/main">
  <p:tag name="AS_UNIQUEID" val="1698"/>
</p:tagLst>
</file>

<file path=ppt/tags/tag602.xml><?xml version="1.0" encoding="utf-8"?>
<p:tagLst xmlns:p="http://schemas.openxmlformats.org/presentationml/2006/main">
  <p:tag name="AS_UNIQUEID" val="10767"/>
</p:tagLst>
</file>

<file path=ppt/tags/tag603.xml><?xml version="1.0" encoding="utf-8"?>
<p:tagLst xmlns:p="http://schemas.openxmlformats.org/presentationml/2006/main">
  <p:tag name="AS_UNIQUEID" val="10768"/>
</p:tagLst>
</file>

<file path=ppt/tags/tag604.xml><?xml version="1.0" encoding="utf-8"?>
<p:tagLst xmlns:p="http://schemas.openxmlformats.org/presentationml/2006/main">
  <p:tag name="AS_UNIQUEID" val="5949"/>
</p:tagLst>
</file>

<file path=ppt/tags/tag605.xml><?xml version="1.0" encoding="utf-8"?>
<p:tagLst xmlns:p="http://schemas.openxmlformats.org/presentationml/2006/main">
  <p:tag name="AS_UNIQUEID" val="521"/>
  <p:tag name="KSO_WM_BEAUTIFY_FLAG" val=""/>
</p:tagLst>
</file>

<file path=ppt/tags/tag606.xml><?xml version="1.0" encoding="utf-8"?>
<p:tagLst xmlns:p="http://schemas.openxmlformats.org/presentationml/2006/main">
  <p:tag name="AS_UNIQUEID" val="523"/>
  <p:tag name="KSO_WM_BEAUTIFY_FLAG" val=""/>
</p:tagLst>
</file>

<file path=ppt/tags/tag607.xml><?xml version="1.0" encoding="utf-8"?>
<p:tagLst xmlns:p="http://schemas.openxmlformats.org/presentationml/2006/main">
  <p:tag name="AS_UNIQUEID" val="5950"/>
</p:tagLst>
</file>

<file path=ppt/tags/tag608.xml><?xml version="1.0" encoding="utf-8"?>
<p:tagLst xmlns:p="http://schemas.openxmlformats.org/presentationml/2006/main">
  <p:tag name="AS_UNIQUEID" val="515"/>
  <p:tag name="KSO_WM_BEAUTIFY_FLAG" val=""/>
</p:tagLst>
</file>

<file path=ppt/tags/tag609.xml><?xml version="1.0" encoding="utf-8"?>
<p:tagLst xmlns:p="http://schemas.openxmlformats.org/presentationml/2006/main">
  <p:tag name="AS_UNIQUEID" val="517"/>
  <p:tag name="KSO_WM_BEAUTIFY_FLAG" val=""/>
</p:tagLst>
</file>

<file path=ppt/tags/tag61.xml><?xml version="1.0" encoding="utf-8"?>
<p:tagLst xmlns:p="http://schemas.openxmlformats.org/presentationml/2006/main">
  <p:tag name="AS_UNIQUEID" val="1562"/>
</p:tagLst>
</file>

<file path=ppt/tags/tag610.xml><?xml version="1.0" encoding="utf-8"?>
<p:tagLst xmlns:p="http://schemas.openxmlformats.org/presentationml/2006/main">
  <p:tag name="AS_UNIQUEID" val="518"/>
  <p:tag name="KSO_WM_BEAUTIFY_FLAG" val=""/>
</p:tagLst>
</file>

<file path=ppt/tags/tag611.xml><?xml version="1.0" encoding="utf-8"?>
<p:tagLst xmlns:p="http://schemas.openxmlformats.org/presentationml/2006/main">
  <p:tag name="AS_UNIQUEID" val="519"/>
  <p:tag name="KSO_WM_BEAUTIFY_FLAG" val=""/>
</p:tagLst>
</file>

<file path=ppt/tags/tag612.xml><?xml version="1.0" encoding="utf-8"?>
<p:tagLst xmlns:p="http://schemas.openxmlformats.org/presentationml/2006/main">
  <p:tag name="AS_UNIQUEID" val="520"/>
  <p:tag name="KSO_WM_BEAUTIFY_FLAG" val=""/>
</p:tagLst>
</file>

<file path=ppt/tags/tag613.xml><?xml version="1.0" encoding="utf-8"?>
<p:tagLst xmlns:p="http://schemas.openxmlformats.org/presentationml/2006/main">
  <p:tag name="AS_UNIQUEID" val="524"/>
  <p:tag name="KSO_WM_BEAUTIFY_FLAG" val=""/>
</p:tagLst>
</file>

<file path=ppt/tags/tag614.xml><?xml version="1.0" encoding="utf-8"?>
<p:tagLst xmlns:p="http://schemas.openxmlformats.org/presentationml/2006/main">
  <p:tag name="AS_UNIQUEID" val="516"/>
  <p:tag name="KSO_WM_BEAUTIFY_FLAG" val=""/>
</p:tagLst>
</file>

<file path=ppt/tags/tag615.xml><?xml version="1.0" encoding="utf-8"?>
<p:tagLst xmlns:p="http://schemas.openxmlformats.org/presentationml/2006/main">
  <p:tag name="AS_UNIQUEID" val="518"/>
  <p:tag name="KSO_WM_BEAUTIFY_FLAG" val=""/>
</p:tagLst>
</file>

<file path=ppt/tags/tag616.xml><?xml version="1.0" encoding="utf-8"?>
<p:tagLst xmlns:p="http://schemas.openxmlformats.org/presentationml/2006/main">
  <p:tag name="AS_UNIQUEID" val="10795"/>
  <p:tag name="KSO_WM_BEAUTIFY_FLAG" val=""/>
</p:tagLst>
</file>

<file path=ppt/tags/tag617.xml><?xml version="1.0" encoding="utf-8"?>
<p:tagLst xmlns:p="http://schemas.openxmlformats.org/presentationml/2006/main">
  <p:tag name="AS_UNIQUEID" val="381"/>
  <p:tag name="KSO_WM_BEAUTIFY_FLAG" val=""/>
</p:tagLst>
</file>

<file path=ppt/tags/tag618.xml><?xml version="1.0" encoding="utf-8"?>
<p:tagLst xmlns:p="http://schemas.openxmlformats.org/presentationml/2006/main">
  <p:tag name="AS_UNIQUEID" val="391"/>
  <p:tag name="KSO_WM_BEAUTIFY_FLAG" val=""/>
  <p:tag name="KSO_WM_MEDIACOVER_FLAG" val="1"/>
  <p:tag name="KSO_WM_UNIT_MEDIACOVER_BTN_POS" val="c"/>
  <p:tag name="KSO_WM_UNIT_MEDIACOVER_BTN_STATE" val="1"/>
  <p:tag name="KSO_WM_UNIT_MEDIACOVER_BTN_STYLE" val="ee0bc779c1f3d7f3e90c96344320e69a"/>
  <p:tag name="KSO_WM_UNIT_MEDIACOVER_BTNRECT" val="4516*2845*0*0"/>
  <p:tag name="KSO_WM_UNIT_MEDIACOVER_RGB" val="000000"/>
  <p:tag name="KSO_WM_UNIT_MEDIACOVER_STYLEID" val="1"/>
  <p:tag name="KSO_WM_UNIT_MEDIACOVER_TEXTSTATE" val="0"/>
  <p:tag name="KSO_WM_UNIT_MEDIACOVER_TRANSPARENCY" val="0.5"/>
</p:tagLst>
</file>

<file path=ppt/tags/tag619.xml><?xml version="1.0" encoding="utf-8"?>
<p:tagLst xmlns:p="http://schemas.openxmlformats.org/presentationml/2006/main">
  <p:tag name="AS_UNIQUEID" val="10531"/>
  <p:tag name="KSO_WM_BEAUTIFY_FLAG" val=""/>
  <p:tag name="KSO_WM_UNIT_TABLE_BEAUTIFY" val="smartTable{1699e673-7dd9-49fc-b0d1-c07128ace2c0}"/>
</p:tagLst>
</file>

<file path=ppt/tags/tag62.xml><?xml version="1.0" encoding="utf-8"?>
<p:tagLst xmlns:p="http://schemas.openxmlformats.org/presentationml/2006/main">
  <p:tag name="AS_UNIQUEID" val="1563"/>
</p:tagLst>
</file>

<file path=ppt/tags/tag620.xml><?xml version="1.0" encoding="utf-8"?>
<p:tagLst xmlns:p="http://schemas.openxmlformats.org/presentationml/2006/main">
  <p:tag name="AS_UNIQUEID" val="10532"/>
  <p:tag name="KSO_WM_BEAUTIFY_FLAG" val=""/>
</p:tagLst>
</file>

<file path=ppt/tags/tag621.xml><?xml version="1.0" encoding="utf-8"?>
<p:tagLst xmlns:p="http://schemas.openxmlformats.org/presentationml/2006/main">
  <p:tag name="AS_UNIQUEID" val="10533"/>
  <p:tag name="KSO_WM_BEAUTIFY_FLAG" val=""/>
</p:tagLst>
</file>

<file path=ppt/tags/tag622.xml><?xml version="1.0" encoding="utf-8"?>
<p:tagLst xmlns:p="http://schemas.openxmlformats.org/presentationml/2006/main">
  <p:tag name="AS_UNIQUEID" val="5423"/>
  <p:tag name="KSO_WM_BEAUTIFY_FLAG" val=""/>
</p:tagLst>
</file>

<file path=ppt/tags/tag623.xml><?xml version="1.0" encoding="utf-8"?>
<p:tagLst xmlns:p="http://schemas.openxmlformats.org/presentationml/2006/main">
  <p:tag name="AS_UNIQUEID" val="3084"/>
</p:tagLst>
</file>

<file path=ppt/tags/tag624.xml><?xml version="1.0" encoding="utf-8"?>
<p:tagLst xmlns:p="http://schemas.openxmlformats.org/presentationml/2006/main">
  <p:tag name="AS_UNIQUEID" val="13189"/>
</p:tagLst>
</file>

<file path=ppt/tags/tag625.xml><?xml version="1.0" encoding="utf-8"?>
<p:tagLst xmlns:p="http://schemas.openxmlformats.org/presentationml/2006/main">
  <p:tag name="AS_UNIQUEID" val="10533"/>
  <p:tag name="KSO_WM_BEAUTIFY_FLAG" val=""/>
</p:tagLst>
</file>

<file path=ppt/tags/tag626.xml><?xml version="1.0" encoding="utf-8"?>
<p:tagLst xmlns:p="http://schemas.openxmlformats.org/presentationml/2006/main">
  <p:tag name="AS_UNIQUEID" val="19194"/>
</p:tagLst>
</file>

<file path=ppt/tags/tag627.xml><?xml version="1.0" encoding="utf-8"?>
<p:tagLst xmlns:p="http://schemas.openxmlformats.org/presentationml/2006/main">
  <p:tag name="AS_UNIQUEID" val="1695"/>
</p:tagLst>
</file>

<file path=ppt/tags/tag628.xml><?xml version="1.0" encoding="utf-8"?>
<p:tagLst xmlns:p="http://schemas.openxmlformats.org/presentationml/2006/main">
  <p:tag name="AS_UNIQUEID" val="1697"/>
</p:tagLst>
</file>

<file path=ppt/tags/tag629.xml><?xml version="1.0" encoding="utf-8"?>
<p:tagLst xmlns:p="http://schemas.openxmlformats.org/presentationml/2006/main">
  <p:tag name="AS_UNIQUEID" val="1699"/>
</p:tagLst>
</file>

<file path=ppt/tags/tag63.xml><?xml version="1.0" encoding="utf-8"?>
<p:tagLst xmlns:p="http://schemas.openxmlformats.org/presentationml/2006/main">
  <p:tag name="AS_UNIQUEID" val="1564"/>
</p:tagLst>
</file>

<file path=ppt/tags/tag630.xml><?xml version="1.0" encoding="utf-8"?>
<p:tagLst xmlns:p="http://schemas.openxmlformats.org/presentationml/2006/main">
  <p:tag name="AS_UNIQUEID" val="1696"/>
</p:tagLst>
</file>

<file path=ppt/tags/tag631.xml><?xml version="1.0" encoding="utf-8"?>
<p:tagLst xmlns:p="http://schemas.openxmlformats.org/presentationml/2006/main">
  <p:tag name="AS_UNIQUEID" val="1698"/>
</p:tagLst>
</file>

<file path=ppt/tags/tag632.xml><?xml version="1.0" encoding="utf-8"?>
<p:tagLst xmlns:p="http://schemas.openxmlformats.org/presentationml/2006/main">
  <p:tag name="AS_UNIQUEID" val="13187"/>
</p:tagLst>
</file>

<file path=ppt/tags/tag633.xml><?xml version="1.0" encoding="utf-8"?>
<p:tagLst xmlns:p="http://schemas.openxmlformats.org/presentationml/2006/main">
  <p:tag name="AS_UNIQUEID" val="13191"/>
</p:tagLst>
</file>

<file path=ppt/tags/tag634.xml><?xml version="1.0" encoding="utf-8"?>
<p:tagLst xmlns:p="http://schemas.openxmlformats.org/presentationml/2006/main">
  <p:tag name="AS_UNIQUEID" val="3085"/>
  <p:tag name="KSO_WM_BEAUTIFY_FLAG" val=""/>
</p:tagLst>
</file>

<file path=ppt/tags/tag635.xml><?xml version="1.0" encoding="utf-8"?>
<p:tagLst xmlns:p="http://schemas.openxmlformats.org/presentationml/2006/main">
  <p:tag name="AS_UNIQUEID" val="866"/>
  <p:tag name="KSO_WM_BEAUTIFY_FLAG" val=""/>
</p:tagLst>
</file>

<file path=ppt/tags/tag636.xml><?xml version="1.0" encoding="utf-8"?>
<p:tagLst xmlns:p="http://schemas.openxmlformats.org/presentationml/2006/main">
  <p:tag name="AS_UNIQUEID" val="867"/>
  <p:tag name="KSO_WM_BEAUTIFY_FLAG" val=""/>
</p:tagLst>
</file>

<file path=ppt/tags/tag637.xml><?xml version="1.0" encoding="utf-8"?>
<p:tagLst xmlns:p="http://schemas.openxmlformats.org/presentationml/2006/main">
  <p:tag name="AS_UNIQUEID" val="10767"/>
</p:tagLst>
</file>

<file path=ppt/tags/tag638.xml><?xml version="1.0" encoding="utf-8"?>
<p:tagLst xmlns:p="http://schemas.openxmlformats.org/presentationml/2006/main">
  <p:tag name="AS_UNIQUEID" val="10768"/>
</p:tagLst>
</file>

<file path=ppt/tags/tag639.xml><?xml version="1.0" encoding="utf-8"?>
<p:tagLst xmlns:p="http://schemas.openxmlformats.org/presentationml/2006/main">
  <p:tag name="AS_UNIQUEID" val="5949"/>
</p:tagLst>
</file>

<file path=ppt/tags/tag64.xml><?xml version="1.0" encoding="utf-8"?>
<p:tagLst xmlns:p="http://schemas.openxmlformats.org/presentationml/2006/main">
  <p:tag name="AS_UNIQUEID" val="1565"/>
</p:tagLst>
</file>

<file path=ppt/tags/tag640.xml><?xml version="1.0" encoding="utf-8"?>
<p:tagLst xmlns:p="http://schemas.openxmlformats.org/presentationml/2006/main">
  <p:tag name="AS_UNIQUEID" val="521"/>
  <p:tag name="KSO_WM_BEAUTIFY_FLAG" val=""/>
</p:tagLst>
</file>

<file path=ppt/tags/tag641.xml><?xml version="1.0" encoding="utf-8"?>
<p:tagLst xmlns:p="http://schemas.openxmlformats.org/presentationml/2006/main">
  <p:tag name="AS_UNIQUEID" val="523"/>
  <p:tag name="KSO_WM_BEAUTIFY_FLAG" val=""/>
</p:tagLst>
</file>

<file path=ppt/tags/tag642.xml><?xml version="1.0" encoding="utf-8"?>
<p:tagLst xmlns:p="http://schemas.openxmlformats.org/presentationml/2006/main">
  <p:tag name="AS_UNIQUEID" val="5950"/>
</p:tagLst>
</file>

<file path=ppt/tags/tag643.xml><?xml version="1.0" encoding="utf-8"?>
<p:tagLst xmlns:p="http://schemas.openxmlformats.org/presentationml/2006/main">
  <p:tag name="AS_UNIQUEID" val="515"/>
  <p:tag name="KSO_WM_BEAUTIFY_FLAG" val=""/>
</p:tagLst>
</file>

<file path=ppt/tags/tag644.xml><?xml version="1.0" encoding="utf-8"?>
<p:tagLst xmlns:p="http://schemas.openxmlformats.org/presentationml/2006/main">
  <p:tag name="AS_UNIQUEID" val="517"/>
  <p:tag name="KSO_WM_BEAUTIFY_FLAG" val=""/>
</p:tagLst>
</file>

<file path=ppt/tags/tag645.xml><?xml version="1.0" encoding="utf-8"?>
<p:tagLst xmlns:p="http://schemas.openxmlformats.org/presentationml/2006/main">
  <p:tag name="AS_UNIQUEID" val="518"/>
  <p:tag name="KSO_WM_BEAUTIFY_FLAG" val=""/>
</p:tagLst>
</file>

<file path=ppt/tags/tag646.xml><?xml version="1.0" encoding="utf-8"?>
<p:tagLst xmlns:p="http://schemas.openxmlformats.org/presentationml/2006/main">
  <p:tag name="AS_UNIQUEID" val="519"/>
  <p:tag name="KSO_WM_BEAUTIFY_FLAG" val=""/>
</p:tagLst>
</file>

<file path=ppt/tags/tag647.xml><?xml version="1.0" encoding="utf-8"?>
<p:tagLst xmlns:p="http://schemas.openxmlformats.org/presentationml/2006/main">
  <p:tag name="AS_UNIQUEID" val="520"/>
  <p:tag name="KSO_WM_BEAUTIFY_FLAG" val=""/>
</p:tagLst>
</file>

<file path=ppt/tags/tag648.xml><?xml version="1.0" encoding="utf-8"?>
<p:tagLst xmlns:p="http://schemas.openxmlformats.org/presentationml/2006/main">
  <p:tag name="AS_UNIQUEID" val="524"/>
  <p:tag name="KSO_WM_BEAUTIFY_FLAG" val=""/>
</p:tagLst>
</file>

<file path=ppt/tags/tag649.xml><?xml version="1.0" encoding="utf-8"?>
<p:tagLst xmlns:p="http://schemas.openxmlformats.org/presentationml/2006/main">
  <p:tag name="AS_UNIQUEID" val="516"/>
  <p:tag name="KSO_WM_BEAUTIFY_FLAG" val=""/>
</p:tagLst>
</file>

<file path=ppt/tags/tag65.xml><?xml version="1.0" encoding="utf-8"?>
<p:tagLst xmlns:p="http://schemas.openxmlformats.org/presentationml/2006/main">
  <p:tag name="AS_UNIQUEID" val="1566"/>
</p:tagLst>
</file>

<file path=ppt/tags/tag650.xml><?xml version="1.0" encoding="utf-8"?>
<p:tagLst xmlns:p="http://schemas.openxmlformats.org/presentationml/2006/main">
  <p:tag name="AS_UNIQUEID" val="518"/>
  <p:tag name="KSO_WM_BEAUTIFY_FLAG" val=""/>
</p:tagLst>
</file>

<file path=ppt/tags/tag651.xml><?xml version="1.0" encoding="utf-8"?>
<p:tagLst xmlns:p="http://schemas.openxmlformats.org/presentationml/2006/main">
  <p:tag name="AS_UNIQUEID" val="10795"/>
  <p:tag name="KSO_WM_BEAUTIFY_FLAG" val=""/>
</p:tagLst>
</file>

<file path=ppt/tags/tag652.xml><?xml version="1.0" encoding="utf-8"?>
<p:tagLst xmlns:p="http://schemas.openxmlformats.org/presentationml/2006/main">
  <p:tag name="AS_UNIQUEID" val="381"/>
  <p:tag name="KSO_WM_BEAUTIFY_FLAG" val=""/>
</p:tagLst>
</file>

<file path=ppt/tags/tag653.xml><?xml version="1.0" encoding="utf-8"?>
<p:tagLst xmlns:p="http://schemas.openxmlformats.org/presentationml/2006/main">
  <p:tag name="AS_UNIQUEID" val="3866"/>
  <p:tag name="KSO_WM_BEAUTIFY_FLAG" val=""/>
  <p:tag name="KSO_WM_UNIT_TABLE_BEAUTIFY" val="smartTable{5b4f735b-4fd9-40b9-909d-d7848075f3e9}"/>
  <p:tag name="TABLE_ENDDRAG_ORIGIN_RECT" val="839*274"/>
  <p:tag name="TABLE_ENDDRAG_RECT" val="70*223*839*274"/>
</p:tagLst>
</file>

<file path=ppt/tags/tag654.xml><?xml version="1.0" encoding="utf-8"?>
<p:tagLst xmlns:p="http://schemas.openxmlformats.org/presentationml/2006/main">
  <p:tag name="AS_UNIQUEID" val="3867"/>
  <p:tag name="KSO_WM_BEAUTIFY_FLAG" val=""/>
</p:tagLst>
</file>

<file path=ppt/tags/tag655.xml><?xml version="1.0" encoding="utf-8"?>
<p:tagLst xmlns:p="http://schemas.openxmlformats.org/presentationml/2006/main">
  <p:tag name="AS_UNIQUEID" val="3868"/>
  <p:tag name="KSO_WM_BEAUTIFY_FLAG" val=""/>
</p:tagLst>
</file>

<file path=ppt/tags/tag656.xml><?xml version="1.0" encoding="utf-8"?>
<p:tagLst xmlns:p="http://schemas.openxmlformats.org/presentationml/2006/main">
  <p:tag name="AS_UNIQUEID" val="3869"/>
  <p:tag name="KSO_WM_BEAUTIFY_FLAG" val=""/>
</p:tagLst>
</file>

<file path=ppt/tags/tag657.xml><?xml version="1.0" encoding="utf-8"?>
<p:tagLst xmlns:p="http://schemas.openxmlformats.org/presentationml/2006/main">
  <p:tag name="AS_UNIQUEID" val="3870"/>
  <p:tag name="KSO_WM_BEAUTIFY_FLAG" val=""/>
</p:tagLst>
</file>

<file path=ppt/tags/tag658.xml><?xml version="1.0" encoding="utf-8"?>
<p:tagLst xmlns:p="http://schemas.openxmlformats.org/presentationml/2006/main">
  <p:tag name="AS_UNIQUEID" val="3869"/>
  <p:tag name="KSO_WM_BEAUTIFY_FLAG" val=""/>
</p:tagLst>
</file>

<file path=ppt/tags/tag659.xml><?xml version="1.0" encoding="utf-8"?>
<p:tagLst xmlns:p="http://schemas.openxmlformats.org/presentationml/2006/main">
  <p:tag name="AS_UNIQUEID" val="3869"/>
  <p:tag name="KSO_WM_BEAUTIFY_FLAG" val=""/>
</p:tagLst>
</file>

<file path=ppt/tags/tag66.xml><?xml version="1.0" encoding="utf-8"?>
<p:tagLst xmlns:p="http://schemas.openxmlformats.org/presentationml/2006/main">
  <p:tag name="AS_UNIQUEID" val="1567"/>
</p:tagLst>
</file>

<file path=ppt/tags/tag660.xml><?xml version="1.0" encoding="utf-8"?>
<p:tagLst xmlns:p="http://schemas.openxmlformats.org/presentationml/2006/main">
  <p:tag name="AS_UNIQUEID" val="865"/>
  <p:tag name="KSO_WM_BEAUTIFY_FLAG" val=""/>
</p:tagLst>
</file>

<file path=ppt/tags/tag661.xml><?xml version="1.0" encoding="utf-8"?>
<p:tagLst xmlns:p="http://schemas.openxmlformats.org/presentationml/2006/main">
  <p:tag name="AS_UNIQUEID" val="866"/>
  <p:tag name="KSO_WM_BEAUTIFY_FLAG" val=""/>
</p:tagLst>
</file>

<file path=ppt/tags/tag662.xml><?xml version="1.0" encoding="utf-8"?>
<p:tagLst xmlns:p="http://schemas.openxmlformats.org/presentationml/2006/main">
  <p:tag name="AS_UNIQUEID" val="3081"/>
  <p:tag name="KSO_WM_BEAUTIFY_FLAG" val=""/>
</p:tagLst>
</file>

<file path=ppt/tags/tag663.xml><?xml version="1.0" encoding="utf-8"?>
<p:tagLst xmlns:p="http://schemas.openxmlformats.org/presentationml/2006/main">
  <p:tag name="AS_UNIQUEID" val="3082"/>
  <p:tag name="KSO_WM_BEAUTIFY_FLAG" val=""/>
</p:tagLst>
</file>

<file path=ppt/tags/tag664.xml><?xml version="1.0" encoding="utf-8"?>
<p:tagLst xmlns:p="http://schemas.openxmlformats.org/presentationml/2006/main">
  <p:tag name="AS_UNIQUEID" val="3083"/>
  <p:tag name="KSO_WM_BEAUTIFY_FLAG" val=""/>
</p:tagLst>
</file>

<file path=ppt/tags/tag665.xml><?xml version="1.0" encoding="utf-8"?>
<p:tagLst xmlns:p="http://schemas.openxmlformats.org/presentationml/2006/main">
  <p:tag name="AS_UNIQUEID" val="19194"/>
</p:tagLst>
</file>

<file path=ppt/tags/tag666.xml><?xml version="1.0" encoding="utf-8"?>
<p:tagLst xmlns:p="http://schemas.openxmlformats.org/presentationml/2006/main">
  <p:tag name="AS_UNIQUEID" val="1695"/>
</p:tagLst>
</file>

<file path=ppt/tags/tag667.xml><?xml version="1.0" encoding="utf-8"?>
<p:tagLst xmlns:p="http://schemas.openxmlformats.org/presentationml/2006/main">
  <p:tag name="AS_UNIQUEID" val="1697"/>
</p:tagLst>
</file>

<file path=ppt/tags/tag668.xml><?xml version="1.0" encoding="utf-8"?>
<p:tagLst xmlns:p="http://schemas.openxmlformats.org/presentationml/2006/main">
  <p:tag name="AS_UNIQUEID" val="1699"/>
</p:tagLst>
</file>

<file path=ppt/tags/tag669.xml><?xml version="1.0" encoding="utf-8"?>
<p:tagLst xmlns:p="http://schemas.openxmlformats.org/presentationml/2006/main">
  <p:tag name="AS_UNIQUEID" val="1696"/>
</p:tagLst>
</file>

<file path=ppt/tags/tag67.xml><?xml version="1.0" encoding="utf-8"?>
<p:tagLst xmlns:p="http://schemas.openxmlformats.org/presentationml/2006/main">
  <p:tag name="AS_UNIQUEID" val="1568"/>
</p:tagLst>
</file>

<file path=ppt/tags/tag670.xml><?xml version="1.0" encoding="utf-8"?>
<p:tagLst xmlns:p="http://schemas.openxmlformats.org/presentationml/2006/main">
  <p:tag name="AS_UNIQUEID" val="1698"/>
</p:tagLst>
</file>

<file path=ppt/tags/tag671.xml><?xml version="1.0" encoding="utf-8"?>
<p:tagLst xmlns:p="http://schemas.openxmlformats.org/presentationml/2006/main">
  <p:tag name="AS_UNIQUEID" val="13187"/>
</p:tagLst>
</file>

<file path=ppt/tags/tag672.xml><?xml version="1.0" encoding="utf-8"?>
<p:tagLst xmlns:p="http://schemas.openxmlformats.org/presentationml/2006/main">
  <p:tag name="AS_UNIQUEID" val="19194"/>
</p:tagLst>
</file>

<file path=ppt/tags/tag673.xml><?xml version="1.0" encoding="utf-8"?>
<p:tagLst xmlns:p="http://schemas.openxmlformats.org/presentationml/2006/main">
  <p:tag name="AS_UNIQUEID" val="1695"/>
</p:tagLst>
</file>

<file path=ppt/tags/tag674.xml><?xml version="1.0" encoding="utf-8"?>
<p:tagLst xmlns:p="http://schemas.openxmlformats.org/presentationml/2006/main">
  <p:tag name="AS_UNIQUEID" val="1697"/>
</p:tagLst>
</file>

<file path=ppt/tags/tag675.xml><?xml version="1.0" encoding="utf-8"?>
<p:tagLst xmlns:p="http://schemas.openxmlformats.org/presentationml/2006/main">
  <p:tag name="AS_UNIQUEID" val="1699"/>
</p:tagLst>
</file>

<file path=ppt/tags/tag676.xml><?xml version="1.0" encoding="utf-8"?>
<p:tagLst xmlns:p="http://schemas.openxmlformats.org/presentationml/2006/main">
  <p:tag name="AS_UNIQUEID" val="1696"/>
</p:tagLst>
</file>

<file path=ppt/tags/tag677.xml><?xml version="1.0" encoding="utf-8"?>
<p:tagLst xmlns:p="http://schemas.openxmlformats.org/presentationml/2006/main">
  <p:tag name="AS_UNIQUEID" val="1698"/>
</p:tagLst>
</file>

<file path=ppt/tags/tag678.xml><?xml version="1.0" encoding="utf-8"?>
<p:tagLst xmlns:p="http://schemas.openxmlformats.org/presentationml/2006/main">
  <p:tag name="AS_UNIQUEID" val="13195"/>
</p:tagLst>
</file>

<file path=ppt/tags/tag679.xml><?xml version="1.0" encoding="utf-8"?>
<p:tagLst xmlns:p="http://schemas.openxmlformats.org/presentationml/2006/main">
  <p:tag name="AS_UNIQUEID" val="10646"/>
</p:tagLst>
</file>

<file path=ppt/tags/tag68.xml><?xml version="1.0" encoding="utf-8"?>
<p:tagLst xmlns:p="http://schemas.openxmlformats.org/presentationml/2006/main">
  <p:tag name="AS_UNIQUEID" val="1569"/>
</p:tagLst>
</file>

<file path=ppt/tags/tag680.xml><?xml version="1.0" encoding="utf-8"?>
<p:tagLst xmlns:p="http://schemas.openxmlformats.org/presentationml/2006/main">
  <p:tag name="AS_UNIQUEID" val="2101"/>
  <p:tag name="KSO_WM_BEAUTIFY_FLAG" val=""/>
</p:tagLst>
</file>

<file path=ppt/tags/tag681.xml><?xml version="1.0" encoding="utf-8"?>
<p:tagLst xmlns:p="http://schemas.openxmlformats.org/presentationml/2006/main">
  <p:tag name="AS_UNIQUEID" val="2099"/>
  <p:tag name="KSO_WM_BEAUTIFY_FLAG" val=""/>
</p:tagLst>
</file>

<file path=ppt/tags/tag682.xml><?xml version="1.0" encoding="utf-8"?>
<p:tagLst xmlns:p="http://schemas.openxmlformats.org/presentationml/2006/main">
  <p:tag name="AS_UNIQUEID" val="2099"/>
  <p:tag name="KSO_WM_BEAUTIFY_FLAG" val=""/>
</p:tagLst>
</file>

<file path=ppt/tags/tag683.xml><?xml version="1.0" encoding="utf-8"?>
<p:tagLst xmlns:p="http://schemas.openxmlformats.org/presentationml/2006/main">
  <p:tag name="AS_UNIQUEID" val="9139"/>
  <p:tag name="KSO_WM_BEAUTIFY_FLAG" val=""/>
</p:tagLst>
</file>

<file path=ppt/tags/tag684.xml><?xml version="1.0" encoding="utf-8"?>
<p:tagLst xmlns:p="http://schemas.openxmlformats.org/presentationml/2006/main">
  <p:tag name="AS_UNIQUEID" val="5763"/>
</p:tagLst>
</file>

<file path=ppt/tags/tag685.xml><?xml version="1.0" encoding="utf-8"?>
<p:tagLst xmlns:p="http://schemas.openxmlformats.org/presentationml/2006/main">
  <p:tag name="AS_UNIQUEID" val="5764"/>
  <p:tag name="KSO_WM_BEAUTIFY_FLAG" val=""/>
</p:tagLst>
</file>

<file path=ppt/tags/tag686.xml><?xml version="1.0" encoding="utf-8"?>
<p:tagLst xmlns:p="http://schemas.openxmlformats.org/presentationml/2006/main">
  <p:tag name="AS_UNIQUEID" val="5765"/>
</p:tagLst>
</file>

<file path=ppt/tags/tag687.xml><?xml version="1.0" encoding="utf-8"?>
<p:tagLst xmlns:p="http://schemas.openxmlformats.org/presentationml/2006/main">
  <p:tag name="AS_UNIQUEID" val="5766"/>
  <p:tag name="KSO_WM_BEAUTIFY_FLAG" val=""/>
</p:tagLst>
</file>

<file path=ppt/tags/tag688.xml><?xml version="1.0" encoding="utf-8"?>
<p:tagLst xmlns:p="http://schemas.openxmlformats.org/presentationml/2006/main">
  <p:tag name="AS_UNIQUEID" val="5767"/>
  <p:tag name="KSO_WM_BEAUTIFY_FLAG" val=""/>
</p:tagLst>
</file>

<file path=ppt/tags/tag689.xml><?xml version="1.0" encoding="utf-8"?>
<p:tagLst xmlns:p="http://schemas.openxmlformats.org/presentationml/2006/main">
  <p:tag name="AS_UNIQUEID" val="5768"/>
</p:tagLst>
</file>

<file path=ppt/tags/tag69.xml><?xml version="1.0" encoding="utf-8"?>
<p:tagLst xmlns:p="http://schemas.openxmlformats.org/presentationml/2006/main">
  <p:tag name="AS_UNIQUEID" val="1570"/>
</p:tagLst>
</file>

<file path=ppt/tags/tag690.xml><?xml version="1.0" encoding="utf-8"?>
<p:tagLst xmlns:p="http://schemas.openxmlformats.org/presentationml/2006/main">
  <p:tag name="AS_UNIQUEID" val="5769"/>
</p:tagLst>
</file>

<file path=ppt/tags/tag691.xml><?xml version="1.0" encoding="utf-8"?>
<p:tagLst xmlns:p="http://schemas.openxmlformats.org/presentationml/2006/main">
  <p:tag name="AS_UNIQUEID" val="5770"/>
  <p:tag name="KSO_WM_BEAUTIFY_FLAG" val=""/>
</p:tagLst>
</file>

<file path=ppt/tags/tag692.xml><?xml version="1.0" encoding="utf-8"?>
<p:tagLst xmlns:p="http://schemas.openxmlformats.org/presentationml/2006/main">
  <p:tag name="AS_UNIQUEID" val="5771"/>
  <p:tag name="KSO_WM_BEAUTIFY_FLAG" val=""/>
</p:tagLst>
</file>

<file path=ppt/tags/tag693.xml><?xml version="1.0" encoding="utf-8"?>
<p:tagLst xmlns:p="http://schemas.openxmlformats.org/presentationml/2006/main">
  <p:tag name="AS_UNIQUEID" val="5772"/>
  <p:tag name="KSO_WM_BEAUTIFY_FLAG" val=""/>
</p:tagLst>
</file>

<file path=ppt/tags/tag694.xml><?xml version="1.0" encoding="utf-8"?>
<p:tagLst xmlns:p="http://schemas.openxmlformats.org/presentationml/2006/main">
  <p:tag name="AS_UNIQUEID" val="5773"/>
  <p:tag name="KSO_WM_BEAUTIFY_FLAG" val=""/>
</p:tagLst>
</file>

<file path=ppt/tags/tag695.xml><?xml version="1.0" encoding="utf-8"?>
<p:tagLst xmlns:p="http://schemas.openxmlformats.org/presentationml/2006/main">
  <p:tag name="AS_UNIQUEID" val="5774"/>
</p:tagLst>
</file>

<file path=ppt/tags/tag696.xml><?xml version="1.0" encoding="utf-8"?>
<p:tagLst xmlns:p="http://schemas.openxmlformats.org/presentationml/2006/main">
  <p:tag name="AS_UNIQUEID" val="5775"/>
  <p:tag name="KSO_WM_BEAUTIFY_FLAG" val=""/>
</p:tagLst>
</file>

<file path=ppt/tags/tag697.xml><?xml version="1.0" encoding="utf-8"?>
<p:tagLst xmlns:p="http://schemas.openxmlformats.org/presentationml/2006/main">
  <p:tag name="AS_UNIQUEID" val="5776"/>
  <p:tag name="KSO_WM_BEAUTIFY_FLAG" val=""/>
</p:tagLst>
</file>

<file path=ppt/tags/tag698.xml><?xml version="1.0" encoding="utf-8"?>
<p:tagLst xmlns:p="http://schemas.openxmlformats.org/presentationml/2006/main">
  <p:tag name="AS_UNIQUEID" val="5777"/>
  <p:tag name="KSO_WM_BEAUTIFY_FLAG" val=""/>
</p:tagLst>
</file>

<file path=ppt/tags/tag699.xml><?xml version="1.0" encoding="utf-8"?>
<p:tagLst xmlns:p="http://schemas.openxmlformats.org/presentationml/2006/main">
  <p:tag name="AS_UNIQUEID" val="5778"/>
</p:tagLst>
</file>

<file path=ppt/tags/tag7.xml><?xml version="1.0" encoding="utf-8"?>
<p:tagLst xmlns:p="http://schemas.openxmlformats.org/presentationml/2006/main">
  <p:tag name="AS_UNIQUEID" val="1505"/>
</p:tagLst>
</file>

<file path=ppt/tags/tag70.xml><?xml version="1.0" encoding="utf-8"?>
<p:tagLst xmlns:p="http://schemas.openxmlformats.org/presentationml/2006/main">
  <p:tag name="AS_UNIQUEID" val="1571"/>
</p:tagLst>
</file>

<file path=ppt/tags/tag700.xml><?xml version="1.0" encoding="utf-8"?>
<p:tagLst xmlns:p="http://schemas.openxmlformats.org/presentationml/2006/main">
  <p:tag name="AS_UNIQUEID" val="5779"/>
</p:tagLst>
</file>

<file path=ppt/tags/tag701.xml><?xml version="1.0" encoding="utf-8"?>
<p:tagLst xmlns:p="http://schemas.openxmlformats.org/presentationml/2006/main">
  <p:tag name="AS_UNIQUEID" val="5780"/>
</p:tagLst>
</file>

<file path=ppt/tags/tag702.xml><?xml version="1.0" encoding="utf-8"?>
<p:tagLst xmlns:p="http://schemas.openxmlformats.org/presentationml/2006/main">
  <p:tag name="AS_UNIQUEID" val="5781"/>
  <p:tag name="KSO_WM_BEAUTIFY_FLAG" val=""/>
</p:tagLst>
</file>

<file path=ppt/tags/tag703.xml><?xml version="1.0" encoding="utf-8"?>
<p:tagLst xmlns:p="http://schemas.openxmlformats.org/presentationml/2006/main">
  <p:tag name="AS_UNIQUEID" val="5782"/>
  <p:tag name="KSO_WM_BEAUTIFY_FLAG" val=""/>
</p:tagLst>
</file>

<file path=ppt/tags/tag704.xml><?xml version="1.0" encoding="utf-8"?>
<p:tagLst xmlns:p="http://schemas.openxmlformats.org/presentationml/2006/main">
  <p:tag name="AS_UNIQUEID" val="5783"/>
  <p:tag name="KSO_WM_BEAUTIFY_FLAG" val=""/>
</p:tagLst>
</file>

<file path=ppt/tags/tag705.xml><?xml version="1.0" encoding="utf-8"?>
<p:tagLst xmlns:p="http://schemas.openxmlformats.org/presentationml/2006/main">
  <p:tag name="AS_UNIQUEID" val="5784"/>
  <p:tag name="KSO_WM_BEAUTIFY_FLAG" val=""/>
</p:tagLst>
</file>

<file path=ppt/tags/tag706.xml><?xml version="1.0" encoding="utf-8"?>
<p:tagLst xmlns:p="http://schemas.openxmlformats.org/presentationml/2006/main">
  <p:tag name="AS_UNIQUEID" val="9139"/>
  <p:tag name="KSO_WM_BEAUTIFY_FLAG" val=""/>
</p:tagLst>
</file>

<file path=ppt/tags/tag707.xml><?xml version="1.0" encoding="utf-8"?>
<p:tagLst xmlns:p="http://schemas.openxmlformats.org/presentationml/2006/main">
  <p:tag name="AS_UNIQUEID" val="19194"/>
</p:tagLst>
</file>

<file path=ppt/tags/tag708.xml><?xml version="1.0" encoding="utf-8"?>
<p:tagLst xmlns:p="http://schemas.openxmlformats.org/presentationml/2006/main">
  <p:tag name="AS_UNIQUEID" val="1695"/>
</p:tagLst>
</file>

<file path=ppt/tags/tag709.xml><?xml version="1.0" encoding="utf-8"?>
<p:tagLst xmlns:p="http://schemas.openxmlformats.org/presentationml/2006/main">
  <p:tag name="AS_UNIQUEID" val="1697"/>
</p:tagLst>
</file>

<file path=ppt/tags/tag71.xml><?xml version="1.0" encoding="utf-8"?>
<p:tagLst xmlns:p="http://schemas.openxmlformats.org/presentationml/2006/main">
  <p:tag name="AS_UNIQUEID" val="1572"/>
</p:tagLst>
</file>

<file path=ppt/tags/tag710.xml><?xml version="1.0" encoding="utf-8"?>
<p:tagLst xmlns:p="http://schemas.openxmlformats.org/presentationml/2006/main">
  <p:tag name="AS_UNIQUEID" val="1699"/>
</p:tagLst>
</file>

<file path=ppt/tags/tag711.xml><?xml version="1.0" encoding="utf-8"?>
<p:tagLst xmlns:p="http://schemas.openxmlformats.org/presentationml/2006/main">
  <p:tag name="AS_UNIQUEID" val="1696"/>
</p:tagLst>
</file>

<file path=ppt/tags/tag712.xml><?xml version="1.0" encoding="utf-8"?>
<p:tagLst xmlns:p="http://schemas.openxmlformats.org/presentationml/2006/main">
  <p:tag name="AS_UNIQUEID" val="1698"/>
</p:tagLst>
</file>

<file path=ppt/tags/tag713.xml><?xml version="1.0" encoding="utf-8"?>
<p:tagLst xmlns:p="http://schemas.openxmlformats.org/presentationml/2006/main">
  <p:tag name="AS_UNIQUEID" val="12850"/>
  <p:tag name="KSO_WM_BEAUTIFY_FLAG" val=""/>
</p:tagLst>
</file>

<file path=ppt/tags/tag714.xml><?xml version="1.0" encoding="utf-8"?>
<p:tagLst xmlns:p="http://schemas.openxmlformats.org/presentationml/2006/main">
  <p:tag name="AS_UNIQUEID" val="1723"/>
</p:tagLst>
</file>

<file path=ppt/tags/tag715.xml><?xml version="1.0" encoding="utf-8"?>
<p:tagLst xmlns:p="http://schemas.openxmlformats.org/presentationml/2006/main">
  <p:tag name="AS_UNIQUEID" val="811"/>
</p:tagLst>
</file>

<file path=ppt/tags/tag716.xml><?xml version="1.0" encoding="utf-8"?>
<p:tagLst xmlns:p="http://schemas.openxmlformats.org/presentationml/2006/main">
  <p:tag name="AS_UNIQUEID" val="208"/>
</p:tagLst>
</file>

<file path=ppt/tags/tag717.xml><?xml version="1.0" encoding="utf-8"?>
<p:tagLst xmlns:p="http://schemas.openxmlformats.org/presentationml/2006/main">
  <p:tag name="AS_UNIQUEID" val="812"/>
</p:tagLst>
</file>

<file path=ppt/tags/tag718.xml><?xml version="1.0" encoding="utf-8"?>
<p:tagLst xmlns:p="http://schemas.openxmlformats.org/presentationml/2006/main">
  <p:tag name="AS_UNIQUEID" val="213"/>
</p:tagLst>
</file>

<file path=ppt/tags/tag719.xml><?xml version="1.0" encoding="utf-8"?>
<p:tagLst xmlns:p="http://schemas.openxmlformats.org/presentationml/2006/main">
  <p:tag name="AS_UNIQUEID" val="214"/>
</p:tagLst>
</file>

<file path=ppt/tags/tag72.xml><?xml version="1.0" encoding="utf-8"?>
<p:tagLst xmlns:p="http://schemas.openxmlformats.org/presentationml/2006/main">
  <p:tag name="AS_UNIQUEID" val="1573"/>
</p:tagLst>
</file>

<file path=ppt/tags/tag720.xml><?xml version="1.0" encoding="utf-8"?>
<p:tagLst xmlns:p="http://schemas.openxmlformats.org/presentationml/2006/main">
  <p:tag name="AS_UNIQUEID" val="215"/>
  <p:tag name="KSO_WM_UNIT_TEXT_FILL_FORE_SCHEMECOLOR_INDEX" val="13"/>
  <p:tag name="KSO_WM_UNIT_TEXT_FILL_FORE_SCHEMECOLOR_INDEX_BRIGHTNESS" val="0"/>
  <p:tag name="KSO_WM_UNIT_TEXT_FILL_TYPE" val="1"/>
</p:tagLst>
</file>

<file path=ppt/tags/tag721.xml><?xml version="1.0" encoding="utf-8"?>
<p:tagLst xmlns:p="http://schemas.openxmlformats.org/presentationml/2006/main">
  <p:tag name="AS_UNIQUEID" val="216"/>
  <p:tag name="KSO_WM_UNIT_TEXT_FILL_FORE_SCHEMECOLOR_INDEX" val="13"/>
  <p:tag name="KSO_WM_UNIT_TEXT_FILL_FORE_SCHEMECOLOR_INDEX_BRIGHTNESS" val="0"/>
  <p:tag name="KSO_WM_UNIT_TEXT_FILL_TYPE" val="1"/>
</p:tagLst>
</file>

<file path=ppt/tags/tag722.xml><?xml version="1.0" encoding="utf-8"?>
<p:tagLst xmlns:p="http://schemas.openxmlformats.org/presentationml/2006/main">
  <p:tag name="AS_UNIQUEID" val="217"/>
  <p:tag name="KSO_WM_UNIT_TEXT_FILL_FORE_SCHEMECOLOR_INDEX" val="13"/>
  <p:tag name="KSO_WM_UNIT_TEXT_FILL_FORE_SCHEMECOLOR_INDEX_BRIGHTNESS" val="0"/>
  <p:tag name="KSO_WM_UNIT_TEXT_FILL_TYPE" val="1"/>
</p:tagLst>
</file>

<file path=ppt/tags/tag723.xml><?xml version="1.0" encoding="utf-8"?>
<p:tagLst xmlns:p="http://schemas.openxmlformats.org/presentationml/2006/main">
  <p:tag name="AS_UNIQUEID" val="218"/>
  <p:tag name="KSO_WM_UNIT_TEXT_FILL_FORE_SCHEMECOLOR_INDEX" val="13"/>
  <p:tag name="KSO_WM_UNIT_TEXT_FILL_FORE_SCHEMECOLOR_INDEX_BRIGHTNESS" val="0"/>
  <p:tag name="KSO_WM_UNIT_TEXT_FILL_TYPE" val="1"/>
</p:tagLst>
</file>

<file path=ppt/tags/tag724.xml><?xml version="1.0" encoding="utf-8"?>
<p:tagLst xmlns:p="http://schemas.openxmlformats.org/presentationml/2006/main">
  <p:tag name="AS_UNIQUEID" val="1724"/>
  <p:tag name="KSO_WM_UNIT_LINE_FILL_TYPE" val="2"/>
  <p:tag name="KSO_WM_UNIT_LINE_FORE_SCHEMECOLOR_INDEX" val="13"/>
  <p:tag name="KSO_WM_UNIT_LINE_FORE_SCHEMECOLOR_INDEX_BRIGHTNESS" val="0"/>
</p:tagLst>
</file>

<file path=ppt/tags/tag725.xml><?xml version="1.0" encoding="utf-8"?>
<p:tagLst xmlns:p="http://schemas.openxmlformats.org/presentationml/2006/main">
  <p:tag name="AS_UNIQUEID" val="1725"/>
  <p:tag name="KSO_WM_UNIT_LINE_FILL_TYPE" val="2"/>
  <p:tag name="KSO_WM_UNIT_LINE_FORE_SCHEMECOLOR_INDEX" val="13"/>
  <p:tag name="KSO_WM_UNIT_LINE_FORE_SCHEMECOLOR_INDEX_BRIGHTNESS" val="0"/>
</p:tagLst>
</file>

<file path=ppt/tags/tag726.xml><?xml version="1.0" encoding="utf-8"?>
<p:tagLst xmlns:p="http://schemas.openxmlformats.org/presentationml/2006/main">
  <p:tag name="AS_UNIQUEID" val="1726"/>
  <p:tag name="KSO_WM_UNIT_LINE_FILL_TYPE" val="2"/>
  <p:tag name="KSO_WM_UNIT_LINE_FORE_SCHEMECOLOR_INDEX" val="13"/>
  <p:tag name="KSO_WM_UNIT_LINE_FORE_SCHEMECOLOR_INDEX_BRIGHTNESS" val="0"/>
</p:tagLst>
</file>

<file path=ppt/tags/tag727.xml><?xml version="1.0" encoding="utf-8"?>
<p:tagLst xmlns:p="http://schemas.openxmlformats.org/presentationml/2006/main">
  <p:tag name="AS_UNIQUEID" val="1727"/>
  <p:tag name="KSO_WM_UNIT_LINE_FILL_TYPE" val="2"/>
  <p:tag name="KSO_WM_UNIT_LINE_FORE_SCHEMECOLOR_INDEX" val="13"/>
  <p:tag name="KSO_WM_UNIT_LINE_FORE_SCHEMECOLOR_INDEX_BRIGHTNESS" val="0"/>
</p:tagLst>
</file>

<file path=ppt/tags/tag728.xml><?xml version="1.0" encoding="utf-8"?>
<p:tagLst xmlns:p="http://schemas.openxmlformats.org/presentationml/2006/main">
  <p:tag name="AS_UNIQUEID" val="11391"/>
</p:tagLst>
</file>

<file path=ppt/tags/tag729.xml><?xml version="1.0" encoding="utf-8"?>
<p:tagLst xmlns:p="http://schemas.openxmlformats.org/presentationml/2006/main">
  <p:tag name="AS_UNIQUEID" val="11382"/>
</p:tagLst>
</file>

<file path=ppt/tags/tag73.xml><?xml version="1.0" encoding="utf-8"?>
<p:tagLst xmlns:p="http://schemas.openxmlformats.org/presentationml/2006/main">
  <p:tag name="AS_UNIQUEID" val="1574"/>
</p:tagLst>
</file>

<file path=ppt/tags/tag730.xml><?xml version="1.0" encoding="utf-8"?>
<p:tagLst xmlns:p="http://schemas.openxmlformats.org/presentationml/2006/main">
  <p:tag name="AS_UNIQUEID" val="14825"/>
</p:tagLst>
</file>

<file path=ppt/tags/tag731.xml><?xml version="1.0" encoding="utf-8"?>
<p:tagLst xmlns:p="http://schemas.openxmlformats.org/presentationml/2006/main">
  <p:tag name="AS_UNIQUEID" val="14826"/>
</p:tagLst>
</file>

<file path=ppt/tags/tag732.xml><?xml version="1.0" encoding="utf-8"?>
<p:tagLst xmlns:p="http://schemas.openxmlformats.org/presentationml/2006/main">
  <p:tag name="AS_UNIQUEID" val="14827"/>
</p:tagLst>
</file>

<file path=ppt/tags/tag733.xml><?xml version="1.0" encoding="utf-8"?>
<p:tagLst xmlns:p="http://schemas.openxmlformats.org/presentationml/2006/main">
  <p:tag name="AS_UNIQUEID" val="14828"/>
</p:tagLst>
</file>

<file path=ppt/tags/tag734.xml><?xml version="1.0" encoding="utf-8"?>
<p:tagLst xmlns:p="http://schemas.openxmlformats.org/presentationml/2006/main">
  <p:tag name="AS_UNIQUEID" val="12887"/>
</p:tagLst>
</file>

<file path=ppt/tags/tag735.xml><?xml version="1.0" encoding="utf-8"?>
<p:tagLst xmlns:p="http://schemas.openxmlformats.org/presentationml/2006/main">
  <p:tag name="AS_UNIQUEID" val="12888"/>
</p:tagLst>
</file>

<file path=ppt/tags/tag736.xml><?xml version="1.0" encoding="utf-8"?>
<p:tagLst xmlns:p="http://schemas.openxmlformats.org/presentationml/2006/main">
  <p:tag name="AS_UNIQUEID" val="12891"/>
</p:tagLst>
</file>

<file path=ppt/tags/tag737.xml><?xml version="1.0" encoding="utf-8"?>
<p:tagLst xmlns:p="http://schemas.openxmlformats.org/presentationml/2006/main">
  <p:tag name="AS_UNIQUEID" val="14829"/>
</p:tagLst>
</file>

<file path=ppt/tags/tag738.xml><?xml version="1.0" encoding="utf-8"?>
<p:tagLst xmlns:p="http://schemas.openxmlformats.org/presentationml/2006/main">
  <p:tag name="AS_UNIQUEID" val="12889"/>
</p:tagLst>
</file>

<file path=ppt/tags/tag739.xml><?xml version="1.0" encoding="utf-8"?>
<p:tagLst xmlns:p="http://schemas.openxmlformats.org/presentationml/2006/main">
  <p:tag name="AS_UNIQUEID" val="12890"/>
</p:tagLst>
</file>

<file path=ppt/tags/tag74.xml><?xml version="1.0" encoding="utf-8"?>
<p:tagLst xmlns:p="http://schemas.openxmlformats.org/presentationml/2006/main">
  <p:tag name="AS_UNIQUEID" val="1575"/>
</p:tagLst>
</file>

<file path=ppt/tags/tag740.xml><?xml version="1.0" encoding="utf-8"?>
<p:tagLst xmlns:p="http://schemas.openxmlformats.org/presentationml/2006/main">
  <p:tag name="AS_UNIQUEID" val="12892"/>
</p:tagLst>
</file>

<file path=ppt/tags/tag741.xml><?xml version="1.0" encoding="utf-8"?>
<p:tagLst xmlns:p="http://schemas.openxmlformats.org/presentationml/2006/main">
  <p:tag name="AS_UNIQUEID" val="12893"/>
</p:tagLst>
</file>

<file path=ppt/tags/tag742.xml><?xml version="1.0" encoding="utf-8"?>
<p:tagLst xmlns:p="http://schemas.openxmlformats.org/presentationml/2006/main">
  <p:tag name="AS_UNIQUEID" val="19194"/>
</p:tagLst>
</file>

<file path=ppt/tags/tag743.xml><?xml version="1.0" encoding="utf-8"?>
<p:tagLst xmlns:p="http://schemas.openxmlformats.org/presentationml/2006/main">
  <p:tag name="AS_UNIQUEID" val="1695"/>
</p:tagLst>
</file>

<file path=ppt/tags/tag744.xml><?xml version="1.0" encoding="utf-8"?>
<p:tagLst xmlns:p="http://schemas.openxmlformats.org/presentationml/2006/main">
  <p:tag name="AS_UNIQUEID" val="1697"/>
</p:tagLst>
</file>

<file path=ppt/tags/tag745.xml><?xml version="1.0" encoding="utf-8"?>
<p:tagLst xmlns:p="http://schemas.openxmlformats.org/presentationml/2006/main">
  <p:tag name="AS_UNIQUEID" val="1699"/>
</p:tagLst>
</file>

<file path=ppt/tags/tag746.xml><?xml version="1.0" encoding="utf-8"?>
<p:tagLst xmlns:p="http://schemas.openxmlformats.org/presentationml/2006/main">
  <p:tag name="AS_UNIQUEID" val="1696"/>
</p:tagLst>
</file>

<file path=ppt/tags/tag747.xml><?xml version="1.0" encoding="utf-8"?>
<p:tagLst xmlns:p="http://schemas.openxmlformats.org/presentationml/2006/main">
  <p:tag name="AS_UNIQUEID" val="1698"/>
</p:tagLst>
</file>

<file path=ppt/tags/tag748.xml><?xml version="1.0" encoding="utf-8"?>
<p:tagLst xmlns:p="http://schemas.openxmlformats.org/presentationml/2006/main">
  <p:tag name="AS_UNIQUEID" val="19194"/>
</p:tagLst>
</file>

<file path=ppt/tags/tag749.xml><?xml version="1.0" encoding="utf-8"?>
<p:tagLst xmlns:p="http://schemas.openxmlformats.org/presentationml/2006/main">
  <p:tag name="AS_UNIQUEID" val="1695"/>
</p:tagLst>
</file>

<file path=ppt/tags/tag75.xml><?xml version="1.0" encoding="utf-8"?>
<p:tagLst xmlns:p="http://schemas.openxmlformats.org/presentationml/2006/main">
  <p:tag name="AS_UNIQUEID" val="1577"/>
</p:tagLst>
</file>

<file path=ppt/tags/tag750.xml><?xml version="1.0" encoding="utf-8"?>
<p:tagLst xmlns:p="http://schemas.openxmlformats.org/presentationml/2006/main">
  <p:tag name="AS_UNIQUEID" val="1697"/>
</p:tagLst>
</file>

<file path=ppt/tags/tag751.xml><?xml version="1.0" encoding="utf-8"?>
<p:tagLst xmlns:p="http://schemas.openxmlformats.org/presentationml/2006/main">
  <p:tag name="AS_UNIQUEID" val="1699"/>
</p:tagLst>
</file>

<file path=ppt/tags/tag752.xml><?xml version="1.0" encoding="utf-8"?>
<p:tagLst xmlns:p="http://schemas.openxmlformats.org/presentationml/2006/main">
  <p:tag name="AS_UNIQUEID" val="1696"/>
</p:tagLst>
</file>

<file path=ppt/tags/tag753.xml><?xml version="1.0" encoding="utf-8"?>
<p:tagLst xmlns:p="http://schemas.openxmlformats.org/presentationml/2006/main">
  <p:tag name="AS_UNIQUEID" val="1698"/>
</p:tagLst>
</file>

<file path=ppt/tags/tag754.xml><?xml version="1.0" encoding="utf-8"?>
<p:tagLst xmlns:p="http://schemas.openxmlformats.org/presentationml/2006/main">
  <p:tag name="AS_UNIQUEID" val="14624"/>
</p:tagLst>
</file>

<file path=ppt/tags/tag755.xml><?xml version="1.0" encoding="utf-8"?>
<p:tagLst xmlns:p="http://schemas.openxmlformats.org/presentationml/2006/main">
  <p:tag name="AS_UNIQUEID" val="14625"/>
</p:tagLst>
</file>

<file path=ppt/tags/tag756.xml><?xml version="1.0" encoding="utf-8"?>
<p:tagLst xmlns:p="http://schemas.openxmlformats.org/presentationml/2006/main">
  <p:tag name="AS_UNIQUEID" val="14626"/>
</p:tagLst>
</file>

<file path=ppt/tags/tag757.xml><?xml version="1.0" encoding="utf-8"?>
<p:tagLst xmlns:p="http://schemas.openxmlformats.org/presentationml/2006/main">
  <p:tag name="AS_UNIQUEID" val="14627"/>
</p:tagLst>
</file>

<file path=ppt/tags/tag758.xml><?xml version="1.0" encoding="utf-8"?>
<p:tagLst xmlns:p="http://schemas.openxmlformats.org/presentationml/2006/main">
  <p:tag name="AS_UNIQUEID" val="14628"/>
</p:tagLst>
</file>

<file path=ppt/tags/tag759.xml><?xml version="1.0" encoding="utf-8"?>
<p:tagLst xmlns:p="http://schemas.openxmlformats.org/presentationml/2006/main">
  <p:tag name="AS_UNIQUEID" val="14629"/>
</p:tagLst>
</file>

<file path=ppt/tags/tag76.xml><?xml version="1.0" encoding="utf-8"?>
<p:tagLst xmlns:p="http://schemas.openxmlformats.org/presentationml/2006/main">
  <p:tag name="AS_UNIQUEID" val="1578"/>
</p:tagLst>
</file>

<file path=ppt/tags/tag760.xml><?xml version="1.0" encoding="utf-8"?>
<p:tagLst xmlns:p="http://schemas.openxmlformats.org/presentationml/2006/main">
  <p:tag name="AS_UNIQUEID" val="14630"/>
</p:tagLst>
</file>

<file path=ppt/tags/tag761.xml><?xml version="1.0" encoding="utf-8"?>
<p:tagLst xmlns:p="http://schemas.openxmlformats.org/presentationml/2006/main">
  <p:tag name="AS_UNIQUEID" val="14631"/>
</p:tagLst>
</file>

<file path=ppt/tags/tag762.xml><?xml version="1.0" encoding="utf-8"?>
<p:tagLst xmlns:p="http://schemas.openxmlformats.org/presentationml/2006/main">
  <p:tag name="AS_UNIQUEID" val="14632"/>
</p:tagLst>
</file>

<file path=ppt/tags/tag763.xml><?xml version="1.0" encoding="utf-8"?>
<p:tagLst xmlns:p="http://schemas.openxmlformats.org/presentationml/2006/main">
  <p:tag name="AS_UNIQUEID" val="14633"/>
</p:tagLst>
</file>

<file path=ppt/tags/tag764.xml><?xml version="1.0" encoding="utf-8"?>
<p:tagLst xmlns:p="http://schemas.openxmlformats.org/presentationml/2006/main">
  <p:tag name="AS_UNIQUEID" val="9139"/>
  <p:tag name="KSO_WM_BEAUTIFY_FLAG" val=""/>
</p:tagLst>
</file>

<file path=ppt/tags/tag765.xml><?xml version="1.0" encoding="utf-8"?>
<p:tagLst xmlns:p="http://schemas.openxmlformats.org/presentationml/2006/main">
  <p:tag name="AS_UNIQUEID" val="5035"/>
</p:tagLst>
</file>

<file path=ppt/tags/tag766.xml><?xml version="1.0" encoding="utf-8"?>
<p:tagLst xmlns:p="http://schemas.openxmlformats.org/presentationml/2006/main">
  <p:tag name="AS_UNIQUEID" val="14722"/>
</p:tagLst>
</file>

<file path=ppt/tags/tag767.xml><?xml version="1.0" encoding="utf-8"?>
<p:tagLst xmlns:p="http://schemas.openxmlformats.org/presentationml/2006/main">
  <p:tag name="AS_UNIQUEID" val="14639"/>
</p:tagLst>
</file>

<file path=ppt/tags/tag768.xml><?xml version="1.0" encoding="utf-8"?>
<p:tagLst xmlns:p="http://schemas.openxmlformats.org/presentationml/2006/main">
  <p:tag name="AS_UNIQUEID" val="14640"/>
</p:tagLst>
</file>

<file path=ppt/tags/tag769.xml><?xml version="1.0" encoding="utf-8"?>
<p:tagLst xmlns:p="http://schemas.openxmlformats.org/presentationml/2006/main">
  <p:tag name="AS_UNIQUEID" val="19194"/>
</p:tagLst>
</file>

<file path=ppt/tags/tag77.xml><?xml version="1.0" encoding="utf-8"?>
<p:tagLst xmlns:p="http://schemas.openxmlformats.org/presentationml/2006/main">
  <p:tag name="AS_UNIQUEID" val="1579"/>
</p:tagLst>
</file>

<file path=ppt/tags/tag770.xml><?xml version="1.0" encoding="utf-8"?>
<p:tagLst xmlns:p="http://schemas.openxmlformats.org/presentationml/2006/main">
  <p:tag name="AS_UNIQUEID" val="1695"/>
</p:tagLst>
</file>

<file path=ppt/tags/tag771.xml><?xml version="1.0" encoding="utf-8"?>
<p:tagLst xmlns:p="http://schemas.openxmlformats.org/presentationml/2006/main">
  <p:tag name="AS_UNIQUEID" val="1697"/>
</p:tagLst>
</file>

<file path=ppt/tags/tag772.xml><?xml version="1.0" encoding="utf-8"?>
<p:tagLst xmlns:p="http://schemas.openxmlformats.org/presentationml/2006/main">
  <p:tag name="AS_UNIQUEID" val="1699"/>
</p:tagLst>
</file>

<file path=ppt/tags/tag773.xml><?xml version="1.0" encoding="utf-8"?>
<p:tagLst xmlns:p="http://schemas.openxmlformats.org/presentationml/2006/main">
  <p:tag name="AS_UNIQUEID" val="1696"/>
</p:tagLst>
</file>

<file path=ppt/tags/tag774.xml><?xml version="1.0" encoding="utf-8"?>
<p:tagLst xmlns:p="http://schemas.openxmlformats.org/presentationml/2006/main">
  <p:tag name="AS_UNIQUEID" val="1698"/>
</p:tagLst>
</file>

<file path=ppt/tags/tag775.xml><?xml version="1.0" encoding="utf-8"?>
<p:tagLst xmlns:p="http://schemas.openxmlformats.org/presentationml/2006/main">
  <p:tag name="AS_UNIQUEID" val="9071"/>
  <p:tag name="KSO_WM_BEAUTIFY_FLAG" val=""/>
</p:tagLst>
</file>

<file path=ppt/tags/tag776.xml><?xml version="1.0" encoding="utf-8"?>
<p:tagLst xmlns:p="http://schemas.openxmlformats.org/presentationml/2006/main">
  <p:tag name="AS_UNIQUEID" val="4167"/>
  <p:tag name="KSO_WM_BEAUTIFY_FLAG" val=""/>
</p:tagLst>
</file>

<file path=ppt/tags/tag777.xml><?xml version="1.0" encoding="utf-8"?>
<p:tagLst xmlns:p="http://schemas.openxmlformats.org/presentationml/2006/main">
  <p:tag name="AS_UNIQUEID" val="4169"/>
  <p:tag name="KSO_WM_BEAUTIFY_FLAG" val=""/>
</p:tagLst>
</file>

<file path=ppt/tags/tag778.xml><?xml version="1.0" encoding="utf-8"?>
<p:tagLst xmlns:p="http://schemas.openxmlformats.org/presentationml/2006/main">
  <p:tag name="AS_UNIQUEID" val="5780"/>
  <p:tag name="KSO_WM_BEAUTIFY_FLAG" val=""/>
</p:tagLst>
</file>

<file path=ppt/tags/tag779.xml><?xml version="1.0" encoding="utf-8"?>
<p:tagLst xmlns:p="http://schemas.openxmlformats.org/presentationml/2006/main">
  <p:tag name="AS_UNIQUEID" val="19194"/>
</p:tagLst>
</file>

<file path=ppt/tags/tag78.xml><?xml version="1.0" encoding="utf-8"?>
<p:tagLst xmlns:p="http://schemas.openxmlformats.org/presentationml/2006/main">
  <p:tag name="AS_UNIQUEID" val="1580"/>
</p:tagLst>
</file>

<file path=ppt/tags/tag780.xml><?xml version="1.0" encoding="utf-8"?>
<p:tagLst xmlns:p="http://schemas.openxmlformats.org/presentationml/2006/main">
  <p:tag name="AS_UNIQUEID" val="1695"/>
</p:tagLst>
</file>

<file path=ppt/tags/tag781.xml><?xml version="1.0" encoding="utf-8"?>
<p:tagLst xmlns:p="http://schemas.openxmlformats.org/presentationml/2006/main">
  <p:tag name="AS_UNIQUEID" val="1697"/>
</p:tagLst>
</file>

<file path=ppt/tags/tag782.xml><?xml version="1.0" encoding="utf-8"?>
<p:tagLst xmlns:p="http://schemas.openxmlformats.org/presentationml/2006/main">
  <p:tag name="AS_UNIQUEID" val="1699"/>
</p:tagLst>
</file>

<file path=ppt/tags/tag783.xml><?xml version="1.0" encoding="utf-8"?>
<p:tagLst xmlns:p="http://schemas.openxmlformats.org/presentationml/2006/main">
  <p:tag name="AS_UNIQUEID" val="1696"/>
</p:tagLst>
</file>

<file path=ppt/tags/tag784.xml><?xml version="1.0" encoding="utf-8"?>
<p:tagLst xmlns:p="http://schemas.openxmlformats.org/presentationml/2006/main">
  <p:tag name="AS_UNIQUEID" val="1698"/>
</p:tagLst>
</file>

<file path=ppt/tags/tag785.xml><?xml version="1.0" encoding="utf-8"?>
<p:tagLst xmlns:p="http://schemas.openxmlformats.org/presentationml/2006/main">
  <p:tag name="AS_UNIQUEID" val="8509"/>
</p:tagLst>
</file>

<file path=ppt/tags/tag786.xml><?xml version="1.0" encoding="utf-8"?>
<p:tagLst xmlns:p="http://schemas.openxmlformats.org/presentationml/2006/main">
  <p:tag name="AS_UNIQUEID" val="8510"/>
</p:tagLst>
</file>

<file path=ppt/tags/tag787.xml><?xml version="1.0" encoding="utf-8"?>
<p:tagLst xmlns:p="http://schemas.openxmlformats.org/presentationml/2006/main">
  <p:tag name="AS_UNIQUEID" val="8511"/>
</p:tagLst>
</file>

<file path=ppt/tags/tag788.xml><?xml version="1.0" encoding="utf-8"?>
<p:tagLst xmlns:p="http://schemas.openxmlformats.org/presentationml/2006/main">
  <p:tag name="AS_UNIQUEID" val="8512"/>
</p:tagLst>
</file>

<file path=ppt/tags/tag789.xml><?xml version="1.0" encoding="utf-8"?>
<p:tagLst xmlns:p="http://schemas.openxmlformats.org/presentationml/2006/main">
  <p:tag name="AS_UNIQUEID" val="8532"/>
</p:tagLst>
</file>

<file path=ppt/tags/tag79.xml><?xml version="1.0" encoding="utf-8"?>
<p:tagLst xmlns:p="http://schemas.openxmlformats.org/presentationml/2006/main">
  <p:tag name="AS_UNIQUEID" val="1581"/>
</p:tagLst>
</file>

<file path=ppt/tags/tag790.xml><?xml version="1.0" encoding="utf-8"?>
<p:tagLst xmlns:p="http://schemas.openxmlformats.org/presentationml/2006/main">
  <p:tag name="AS_UNIQUEID" val="12826"/>
</p:tagLst>
</file>

<file path=ppt/tags/tag791.xml><?xml version="1.0" encoding="utf-8"?>
<p:tagLst xmlns:p="http://schemas.openxmlformats.org/presentationml/2006/main">
  <p:tag name="AS_UNIQUEID" val="1934"/>
  <p:tag name="KSO_WM_BEAUTIFY_FLAG" val=""/>
</p:tagLst>
</file>

<file path=ppt/tags/tag792.xml><?xml version="1.0" encoding="utf-8"?>
<p:tagLst xmlns:p="http://schemas.openxmlformats.org/presentationml/2006/main">
  <p:tag name="AS_UNIQUEID" val="8509"/>
</p:tagLst>
</file>

<file path=ppt/tags/tag793.xml><?xml version="1.0" encoding="utf-8"?>
<p:tagLst xmlns:p="http://schemas.openxmlformats.org/presentationml/2006/main">
  <p:tag name="AS_UNIQUEID" val="1932"/>
</p:tagLst>
</file>

<file path=ppt/tags/tag794.xml><?xml version="1.0" encoding="utf-8"?>
<p:tagLst xmlns:p="http://schemas.openxmlformats.org/presentationml/2006/main">
  <p:tag name="AS_UNIQUEID" val="1937"/>
</p:tagLst>
</file>

<file path=ppt/tags/tag795.xml><?xml version="1.0" encoding="utf-8"?>
<p:tagLst xmlns:p="http://schemas.openxmlformats.org/presentationml/2006/main">
  <p:tag name="AS_UNIQUEID" val="1938"/>
</p:tagLst>
</file>

<file path=ppt/tags/tag796.xml><?xml version="1.0" encoding="utf-8"?>
<p:tagLst xmlns:p="http://schemas.openxmlformats.org/presentationml/2006/main">
  <p:tag name="AS_UNIQUEID" val="1939"/>
  <p:tag name="KSO_WM_BEAUTIFY_FLAG" val=""/>
</p:tagLst>
</file>

<file path=ppt/tags/tag797.xml><?xml version="1.0" encoding="utf-8"?>
<p:tagLst xmlns:p="http://schemas.openxmlformats.org/presentationml/2006/main">
  <p:tag name="AS_UNIQUEID" val="1940"/>
</p:tagLst>
</file>

<file path=ppt/tags/tag798.xml><?xml version="1.0" encoding="utf-8"?>
<p:tagLst xmlns:p="http://schemas.openxmlformats.org/presentationml/2006/main">
  <p:tag name="AS_UNIQUEID" val="1941"/>
  <p:tag name="KSO_WM_BEAUTIFY_FLAG" val=""/>
</p:tagLst>
</file>

<file path=ppt/tags/tag799.xml><?xml version="1.0" encoding="utf-8"?>
<p:tagLst xmlns:p="http://schemas.openxmlformats.org/presentationml/2006/main">
  <p:tag name="AS_UNIQUEID" val="1942"/>
  <p:tag name="KSO_WM_BEAUTIFY_FLAG" val=""/>
</p:tagLst>
</file>

<file path=ppt/tags/tag8.xml><?xml version="1.0" encoding="utf-8"?>
<p:tagLst xmlns:p="http://schemas.openxmlformats.org/presentationml/2006/main">
  <p:tag name="AS_UNIQUEID" val="1506"/>
</p:tagLst>
</file>

<file path=ppt/tags/tag80.xml><?xml version="1.0" encoding="utf-8"?>
<p:tagLst xmlns:p="http://schemas.openxmlformats.org/presentationml/2006/main">
  <p:tag name="AS_UNIQUEID" val="1582"/>
</p:tagLst>
</file>

<file path=ppt/tags/tag800.xml><?xml version="1.0" encoding="utf-8"?>
<p:tagLst xmlns:p="http://schemas.openxmlformats.org/presentationml/2006/main">
  <p:tag name="AS_UNIQUEID" val="1943"/>
  <p:tag name="KSO_WM_BEAUTIFY_FLAG" val=""/>
</p:tagLst>
</file>

<file path=ppt/tags/tag801.xml><?xml version="1.0" encoding="utf-8"?>
<p:tagLst xmlns:p="http://schemas.openxmlformats.org/presentationml/2006/main">
  <p:tag name="AS_UNIQUEID" val="1945"/>
  <p:tag name="KSO_WM_BEAUTIFY_FLAG" val=""/>
</p:tagLst>
</file>

<file path=ppt/tags/tag802.xml><?xml version="1.0" encoding="utf-8"?>
<p:tagLst xmlns:p="http://schemas.openxmlformats.org/presentationml/2006/main">
  <p:tag name="AS_UNIQUEID" val="1946"/>
</p:tagLst>
</file>

<file path=ppt/tags/tag803.xml><?xml version="1.0" encoding="utf-8"?>
<p:tagLst xmlns:p="http://schemas.openxmlformats.org/presentationml/2006/main">
  <p:tag name="AS_UNIQUEID" val="1947"/>
</p:tagLst>
</file>

<file path=ppt/tags/tag804.xml><?xml version="1.0" encoding="utf-8"?>
<p:tagLst xmlns:p="http://schemas.openxmlformats.org/presentationml/2006/main">
  <p:tag name="AS_UNIQUEID" val="1948"/>
  <p:tag name="KSO_WM_BEAUTIFY_FLAG" val=""/>
</p:tagLst>
</file>

<file path=ppt/tags/tag805.xml><?xml version="1.0" encoding="utf-8"?>
<p:tagLst xmlns:p="http://schemas.openxmlformats.org/presentationml/2006/main">
  <p:tag name="AS_UNIQUEID" val="1949"/>
</p:tagLst>
</file>

<file path=ppt/tags/tag806.xml><?xml version="1.0" encoding="utf-8"?>
<p:tagLst xmlns:p="http://schemas.openxmlformats.org/presentationml/2006/main">
  <p:tag name="AS_UNIQUEID" val="1950"/>
  <p:tag name="KSO_WM_BEAUTIFY_FLAG" val=""/>
</p:tagLst>
</file>

<file path=ppt/tags/tag807.xml><?xml version="1.0" encoding="utf-8"?>
<p:tagLst xmlns:p="http://schemas.openxmlformats.org/presentationml/2006/main">
  <p:tag name="AS_UNIQUEID" val="1951"/>
  <p:tag name="KSO_WM_BEAUTIFY_FLAG" val=""/>
</p:tagLst>
</file>

<file path=ppt/tags/tag808.xml><?xml version="1.0" encoding="utf-8"?>
<p:tagLst xmlns:p="http://schemas.openxmlformats.org/presentationml/2006/main">
  <p:tag name="AS_UNIQUEID" val="1952"/>
  <p:tag name="KSO_WM_BEAUTIFY_FLAG" val=""/>
</p:tagLst>
</file>

<file path=ppt/tags/tag809.xml><?xml version="1.0" encoding="utf-8"?>
<p:tagLst xmlns:p="http://schemas.openxmlformats.org/presentationml/2006/main">
  <p:tag name="AS_UNIQUEID" val="1953"/>
  <p:tag name="KSO_WM_BEAUTIFY_FLAG" val=""/>
</p:tagLst>
</file>

<file path=ppt/tags/tag81.xml><?xml version="1.0" encoding="utf-8"?>
<p:tagLst xmlns:p="http://schemas.openxmlformats.org/presentationml/2006/main">
  <p:tag name="AS_UNIQUEID" val="1583"/>
</p:tagLst>
</file>

<file path=ppt/tags/tag810.xml><?xml version="1.0" encoding="utf-8"?>
<p:tagLst xmlns:p="http://schemas.openxmlformats.org/presentationml/2006/main">
  <p:tag name="AS_UNIQUEID" val="14793"/>
</p:tagLst>
</file>

<file path=ppt/tags/tag811.xml><?xml version="1.0" encoding="utf-8"?>
<p:tagLst xmlns:p="http://schemas.openxmlformats.org/presentationml/2006/main">
  <p:tag name="AS_UNIQUEID" val="396"/>
  <p:tag name="KSO_WM_BEAUTIFY_FLAG" val=""/>
</p:tagLst>
</file>

<file path=ppt/tags/tag812.xml><?xml version="1.0" encoding="utf-8"?>
<p:tagLst xmlns:p="http://schemas.openxmlformats.org/presentationml/2006/main">
  <p:tag name="AS_UNIQUEID" val="1930"/>
  <p:tag name="KSO_WM_BEAUTIFY_FLAG" val=""/>
</p:tagLst>
</file>

<file path=ppt/tags/tag813.xml><?xml version="1.0" encoding="utf-8"?>
<p:tagLst xmlns:p="http://schemas.openxmlformats.org/presentationml/2006/main">
  <p:tag name="AS_UNIQUEID" val="1931"/>
  <p:tag name="KSO_WM_BEAUTIFY_FLAG" val=""/>
</p:tagLst>
</file>

<file path=ppt/tags/tag814.xml><?xml version="1.0" encoding="utf-8"?>
<p:tagLst xmlns:p="http://schemas.openxmlformats.org/presentationml/2006/main">
  <p:tag name="AS_UNIQUEID" val="1933"/>
  <p:tag name="KSO_WM_BEAUTIFY_FLAG" val=""/>
</p:tagLst>
</file>

<file path=ppt/tags/tag815.xml><?xml version="1.0" encoding="utf-8"?>
<p:tagLst xmlns:p="http://schemas.openxmlformats.org/presentationml/2006/main">
  <p:tag name="AS_UNIQUEID" val="14794"/>
</p:tagLst>
</file>

<file path=ppt/tags/tag816.xml><?xml version="1.0" encoding="utf-8"?>
<p:tagLst xmlns:p="http://schemas.openxmlformats.org/presentationml/2006/main">
  <p:tag name="AS_UNIQUEID" val="396"/>
  <p:tag name="KSO_WM_BEAUTIFY_FLAG" val=""/>
</p:tagLst>
</file>

<file path=ppt/tags/tag817.xml><?xml version="1.0" encoding="utf-8"?>
<p:tagLst xmlns:p="http://schemas.openxmlformats.org/presentationml/2006/main">
  <p:tag name="AS_UNIQUEID" val="1935"/>
  <p:tag name="KSO_WM_BEAUTIFY_FLAG" val=""/>
</p:tagLst>
</file>

<file path=ppt/tags/tag818.xml><?xml version="1.0" encoding="utf-8"?>
<p:tagLst xmlns:p="http://schemas.openxmlformats.org/presentationml/2006/main">
  <p:tag name="AS_UNIQUEID" val="1936"/>
  <p:tag name="KSO_WM_BEAUTIFY_FLAG" val=""/>
</p:tagLst>
</file>

<file path=ppt/tags/tag819.xml><?xml version="1.0" encoding="utf-8"?>
<p:tagLst xmlns:p="http://schemas.openxmlformats.org/presentationml/2006/main">
  <p:tag name="AS_UNIQUEID" val="1933"/>
  <p:tag name="KSO_WM_BEAUTIFY_FLAG" val=""/>
</p:tagLst>
</file>

<file path=ppt/tags/tag82.xml><?xml version="1.0" encoding="utf-8"?>
<p:tagLst xmlns:p="http://schemas.openxmlformats.org/presentationml/2006/main">
  <p:tag name="AS_UNIQUEID" val="1584"/>
</p:tagLst>
</file>

<file path=ppt/tags/tag820.xml><?xml version="1.0" encoding="utf-8"?>
<p:tagLst xmlns:p="http://schemas.openxmlformats.org/presentationml/2006/main">
  <p:tag name="AS_UNIQUEID" val="1938"/>
</p:tagLst>
</file>

<file path=ppt/tags/tag821.xml><?xml version="1.0" encoding="utf-8"?>
<p:tagLst xmlns:p="http://schemas.openxmlformats.org/presentationml/2006/main">
  <p:tag name="AS_UNIQUEID" val="1939"/>
  <p:tag name="KSO_WM_BEAUTIFY_FLAG" val=""/>
</p:tagLst>
</file>

<file path=ppt/tags/tag822.xml><?xml version="1.0" encoding="utf-8"?>
<p:tagLst xmlns:p="http://schemas.openxmlformats.org/presentationml/2006/main">
  <p:tag name="AS_UNIQUEID" val="1940"/>
</p:tagLst>
</file>

<file path=ppt/tags/tag823.xml><?xml version="1.0" encoding="utf-8"?>
<p:tagLst xmlns:p="http://schemas.openxmlformats.org/presentationml/2006/main">
  <p:tag name="AS_UNIQUEID" val="1941"/>
  <p:tag name="KSO_WM_BEAUTIFY_FLAG" val=""/>
</p:tagLst>
</file>

<file path=ppt/tags/tag824.xml><?xml version="1.0" encoding="utf-8"?>
<p:tagLst xmlns:p="http://schemas.openxmlformats.org/presentationml/2006/main">
  <p:tag name="AS_UNIQUEID" val="1942"/>
  <p:tag name="KSO_WM_BEAUTIFY_FLAG" val=""/>
</p:tagLst>
</file>

<file path=ppt/tags/tag825.xml><?xml version="1.0" encoding="utf-8"?>
<p:tagLst xmlns:p="http://schemas.openxmlformats.org/presentationml/2006/main">
  <p:tag name="AS_UNIQUEID" val="1943"/>
  <p:tag name="KSO_WM_BEAUTIFY_FLAG" val=""/>
</p:tagLst>
</file>

<file path=ppt/tags/tag826.xml><?xml version="1.0" encoding="utf-8"?>
<p:tagLst xmlns:p="http://schemas.openxmlformats.org/presentationml/2006/main">
  <p:tag name="AS_UNIQUEID" val="1944"/>
  <p:tag name="KSO_WM_BEAUTIFY_FLAG" val=""/>
</p:tagLst>
</file>

<file path=ppt/tags/tag827.xml><?xml version="1.0" encoding="utf-8"?>
<p:tagLst xmlns:p="http://schemas.openxmlformats.org/presentationml/2006/main">
  <p:tag name="AS_UNIQUEID" val="1945"/>
  <p:tag name="KSO_WM_BEAUTIFY_FLAG" val=""/>
</p:tagLst>
</file>

<file path=ppt/tags/tag828.xml><?xml version="1.0" encoding="utf-8"?>
<p:tagLst xmlns:p="http://schemas.openxmlformats.org/presentationml/2006/main">
  <p:tag name="AS_UNIQUEID" val="14795"/>
</p:tagLst>
</file>

<file path=ppt/tags/tag829.xml><?xml version="1.0" encoding="utf-8"?>
<p:tagLst xmlns:p="http://schemas.openxmlformats.org/presentationml/2006/main">
  <p:tag name="AS_UNIQUEID" val="19194"/>
</p:tagLst>
</file>

<file path=ppt/tags/tag83.xml><?xml version="1.0" encoding="utf-8"?>
<p:tagLst xmlns:p="http://schemas.openxmlformats.org/presentationml/2006/main">
  <p:tag name="AS_UNIQUEID" val="1585"/>
</p:tagLst>
</file>

<file path=ppt/tags/tag830.xml><?xml version="1.0" encoding="utf-8"?>
<p:tagLst xmlns:p="http://schemas.openxmlformats.org/presentationml/2006/main">
  <p:tag name="AS_UNIQUEID" val="1695"/>
</p:tagLst>
</file>

<file path=ppt/tags/tag831.xml><?xml version="1.0" encoding="utf-8"?>
<p:tagLst xmlns:p="http://schemas.openxmlformats.org/presentationml/2006/main">
  <p:tag name="AS_UNIQUEID" val="1697"/>
</p:tagLst>
</file>

<file path=ppt/tags/tag832.xml><?xml version="1.0" encoding="utf-8"?>
<p:tagLst xmlns:p="http://schemas.openxmlformats.org/presentationml/2006/main">
  <p:tag name="AS_UNIQUEID" val="1699"/>
</p:tagLst>
</file>

<file path=ppt/tags/tag833.xml><?xml version="1.0" encoding="utf-8"?>
<p:tagLst xmlns:p="http://schemas.openxmlformats.org/presentationml/2006/main">
  <p:tag name="AS_UNIQUEID" val="1696"/>
</p:tagLst>
</file>

<file path=ppt/tags/tag834.xml><?xml version="1.0" encoding="utf-8"?>
<p:tagLst xmlns:p="http://schemas.openxmlformats.org/presentationml/2006/main">
  <p:tag name="AS_UNIQUEID" val="1698"/>
</p:tagLst>
</file>

<file path=ppt/tags/tag835.xml><?xml version="1.0" encoding="utf-8"?>
<p:tagLst xmlns:p="http://schemas.openxmlformats.org/presentationml/2006/main">
  <p:tag name="AS_UNIQUEID" val="14784"/>
</p:tagLst>
</file>

<file path=ppt/tags/tag836.xml><?xml version="1.0" encoding="utf-8"?>
<p:tagLst xmlns:p="http://schemas.openxmlformats.org/presentationml/2006/main">
  <p:tag name="AS_UNIQUEID" val="14785"/>
</p:tagLst>
</file>

<file path=ppt/tags/tag837.xml><?xml version="1.0" encoding="utf-8"?>
<p:tagLst xmlns:p="http://schemas.openxmlformats.org/presentationml/2006/main">
  <p:tag name="AS_UNIQUEID" val="14786"/>
</p:tagLst>
</file>

<file path=ppt/tags/tag838.xml><?xml version="1.0" encoding="utf-8"?>
<p:tagLst xmlns:p="http://schemas.openxmlformats.org/presentationml/2006/main">
  <p:tag name="AS_UNIQUEID" val="7413"/>
</p:tagLst>
</file>

<file path=ppt/tags/tag839.xml><?xml version="1.0" encoding="utf-8"?>
<p:tagLst xmlns:p="http://schemas.openxmlformats.org/presentationml/2006/main">
  <p:tag name="AS_UNIQUEID" val="7414"/>
</p:tagLst>
</file>

<file path=ppt/tags/tag84.xml><?xml version="1.0" encoding="utf-8"?>
<p:tagLst xmlns:p="http://schemas.openxmlformats.org/presentationml/2006/main">
  <p:tag name="AS_UNIQUEID" val="1586"/>
</p:tagLst>
</file>

<file path=ppt/tags/tag840.xml><?xml version="1.0" encoding="utf-8"?>
<p:tagLst xmlns:p="http://schemas.openxmlformats.org/presentationml/2006/main">
  <p:tag name="AS_UNIQUEID" val="7415"/>
</p:tagLst>
</file>

<file path=ppt/tags/tag841.xml><?xml version="1.0" encoding="utf-8"?>
<p:tagLst xmlns:p="http://schemas.openxmlformats.org/presentationml/2006/main">
  <p:tag name="AS_UNIQUEID" val="7416"/>
</p:tagLst>
</file>

<file path=ppt/tags/tag842.xml><?xml version="1.0" encoding="utf-8"?>
<p:tagLst xmlns:p="http://schemas.openxmlformats.org/presentationml/2006/main">
  <p:tag name="AS_UNIQUEID" val="7417"/>
</p:tagLst>
</file>

<file path=ppt/tags/tag843.xml><?xml version="1.0" encoding="utf-8"?>
<p:tagLst xmlns:p="http://schemas.openxmlformats.org/presentationml/2006/main">
  <p:tag name="AS_UNIQUEID" val="7418"/>
</p:tagLst>
</file>

<file path=ppt/tags/tag844.xml><?xml version="1.0" encoding="utf-8"?>
<p:tagLst xmlns:p="http://schemas.openxmlformats.org/presentationml/2006/main">
  <p:tag name="AS_UNIQUEID" val="7419"/>
</p:tagLst>
</file>

<file path=ppt/tags/tag845.xml><?xml version="1.0" encoding="utf-8"?>
<p:tagLst xmlns:p="http://schemas.openxmlformats.org/presentationml/2006/main">
  <p:tag name="AS_UNIQUEID" val="7420"/>
</p:tagLst>
</file>

<file path=ppt/tags/tag846.xml><?xml version="1.0" encoding="utf-8"?>
<p:tagLst xmlns:p="http://schemas.openxmlformats.org/presentationml/2006/main">
  <p:tag name="AS_UNIQUEID" val="12915"/>
</p:tagLst>
</file>

<file path=ppt/tags/tag847.xml><?xml version="1.0" encoding="utf-8"?>
<p:tagLst xmlns:p="http://schemas.openxmlformats.org/presentationml/2006/main">
  <p:tag name="AS_UNIQUEID" val="14886"/>
</p:tagLst>
</file>

<file path=ppt/tags/tag848.xml><?xml version="1.0" encoding="utf-8"?>
<p:tagLst xmlns:p="http://schemas.openxmlformats.org/presentationml/2006/main">
  <p:tag name="AS_UNIQUEID" val="14887"/>
  <p:tag name="KSO_WM_BEAUTIFY_FLAG" val=""/>
</p:tagLst>
</file>

<file path=ppt/tags/tag849.xml><?xml version="1.0" encoding="utf-8"?>
<p:tagLst xmlns:p="http://schemas.openxmlformats.org/presentationml/2006/main">
  <p:tag name="AS_UNIQUEID" val="14888"/>
  <p:tag name="KSO_WM_BEAUTIFY_FLAG" val=""/>
</p:tagLst>
</file>

<file path=ppt/tags/tag85.xml><?xml version="1.0" encoding="utf-8"?>
<p:tagLst xmlns:p="http://schemas.openxmlformats.org/presentationml/2006/main">
  <p:tag name="AS_UNIQUEID" val="1587"/>
</p:tagLst>
</file>

<file path=ppt/tags/tag850.xml><?xml version="1.0" encoding="utf-8"?>
<p:tagLst xmlns:p="http://schemas.openxmlformats.org/presentationml/2006/main">
  <p:tag name="AS_UNIQUEID" val="14889"/>
  <p:tag name="KSO_WM_BEAUTIFY_FLAG" val=""/>
</p:tagLst>
</file>

<file path=ppt/tags/tag851.xml><?xml version="1.0" encoding="utf-8"?>
<p:tagLst xmlns:p="http://schemas.openxmlformats.org/presentationml/2006/main">
  <p:tag name="AS_UNIQUEID" val="14890"/>
  <p:tag name="KSO_WM_BEAUTIFY_FLAG" val=""/>
</p:tagLst>
</file>

<file path=ppt/tags/tag852.xml><?xml version="1.0" encoding="utf-8"?>
<p:tagLst xmlns:p="http://schemas.openxmlformats.org/presentationml/2006/main">
  <p:tag name="AS_UNIQUEID" val="12918"/>
  <p:tag name="KSO_WM_BEAUTIFY_FLAG" val=""/>
</p:tagLst>
</file>

<file path=ppt/tags/tag853.xml><?xml version="1.0" encoding="utf-8"?>
<p:tagLst xmlns:p="http://schemas.openxmlformats.org/presentationml/2006/main">
  <p:tag name="AS_UNIQUEID" val="19194"/>
</p:tagLst>
</file>

<file path=ppt/tags/tag854.xml><?xml version="1.0" encoding="utf-8"?>
<p:tagLst xmlns:p="http://schemas.openxmlformats.org/presentationml/2006/main">
  <p:tag name="AS_UNIQUEID" val="1695"/>
</p:tagLst>
</file>

<file path=ppt/tags/tag855.xml><?xml version="1.0" encoding="utf-8"?>
<p:tagLst xmlns:p="http://schemas.openxmlformats.org/presentationml/2006/main">
  <p:tag name="AS_UNIQUEID" val="1697"/>
</p:tagLst>
</file>

<file path=ppt/tags/tag856.xml><?xml version="1.0" encoding="utf-8"?>
<p:tagLst xmlns:p="http://schemas.openxmlformats.org/presentationml/2006/main">
  <p:tag name="AS_UNIQUEID" val="1699"/>
</p:tagLst>
</file>

<file path=ppt/tags/tag857.xml><?xml version="1.0" encoding="utf-8"?>
<p:tagLst xmlns:p="http://schemas.openxmlformats.org/presentationml/2006/main">
  <p:tag name="AS_UNIQUEID" val="1696"/>
</p:tagLst>
</file>

<file path=ppt/tags/tag858.xml><?xml version="1.0" encoding="utf-8"?>
<p:tagLst xmlns:p="http://schemas.openxmlformats.org/presentationml/2006/main">
  <p:tag name="AS_UNIQUEID" val="1698"/>
</p:tagLst>
</file>

<file path=ppt/tags/tag859.xml><?xml version="1.0" encoding="utf-8"?>
<p:tagLst xmlns:p="http://schemas.openxmlformats.org/presentationml/2006/main">
  <p:tag name="AS_UNIQUEID" val="396"/>
  <p:tag name="KSO_WM_BEAUTIFY_FLAG" val=""/>
</p:tagLst>
</file>

<file path=ppt/tags/tag86.xml><?xml version="1.0" encoding="utf-8"?>
<p:tagLst xmlns:p="http://schemas.openxmlformats.org/presentationml/2006/main">
  <p:tag name="AS_UNIQUEID" val="1588"/>
</p:tagLst>
</file>

<file path=ppt/tags/tag860.xml><?xml version="1.0" encoding="utf-8"?>
<p:tagLst xmlns:p="http://schemas.openxmlformats.org/presentationml/2006/main">
  <p:tag name="AS_UNIQUEID" val="14812"/>
</p:tagLst>
</file>

<file path=ppt/tags/tag861.xml><?xml version="1.0" encoding="utf-8"?>
<p:tagLst xmlns:p="http://schemas.openxmlformats.org/presentationml/2006/main">
  <p:tag name="AS_UNIQUEID" val="14813"/>
</p:tagLst>
</file>

<file path=ppt/tags/tag862.xml><?xml version="1.0" encoding="utf-8"?>
<p:tagLst xmlns:p="http://schemas.openxmlformats.org/presentationml/2006/main">
  <p:tag name="AS_UNIQUEID" val="14814"/>
</p:tagLst>
</file>

<file path=ppt/tags/tag863.xml><?xml version="1.0" encoding="utf-8"?>
<p:tagLst xmlns:p="http://schemas.openxmlformats.org/presentationml/2006/main">
  <p:tag name="AS_UNIQUEID" val="396"/>
  <p:tag name="KSO_WM_BEAUTIFY_FLAG" val=""/>
</p:tagLst>
</file>

<file path=ppt/tags/tag864.xml><?xml version="1.0" encoding="utf-8"?>
<p:tagLst xmlns:p="http://schemas.openxmlformats.org/presentationml/2006/main">
  <p:tag name="AS_UNIQUEID" val="14807"/>
</p:tagLst>
</file>

<file path=ppt/tags/tag865.xml><?xml version="1.0" encoding="utf-8"?>
<p:tagLst xmlns:p="http://schemas.openxmlformats.org/presentationml/2006/main">
  <p:tag name="AS_UNIQUEID" val="14808"/>
</p:tagLst>
</file>

<file path=ppt/tags/tag866.xml><?xml version="1.0" encoding="utf-8"?>
<p:tagLst xmlns:p="http://schemas.openxmlformats.org/presentationml/2006/main">
  <p:tag name="AS_UNIQUEID" val="14809"/>
</p:tagLst>
</file>

<file path=ppt/tags/tag867.xml><?xml version="1.0" encoding="utf-8"?>
<p:tagLst xmlns:p="http://schemas.openxmlformats.org/presentationml/2006/main">
  <p:tag name="AS_UNIQUEID" val="14883"/>
</p:tagLst>
</file>

<file path=ppt/tags/tag868.xml><?xml version="1.0" encoding="utf-8"?>
<p:tagLst xmlns:p="http://schemas.openxmlformats.org/presentationml/2006/main">
  <p:tag name="AS_UNIQUEID" val="14884"/>
</p:tagLst>
</file>

<file path=ppt/tags/tag869.xml><?xml version="1.0" encoding="utf-8"?>
<p:tagLst xmlns:p="http://schemas.openxmlformats.org/presentationml/2006/main">
  <p:tag name="AS_UNIQUEID" val="19194"/>
</p:tagLst>
</file>

<file path=ppt/tags/tag87.xml><?xml version="1.0" encoding="utf-8"?>
<p:tagLst xmlns:p="http://schemas.openxmlformats.org/presentationml/2006/main">
  <p:tag name="AS_UNIQUEID" val="1589"/>
</p:tagLst>
</file>

<file path=ppt/tags/tag870.xml><?xml version="1.0" encoding="utf-8"?>
<p:tagLst xmlns:p="http://schemas.openxmlformats.org/presentationml/2006/main">
  <p:tag name="AS_UNIQUEID" val="1695"/>
</p:tagLst>
</file>

<file path=ppt/tags/tag871.xml><?xml version="1.0" encoding="utf-8"?>
<p:tagLst xmlns:p="http://schemas.openxmlformats.org/presentationml/2006/main">
  <p:tag name="AS_UNIQUEID" val="1697"/>
</p:tagLst>
</file>

<file path=ppt/tags/tag872.xml><?xml version="1.0" encoding="utf-8"?>
<p:tagLst xmlns:p="http://schemas.openxmlformats.org/presentationml/2006/main">
  <p:tag name="AS_UNIQUEID" val="1699"/>
</p:tagLst>
</file>

<file path=ppt/tags/tag873.xml><?xml version="1.0" encoding="utf-8"?>
<p:tagLst xmlns:p="http://schemas.openxmlformats.org/presentationml/2006/main">
  <p:tag name="AS_UNIQUEID" val="1696"/>
</p:tagLst>
</file>

<file path=ppt/tags/tag874.xml><?xml version="1.0" encoding="utf-8"?>
<p:tagLst xmlns:p="http://schemas.openxmlformats.org/presentationml/2006/main">
  <p:tag name="AS_UNIQUEID" val="1698"/>
</p:tagLst>
</file>

<file path=ppt/tags/tag875.xml><?xml version="1.0" encoding="utf-8"?>
<p:tagLst xmlns:p="http://schemas.openxmlformats.org/presentationml/2006/main">
  <p:tag name="AS_UNIQUEID" val="8593"/>
</p:tagLst>
</file>

<file path=ppt/tags/tag876.xml><?xml version="1.0" encoding="utf-8"?>
<p:tagLst xmlns:p="http://schemas.openxmlformats.org/presentationml/2006/main">
  <p:tag name="AS_UNIQUEID" val="8594"/>
</p:tagLst>
</file>

<file path=ppt/tags/tag877.xml><?xml version="1.0" encoding="utf-8"?>
<p:tagLst xmlns:p="http://schemas.openxmlformats.org/presentationml/2006/main">
  <p:tag name="AS_UNIQUEID" val="8595"/>
</p:tagLst>
</file>

<file path=ppt/tags/tag878.xml><?xml version="1.0" encoding="utf-8"?>
<p:tagLst xmlns:p="http://schemas.openxmlformats.org/presentationml/2006/main">
  <p:tag name="AS_UNIQUEID" val="8596"/>
</p:tagLst>
</file>

<file path=ppt/tags/tag879.xml><?xml version="1.0" encoding="utf-8"?>
<p:tagLst xmlns:p="http://schemas.openxmlformats.org/presentationml/2006/main">
  <p:tag name="AS_UNIQUEID" val="8509"/>
</p:tagLst>
</file>

<file path=ppt/tags/tag88.xml><?xml version="1.0" encoding="utf-8"?>
<p:tagLst xmlns:p="http://schemas.openxmlformats.org/presentationml/2006/main">
  <p:tag name="AS_UNIQUEID" val="1590"/>
</p:tagLst>
</file>

<file path=ppt/tags/tag880.xml><?xml version="1.0" encoding="utf-8"?>
<p:tagLst xmlns:p="http://schemas.openxmlformats.org/presentationml/2006/main">
  <p:tag name="AS_UNIQUEID" val="5847"/>
</p:tagLst>
</file>

<file path=ppt/tags/tag881.xml><?xml version="1.0" encoding="utf-8"?>
<p:tagLst xmlns:p="http://schemas.openxmlformats.org/presentationml/2006/main">
  <p:tag name="AS_UNIQUEID" val="5848"/>
  <p:tag name="KSO_WM_BEAUTIFY_FLAG" val=""/>
</p:tagLst>
</file>

<file path=ppt/tags/tag882.xml><?xml version="1.0" encoding="utf-8"?>
<p:tagLst xmlns:p="http://schemas.openxmlformats.org/presentationml/2006/main">
  <p:tag name="AS_UNIQUEID" val="14879"/>
  <p:tag name="KSO_WM_BEAUTIFY_FLAG" val=""/>
</p:tagLst>
</file>

<file path=ppt/tags/tag883.xml><?xml version="1.0" encoding="utf-8"?>
<p:tagLst xmlns:p="http://schemas.openxmlformats.org/presentationml/2006/main">
  <p:tag name="AS_UNIQUEID" val="14881"/>
</p:tagLst>
</file>

<file path=ppt/tags/tag884.xml><?xml version="1.0" encoding="utf-8"?>
<p:tagLst xmlns:p="http://schemas.openxmlformats.org/presentationml/2006/main">
  <p:tag name="AS_UNIQUEID" val="14878"/>
  <p:tag name="KSO_WM_BEAUTIFY_FLAG" val=""/>
</p:tagLst>
</file>

<file path=ppt/tags/tag885.xml><?xml version="1.0" encoding="utf-8"?>
<p:tagLst xmlns:p="http://schemas.openxmlformats.org/presentationml/2006/main">
  <p:tag name="AS_UNIQUEID" val="7552"/>
  <p:tag name="KSO_WM_BEAUTIFY_FLAG" val=""/>
  <p:tag name="KSO_WM_UNIT_TABLE_BEAUTIFY" val="smartTable{a304b66e-0b35-4a74-a319-c4c57b2fb9eb}"/>
</p:tagLst>
</file>

<file path=ppt/tags/tag886.xml><?xml version="1.0" encoding="utf-8"?>
<p:tagLst xmlns:p="http://schemas.openxmlformats.org/presentationml/2006/main">
  <p:tag name="AS_UNIQUEID" val="511"/>
  <p:tag name="KSO_WM_BEAUTIFY_FLAG" val=""/>
</p:tagLst>
</file>

<file path=ppt/tags/tag887.xml><?xml version="1.0" encoding="utf-8"?>
<p:tagLst xmlns:p="http://schemas.openxmlformats.org/presentationml/2006/main">
  <p:tag name="AS_UNIQUEID" val="512"/>
  <p:tag name="KSO_WM_BEAUTIFY_FLAG" val=""/>
</p:tagLst>
</file>

<file path=ppt/tags/tag888.xml><?xml version="1.0" encoding="utf-8"?>
<p:tagLst xmlns:p="http://schemas.openxmlformats.org/presentationml/2006/main">
  <p:tag name="AS_UNIQUEID" val="514"/>
  <p:tag name="KSO_WM_BEAUTIFY_FLAG" val=""/>
</p:tagLst>
</file>

<file path=ppt/tags/tag889.xml><?xml version="1.0" encoding="utf-8"?>
<p:tagLst xmlns:p="http://schemas.openxmlformats.org/presentationml/2006/main">
  <p:tag name="AS_UNIQUEID" val="515"/>
  <p:tag name="KSO_WM_BEAUTIFY_FLAG" val=""/>
</p:tagLst>
</file>

<file path=ppt/tags/tag89.xml><?xml version="1.0" encoding="utf-8"?>
<p:tagLst xmlns:p="http://schemas.openxmlformats.org/presentationml/2006/main">
  <p:tag name="AS_UNIQUEID" val="1591"/>
</p:tagLst>
</file>

<file path=ppt/tags/tag890.xml><?xml version="1.0" encoding="utf-8"?>
<p:tagLst xmlns:p="http://schemas.openxmlformats.org/presentationml/2006/main">
  <p:tag name="AS_UNIQUEID" val="516"/>
  <p:tag name="KSO_WM_BEAUTIFY_FLAG" val=""/>
</p:tagLst>
</file>

<file path=ppt/tags/tag891.xml><?xml version="1.0" encoding="utf-8"?>
<p:tagLst xmlns:p="http://schemas.openxmlformats.org/presentationml/2006/main">
  <p:tag name="AS_UNIQUEID" val="517"/>
  <p:tag name="KSO_WM_BEAUTIFY_FLAG" val=""/>
</p:tagLst>
</file>

<file path=ppt/tags/tag892.xml><?xml version="1.0" encoding="utf-8"?>
<p:tagLst xmlns:p="http://schemas.openxmlformats.org/presentationml/2006/main">
  <p:tag name="AS_UNIQUEID" val="518"/>
  <p:tag name="KSO_WM_BEAUTIFY_FLAG" val=""/>
</p:tagLst>
</file>

<file path=ppt/tags/tag893.xml><?xml version="1.0" encoding="utf-8"?>
<p:tagLst xmlns:p="http://schemas.openxmlformats.org/presentationml/2006/main">
  <p:tag name="AS_UNIQUEID" val="519"/>
  <p:tag name="KSO_WM_BEAUTIFY_FLAG" val=""/>
</p:tagLst>
</file>

<file path=ppt/tags/tag894.xml><?xml version="1.0" encoding="utf-8"?>
<p:tagLst xmlns:p="http://schemas.openxmlformats.org/presentationml/2006/main">
  <p:tag name="AS_UNIQUEID" val="520"/>
  <p:tag name="KSO_WM_BEAUTIFY_FLAG" val=""/>
</p:tagLst>
</file>

<file path=ppt/tags/tag895.xml><?xml version="1.0" encoding="utf-8"?>
<p:tagLst xmlns:p="http://schemas.openxmlformats.org/presentationml/2006/main">
  <p:tag name="AS_UNIQUEID" val="521"/>
  <p:tag name="KSO_WM_BEAUTIFY_FLAG" val=""/>
</p:tagLst>
</file>

<file path=ppt/tags/tag896.xml><?xml version="1.0" encoding="utf-8"?>
<p:tagLst xmlns:p="http://schemas.openxmlformats.org/presentationml/2006/main">
  <p:tag name="AS_UNIQUEID" val="522"/>
  <p:tag name="KSO_WM_BEAUTIFY_FLAG" val=""/>
</p:tagLst>
</file>

<file path=ppt/tags/tag897.xml><?xml version="1.0" encoding="utf-8"?>
<p:tagLst xmlns:p="http://schemas.openxmlformats.org/presentationml/2006/main">
  <p:tag name="AS_UNIQUEID" val="12935"/>
</p:tagLst>
</file>

<file path=ppt/tags/tag898.xml><?xml version="1.0" encoding="utf-8"?>
<p:tagLst xmlns:p="http://schemas.openxmlformats.org/presentationml/2006/main">
  <p:tag name="AS_UNIQUEID" val="522"/>
  <p:tag name="KSO_WM_BEAUTIFY_FLAG" val=""/>
</p:tagLst>
</file>

<file path=ppt/tags/tag899.xml><?xml version="1.0" encoding="utf-8"?>
<p:tagLst xmlns:p="http://schemas.openxmlformats.org/presentationml/2006/main">
  <p:tag name="AS_UNIQUEID" val="1695"/>
</p:tagLst>
</file>

<file path=ppt/tags/tag9.xml><?xml version="1.0" encoding="utf-8"?>
<p:tagLst xmlns:p="http://schemas.openxmlformats.org/presentationml/2006/main">
  <p:tag name="AS_UNIQUEID" val="1507"/>
</p:tagLst>
</file>

<file path=ppt/tags/tag90.xml><?xml version="1.0" encoding="utf-8"?>
<p:tagLst xmlns:p="http://schemas.openxmlformats.org/presentationml/2006/main">
  <p:tag name="AS_UNIQUEID" val="1592"/>
</p:tagLst>
</file>

<file path=ppt/tags/tag900.xml><?xml version="1.0" encoding="utf-8"?>
<p:tagLst xmlns:p="http://schemas.openxmlformats.org/presentationml/2006/main">
  <p:tag name="AS_UNIQUEID" val="1697"/>
</p:tagLst>
</file>

<file path=ppt/tags/tag901.xml><?xml version="1.0" encoding="utf-8"?>
<p:tagLst xmlns:p="http://schemas.openxmlformats.org/presentationml/2006/main">
  <p:tag name="AS_UNIQUEID" val="1699"/>
</p:tagLst>
</file>

<file path=ppt/tags/tag902.xml><?xml version="1.0" encoding="utf-8"?>
<p:tagLst xmlns:p="http://schemas.openxmlformats.org/presentationml/2006/main">
  <p:tag name="AS_UNIQUEID" val="1696"/>
</p:tagLst>
</file>

<file path=ppt/tags/tag903.xml><?xml version="1.0" encoding="utf-8"?>
<p:tagLst xmlns:p="http://schemas.openxmlformats.org/presentationml/2006/main">
  <p:tag name="AS_UNIQUEID" val="1698"/>
</p:tagLst>
</file>

<file path=ppt/tags/tag904.xml><?xml version="1.0" encoding="utf-8"?>
<p:tagLst xmlns:p="http://schemas.openxmlformats.org/presentationml/2006/main">
  <p:tag name="KSO_WM_BEAUTIFY_FLAG" val="#wm#"/>
  <p:tag name="KSO_WM_SLIDE_ID" val="custom20205176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Lst>
</file>

<file path=ppt/tags/tag905.xml><?xml version="1.0" encoding="utf-8"?>
<p:tagLst xmlns:p="http://schemas.openxmlformats.org/presentationml/2006/main">
  <p:tag name="AS_UNIQUEID" val="19194"/>
</p:tagLst>
</file>

<file path=ppt/tags/tag906.xml><?xml version="1.0" encoding="utf-8"?>
<p:tagLst xmlns:p="http://schemas.openxmlformats.org/presentationml/2006/main">
  <p:tag name="AS_UNIQUEID" val="1695"/>
</p:tagLst>
</file>

<file path=ppt/tags/tag907.xml><?xml version="1.0" encoding="utf-8"?>
<p:tagLst xmlns:p="http://schemas.openxmlformats.org/presentationml/2006/main">
  <p:tag name="AS_UNIQUEID" val="1697"/>
</p:tagLst>
</file>

<file path=ppt/tags/tag908.xml><?xml version="1.0" encoding="utf-8"?>
<p:tagLst xmlns:p="http://schemas.openxmlformats.org/presentationml/2006/main">
  <p:tag name="AS_UNIQUEID" val="1699"/>
</p:tagLst>
</file>

<file path=ppt/tags/tag909.xml><?xml version="1.0" encoding="utf-8"?>
<p:tagLst xmlns:p="http://schemas.openxmlformats.org/presentationml/2006/main">
  <p:tag name="AS_UNIQUEID" val="1696"/>
</p:tagLst>
</file>

<file path=ppt/tags/tag91.xml><?xml version="1.0" encoding="utf-8"?>
<p:tagLst xmlns:p="http://schemas.openxmlformats.org/presentationml/2006/main">
  <p:tag name="AS_UNIQUEID" val="1593"/>
</p:tagLst>
</file>

<file path=ppt/tags/tag910.xml><?xml version="1.0" encoding="utf-8"?>
<p:tagLst xmlns:p="http://schemas.openxmlformats.org/presentationml/2006/main">
  <p:tag name="AS_UNIQUEID" val="1698"/>
</p:tagLst>
</file>

<file path=ppt/tags/tag911.xml><?xml version="1.0" encoding="utf-8"?>
<p:tagLst xmlns:p="http://schemas.openxmlformats.org/presentationml/2006/main">
  <p:tag name="AS_UNIQUEID" val="8888"/>
</p:tagLst>
</file>

<file path=ppt/tags/tag912.xml><?xml version="1.0" encoding="utf-8"?>
<p:tagLst xmlns:p="http://schemas.openxmlformats.org/presentationml/2006/main">
  <p:tag name="AS_UNIQUEID" val="6218"/>
</p:tagLst>
</file>

<file path=ppt/tags/tag913.xml><?xml version="1.0" encoding="utf-8"?>
<p:tagLst xmlns:p="http://schemas.openxmlformats.org/presentationml/2006/main">
  <p:tag name="AS_UNIQUEID" val="6219"/>
  <p:tag name="KSO_WM_UNIT_PLACING_PICTURE_USER_VIEWPORT" val="{&quot;height&quot;:4164.39842519685,&quot;width&quot;:14112.68346456693}"/>
</p:tagLst>
</file>

<file path=ppt/tags/tag914.xml><?xml version="1.0" encoding="utf-8"?>
<p:tagLst xmlns:p="http://schemas.openxmlformats.org/presentationml/2006/main">
  <p:tag name="AS_UNIQUEID" val="6220"/>
</p:tagLst>
</file>

<file path=ppt/tags/tag915.xml><?xml version="1.0" encoding="utf-8"?>
<p:tagLst xmlns:p="http://schemas.openxmlformats.org/presentationml/2006/main">
  <p:tag name="AS_UNIQUEID" val="6222"/>
</p:tagLst>
</file>

<file path=ppt/tags/tag916.xml><?xml version="1.0" encoding="utf-8"?>
<p:tagLst xmlns:p="http://schemas.openxmlformats.org/presentationml/2006/main">
  <p:tag name="AS_UNIQUEID" val="6223"/>
</p:tagLst>
</file>

<file path=ppt/tags/tag917.xml><?xml version="1.0" encoding="utf-8"?>
<p:tagLst xmlns:p="http://schemas.openxmlformats.org/presentationml/2006/main">
  <p:tag name="AS_UNIQUEID" val="6224"/>
</p:tagLst>
</file>

<file path=ppt/tags/tag918.xml><?xml version="1.0" encoding="utf-8"?>
<p:tagLst xmlns:p="http://schemas.openxmlformats.org/presentationml/2006/main">
  <p:tag name="AS_UNIQUEID" val="6225"/>
</p:tagLst>
</file>

<file path=ppt/tags/tag919.xml><?xml version="1.0" encoding="utf-8"?>
<p:tagLst xmlns:p="http://schemas.openxmlformats.org/presentationml/2006/main">
  <p:tag name="AS_UNIQUEID" val="6226"/>
</p:tagLst>
</file>

<file path=ppt/tags/tag92.xml><?xml version="1.0" encoding="utf-8"?>
<p:tagLst xmlns:p="http://schemas.openxmlformats.org/presentationml/2006/main">
  <p:tag name="AS_UNIQUEID" val="1594"/>
</p:tagLst>
</file>

<file path=ppt/tags/tag920.xml><?xml version="1.0" encoding="utf-8"?>
<p:tagLst xmlns:p="http://schemas.openxmlformats.org/presentationml/2006/main">
  <p:tag name="AS_UNIQUEID" val="4189"/>
</p:tagLst>
</file>

<file path=ppt/tags/tag921.xml><?xml version="1.0" encoding="utf-8"?>
<p:tagLst xmlns:p="http://schemas.openxmlformats.org/presentationml/2006/main">
  <p:tag name="AS_UNIQUEID" val="4190"/>
</p:tagLst>
</file>

<file path=ppt/tags/tag922.xml><?xml version="1.0" encoding="utf-8"?>
<p:tagLst xmlns:p="http://schemas.openxmlformats.org/presentationml/2006/main">
  <p:tag name="AS_UNIQUEID" val="4190"/>
</p:tagLst>
</file>

<file path=ppt/tags/tag923.xml><?xml version="1.0" encoding="utf-8"?>
<p:tagLst xmlns:p="http://schemas.openxmlformats.org/presentationml/2006/main">
  <p:tag name="AS_UNIQUEID" val="4191"/>
</p:tagLst>
</file>

<file path=ppt/tags/tag924.xml><?xml version="1.0" encoding="utf-8"?>
<p:tagLst xmlns:p="http://schemas.openxmlformats.org/presentationml/2006/main">
  <p:tag name="AS_UNIQUEID" val="4192"/>
</p:tagLst>
</file>

<file path=ppt/tags/tag925.xml><?xml version="1.0" encoding="utf-8"?>
<p:tagLst xmlns:p="http://schemas.openxmlformats.org/presentationml/2006/main">
  <p:tag name="AS_UNIQUEID" val="4193"/>
  <p:tag name="KSO_WM_BEAUTIFY_FLAG" val=""/>
</p:tagLst>
</file>

<file path=ppt/tags/tag926.xml><?xml version="1.0" encoding="utf-8"?>
<p:tagLst xmlns:p="http://schemas.openxmlformats.org/presentationml/2006/main">
  <p:tag name="AS_UNIQUEID" val="4194"/>
  <p:tag name="KSO_WM_BEAUTIFY_FLAG" val=""/>
</p:tagLst>
</file>

<file path=ppt/tags/tag927.xml><?xml version="1.0" encoding="utf-8"?>
<p:tagLst xmlns:p="http://schemas.openxmlformats.org/presentationml/2006/main">
  <p:tag name="AS_UNIQUEID" val="4195"/>
  <p:tag name="KSO_WM_BEAUTIFY_FLAG" val=""/>
</p:tagLst>
</file>

<file path=ppt/tags/tag928.xml><?xml version="1.0" encoding="utf-8"?>
<p:tagLst xmlns:p="http://schemas.openxmlformats.org/presentationml/2006/main">
  <p:tag name="AS_UNIQUEID" val="4196"/>
  <p:tag name="KSO_WM_BEAUTIFY_FLAG" val=""/>
</p:tagLst>
</file>

<file path=ppt/tags/tag929.xml><?xml version="1.0" encoding="utf-8"?>
<p:tagLst xmlns:p="http://schemas.openxmlformats.org/presentationml/2006/main">
  <p:tag name="AS_UNIQUEID" val="4197"/>
  <p:tag name="KSO_WM_BEAUTIFY_FLAG" val=""/>
</p:tagLst>
</file>

<file path=ppt/tags/tag93.xml><?xml version="1.0" encoding="utf-8"?>
<p:tagLst xmlns:p="http://schemas.openxmlformats.org/presentationml/2006/main">
  <p:tag name="AS_UNIQUEID" val="1595"/>
</p:tagLst>
</file>

<file path=ppt/tags/tag930.xml><?xml version="1.0" encoding="utf-8"?>
<p:tagLst xmlns:p="http://schemas.openxmlformats.org/presentationml/2006/main">
  <p:tag name="AS_UNIQUEID" val="4198"/>
</p:tagLst>
</file>

<file path=ppt/tags/tag931.xml><?xml version="1.0" encoding="utf-8"?>
<p:tagLst xmlns:p="http://schemas.openxmlformats.org/presentationml/2006/main">
  <p:tag name="AS_UNIQUEID" val="4199"/>
  <p:tag name="KSO_WM_BEAUTIFY_FLAG" val=""/>
</p:tagLst>
</file>

<file path=ppt/tags/tag932.xml><?xml version="1.0" encoding="utf-8"?>
<p:tagLst xmlns:p="http://schemas.openxmlformats.org/presentationml/2006/main">
  <p:tag name="AS_UNIQUEID" val="4200"/>
  <p:tag name="KSO_WM_BEAUTIFY_FLAG" val=""/>
</p:tagLst>
</file>

<file path=ppt/tags/tag933.xml><?xml version="1.0" encoding="utf-8"?>
<p:tagLst xmlns:p="http://schemas.openxmlformats.org/presentationml/2006/main">
  <p:tag name="AS_UNIQUEID" val="4201"/>
  <p:tag name="KSO_WM_BEAUTIFY_FLAG" val=""/>
</p:tagLst>
</file>

<file path=ppt/tags/tag934.xml><?xml version="1.0" encoding="utf-8"?>
<p:tagLst xmlns:p="http://schemas.openxmlformats.org/presentationml/2006/main">
  <p:tag name="AS_UNIQUEID" val="4202"/>
  <p:tag name="KSO_WM_BEAUTIFY_FLAG" val=""/>
</p:tagLst>
</file>

<file path=ppt/tags/tag935.xml><?xml version="1.0" encoding="utf-8"?>
<p:tagLst xmlns:p="http://schemas.openxmlformats.org/presentationml/2006/main">
  <p:tag name="AS_UNIQUEID" val="4203"/>
  <p:tag name="KSO_WM_BEAUTIFY_FLAG" val=""/>
</p:tagLst>
</file>

<file path=ppt/tags/tag936.xml><?xml version="1.0" encoding="utf-8"?>
<p:tagLst xmlns:p="http://schemas.openxmlformats.org/presentationml/2006/main">
  <p:tag name="AS_UNIQUEID" val="4204"/>
</p:tagLst>
</file>

<file path=ppt/tags/tag937.xml><?xml version="1.0" encoding="utf-8"?>
<p:tagLst xmlns:p="http://schemas.openxmlformats.org/presentationml/2006/main">
  <p:tag name="AS_UNIQUEID" val="4205"/>
  <p:tag name="KSO_WM_BEAUTIFY_FLAG" val=""/>
</p:tagLst>
</file>

<file path=ppt/tags/tag938.xml><?xml version="1.0" encoding="utf-8"?>
<p:tagLst xmlns:p="http://schemas.openxmlformats.org/presentationml/2006/main">
  <p:tag name="AS_UNIQUEID" val="4206"/>
  <p:tag name="KSO_WM_BEAUTIFY_FLAG" val=""/>
</p:tagLst>
</file>

<file path=ppt/tags/tag939.xml><?xml version="1.0" encoding="utf-8"?>
<p:tagLst xmlns:p="http://schemas.openxmlformats.org/presentationml/2006/main">
  <p:tag name="AS_UNIQUEID" val="4207"/>
  <p:tag name="KSO_WM_BEAUTIFY_FLAG" val=""/>
</p:tagLst>
</file>

<file path=ppt/tags/tag94.xml><?xml version="1.0" encoding="utf-8"?>
<p:tagLst xmlns:p="http://schemas.openxmlformats.org/presentationml/2006/main">
  <p:tag name="AS_UNIQUEID" val="1596"/>
</p:tagLst>
</file>

<file path=ppt/tags/tag940.xml><?xml version="1.0" encoding="utf-8"?>
<p:tagLst xmlns:p="http://schemas.openxmlformats.org/presentationml/2006/main">
  <p:tag name="AS_UNIQUEID" val="4208"/>
</p:tagLst>
</file>

<file path=ppt/tags/tag941.xml><?xml version="1.0" encoding="utf-8"?>
<p:tagLst xmlns:p="http://schemas.openxmlformats.org/presentationml/2006/main">
  <p:tag name="AS_UNIQUEID" val="4209"/>
  <p:tag name="KSO_WM_BEAUTIFY_FLAG" val=""/>
</p:tagLst>
</file>

<file path=ppt/tags/tag942.xml><?xml version="1.0" encoding="utf-8"?>
<p:tagLst xmlns:p="http://schemas.openxmlformats.org/presentationml/2006/main">
  <p:tag name="AS_UNIQUEID" val="4210"/>
  <p:tag name="KSO_WM_BEAUTIFY_FLAG" val=""/>
</p:tagLst>
</file>

<file path=ppt/tags/tag943.xml><?xml version="1.0" encoding="utf-8"?>
<p:tagLst xmlns:p="http://schemas.openxmlformats.org/presentationml/2006/main">
  <p:tag name="AS_UNIQUEID" val="9830"/>
</p:tagLst>
</file>

<file path=ppt/tags/tag944.xml><?xml version="1.0" encoding="utf-8"?>
<p:tagLst xmlns:p="http://schemas.openxmlformats.org/presentationml/2006/main">
  <p:tag name="AS_UNIQUEID" val="9830"/>
</p:tagLst>
</file>

<file path=ppt/tags/tag945.xml><?xml version="1.0" encoding="utf-8"?>
<p:tagLst xmlns:p="http://schemas.openxmlformats.org/presentationml/2006/main">
  <p:tag name="AS_UNIQUEID" val="1695"/>
</p:tagLst>
</file>

<file path=ppt/tags/tag946.xml><?xml version="1.0" encoding="utf-8"?>
<p:tagLst xmlns:p="http://schemas.openxmlformats.org/presentationml/2006/main">
  <p:tag name="AS_UNIQUEID" val="1697"/>
</p:tagLst>
</file>

<file path=ppt/tags/tag947.xml><?xml version="1.0" encoding="utf-8"?>
<p:tagLst xmlns:p="http://schemas.openxmlformats.org/presentationml/2006/main">
  <p:tag name="AS_UNIQUEID" val="1699"/>
</p:tagLst>
</file>

<file path=ppt/tags/tag948.xml><?xml version="1.0" encoding="utf-8"?>
<p:tagLst xmlns:p="http://schemas.openxmlformats.org/presentationml/2006/main">
  <p:tag name="AS_UNIQUEID" val="1696"/>
</p:tagLst>
</file>

<file path=ppt/tags/tag949.xml><?xml version="1.0" encoding="utf-8"?>
<p:tagLst xmlns:p="http://schemas.openxmlformats.org/presentationml/2006/main">
  <p:tag name="AS_UNIQUEID" val="1698"/>
</p:tagLst>
</file>

<file path=ppt/tags/tag95.xml><?xml version="1.0" encoding="utf-8"?>
<p:tagLst xmlns:p="http://schemas.openxmlformats.org/presentationml/2006/main">
  <p:tag name="AS_UNIQUEID" val="1597"/>
</p:tagLst>
</file>

<file path=ppt/tags/tag950.xml><?xml version="1.0" encoding="utf-8"?>
<p:tagLst xmlns:p="http://schemas.openxmlformats.org/presentationml/2006/main">
  <p:tag name="AS_UNIQUEID" val="6095"/>
</p:tagLst>
</file>

<file path=ppt/tags/tag951.xml><?xml version="1.0" encoding="utf-8"?>
<p:tagLst xmlns:p="http://schemas.openxmlformats.org/presentationml/2006/main">
  <p:tag name="AS_UNIQUEID" val="6096"/>
</p:tagLst>
</file>

<file path=ppt/tags/tag952.xml><?xml version="1.0" encoding="utf-8"?>
<p:tagLst xmlns:p="http://schemas.openxmlformats.org/presentationml/2006/main">
  <p:tag name="AS_UNIQUEID" val="6097"/>
</p:tagLst>
</file>

<file path=ppt/tags/tag953.xml><?xml version="1.0" encoding="utf-8"?>
<p:tagLst xmlns:p="http://schemas.openxmlformats.org/presentationml/2006/main">
  <p:tag name="AS_UNIQUEID" val="6098"/>
</p:tagLst>
</file>

<file path=ppt/tags/tag954.xml><?xml version="1.0" encoding="utf-8"?>
<p:tagLst xmlns:p="http://schemas.openxmlformats.org/presentationml/2006/main">
  <p:tag name="AS_UNIQUEID" val="6099"/>
</p:tagLst>
</file>

<file path=ppt/tags/tag955.xml><?xml version="1.0" encoding="utf-8"?>
<p:tagLst xmlns:p="http://schemas.openxmlformats.org/presentationml/2006/main">
  <p:tag name="AS_UNIQUEID" val="6100"/>
</p:tagLst>
</file>

<file path=ppt/tags/tag956.xml><?xml version="1.0" encoding="utf-8"?>
<p:tagLst xmlns:p="http://schemas.openxmlformats.org/presentationml/2006/main">
  <p:tag name="AS_UNIQUEID" val="6101"/>
</p:tagLst>
</file>

<file path=ppt/tags/tag957.xml><?xml version="1.0" encoding="utf-8"?>
<p:tagLst xmlns:p="http://schemas.openxmlformats.org/presentationml/2006/main">
  <p:tag name="AS_UNIQUEID" val="6102"/>
</p:tagLst>
</file>

<file path=ppt/tags/tag958.xml><?xml version="1.0" encoding="utf-8"?>
<p:tagLst xmlns:p="http://schemas.openxmlformats.org/presentationml/2006/main">
  <p:tag name="AS_UNIQUEID" val="6103"/>
</p:tagLst>
</file>

<file path=ppt/tags/tag959.xml><?xml version="1.0" encoding="utf-8"?>
<p:tagLst xmlns:p="http://schemas.openxmlformats.org/presentationml/2006/main">
  <p:tag name="AS_UNIQUEID" val="6105"/>
</p:tagLst>
</file>

<file path=ppt/tags/tag96.xml><?xml version="1.0" encoding="utf-8"?>
<p:tagLst xmlns:p="http://schemas.openxmlformats.org/presentationml/2006/main">
  <p:tag name="AS_UNIQUEID" val="1599"/>
</p:tagLst>
</file>

<file path=ppt/tags/tag960.xml><?xml version="1.0" encoding="utf-8"?>
<p:tagLst xmlns:p="http://schemas.openxmlformats.org/presentationml/2006/main">
  <p:tag name="AS_UNIQUEID" val="6106"/>
</p:tagLst>
</file>

<file path=ppt/tags/tag961.xml><?xml version="1.0" encoding="utf-8"?>
<p:tagLst xmlns:p="http://schemas.openxmlformats.org/presentationml/2006/main">
  <p:tag name="AS_UNIQUEID" val="6107"/>
</p:tagLst>
</file>

<file path=ppt/tags/tag962.xml><?xml version="1.0" encoding="utf-8"?>
<p:tagLst xmlns:p="http://schemas.openxmlformats.org/presentationml/2006/main">
  <p:tag name="AS_UNIQUEID" val="6108"/>
</p:tagLst>
</file>

<file path=ppt/tags/tag963.xml><?xml version="1.0" encoding="utf-8"?>
<p:tagLst xmlns:p="http://schemas.openxmlformats.org/presentationml/2006/main">
  <p:tag name="AS_UNIQUEID" val="6109"/>
</p:tagLst>
</file>

<file path=ppt/tags/tag964.xml><?xml version="1.0" encoding="utf-8"?>
<p:tagLst xmlns:p="http://schemas.openxmlformats.org/presentationml/2006/main">
  <p:tag name="AS_UNIQUEID" val="6110"/>
</p:tagLst>
</file>

<file path=ppt/tags/tag965.xml><?xml version="1.0" encoding="utf-8"?>
<p:tagLst xmlns:p="http://schemas.openxmlformats.org/presentationml/2006/main">
  <p:tag name="AS_UNIQUEID" val="6111"/>
</p:tagLst>
</file>

<file path=ppt/tags/tag966.xml><?xml version="1.0" encoding="utf-8"?>
<p:tagLst xmlns:p="http://schemas.openxmlformats.org/presentationml/2006/main">
  <p:tag name="AS_UNIQUEID" val="6112"/>
</p:tagLst>
</file>

<file path=ppt/tags/tag967.xml><?xml version="1.0" encoding="utf-8"?>
<p:tagLst xmlns:p="http://schemas.openxmlformats.org/presentationml/2006/main">
  <p:tag name="AS_UNIQUEID" val="6113"/>
</p:tagLst>
</file>

<file path=ppt/tags/tag968.xml><?xml version="1.0" encoding="utf-8"?>
<p:tagLst xmlns:p="http://schemas.openxmlformats.org/presentationml/2006/main">
  <p:tag name="AS_UNIQUEID" val="6114"/>
</p:tagLst>
</file>

<file path=ppt/tags/tag969.xml><?xml version="1.0" encoding="utf-8"?>
<p:tagLst xmlns:p="http://schemas.openxmlformats.org/presentationml/2006/main">
  <p:tag name="AS_UNIQUEID" val="6115"/>
</p:tagLst>
</file>

<file path=ppt/tags/tag97.xml><?xml version="1.0" encoding="utf-8"?>
<p:tagLst xmlns:p="http://schemas.openxmlformats.org/presentationml/2006/main">
  <p:tag name="AS_UNIQUEID" val="1600"/>
</p:tagLst>
</file>

<file path=ppt/tags/tag970.xml><?xml version="1.0" encoding="utf-8"?>
<p:tagLst xmlns:p="http://schemas.openxmlformats.org/presentationml/2006/main">
  <p:tag name="AS_UNIQUEID" val="6116"/>
</p:tagLst>
</file>

<file path=ppt/tags/tag971.xml><?xml version="1.0" encoding="utf-8"?>
<p:tagLst xmlns:p="http://schemas.openxmlformats.org/presentationml/2006/main">
  <p:tag name="AS_UNIQUEID" val="6117"/>
</p:tagLst>
</file>

<file path=ppt/tags/tag972.xml><?xml version="1.0" encoding="utf-8"?>
<p:tagLst xmlns:p="http://schemas.openxmlformats.org/presentationml/2006/main">
  <p:tag name="AS_UNIQUEID" val="6118"/>
</p:tagLst>
</file>

<file path=ppt/tags/tag973.xml><?xml version="1.0" encoding="utf-8"?>
<p:tagLst xmlns:p="http://schemas.openxmlformats.org/presentationml/2006/main">
  <p:tag name="AS_UNIQUEID" val="19194"/>
</p:tagLst>
</file>

<file path=ppt/tags/tag974.xml><?xml version="1.0" encoding="utf-8"?>
<p:tagLst xmlns:p="http://schemas.openxmlformats.org/presentationml/2006/main">
  <p:tag name="AS_UNIQUEID" val="1695"/>
</p:tagLst>
</file>

<file path=ppt/tags/tag975.xml><?xml version="1.0" encoding="utf-8"?>
<p:tagLst xmlns:p="http://schemas.openxmlformats.org/presentationml/2006/main">
  <p:tag name="AS_UNIQUEID" val="1697"/>
</p:tagLst>
</file>

<file path=ppt/tags/tag976.xml><?xml version="1.0" encoding="utf-8"?>
<p:tagLst xmlns:p="http://schemas.openxmlformats.org/presentationml/2006/main">
  <p:tag name="AS_UNIQUEID" val="1699"/>
</p:tagLst>
</file>

<file path=ppt/tags/tag977.xml><?xml version="1.0" encoding="utf-8"?>
<p:tagLst xmlns:p="http://schemas.openxmlformats.org/presentationml/2006/main">
  <p:tag name="AS_UNIQUEID" val="1696"/>
</p:tagLst>
</file>

<file path=ppt/tags/tag978.xml><?xml version="1.0" encoding="utf-8"?>
<p:tagLst xmlns:p="http://schemas.openxmlformats.org/presentationml/2006/main">
  <p:tag name="AS_UNIQUEID" val="1698"/>
</p:tagLst>
</file>

<file path=ppt/tags/tag979.xml><?xml version="1.0" encoding="utf-8"?>
<p:tagLst xmlns:p="http://schemas.openxmlformats.org/presentationml/2006/main">
  <p:tag name="KSO_WM_SPECIAL_SOURCE" val="bdnull"/>
</p:tagLst>
</file>

<file path=ppt/tags/tag98.xml><?xml version="1.0" encoding="utf-8"?>
<p:tagLst xmlns:p="http://schemas.openxmlformats.org/presentationml/2006/main">
  <p:tag name="AS_UNIQUEID" val="1601"/>
</p:tagLst>
</file>

<file path=ppt/tags/tag980.xml><?xml version="1.0" encoding="utf-8"?>
<p:tagLst xmlns:p="http://schemas.openxmlformats.org/presentationml/2006/main">
  <p:tag name="AS_UNIQUEID" val="6193"/>
</p:tagLst>
</file>

<file path=ppt/tags/tag981.xml><?xml version="1.0" encoding="utf-8"?>
<p:tagLst xmlns:p="http://schemas.openxmlformats.org/presentationml/2006/main">
  <p:tag name="AS_UNIQUEID" val="6194"/>
</p:tagLst>
</file>

<file path=ppt/tags/tag982.xml><?xml version="1.0" encoding="utf-8"?>
<p:tagLst xmlns:p="http://schemas.openxmlformats.org/presentationml/2006/main">
  <p:tag name="AS_UNIQUEID" val="6195"/>
</p:tagLst>
</file>

<file path=ppt/tags/tag983.xml><?xml version="1.0" encoding="utf-8"?>
<p:tagLst xmlns:p="http://schemas.openxmlformats.org/presentationml/2006/main">
  <p:tag name="AS_UNIQUEID" val="6196"/>
</p:tagLst>
</file>

<file path=ppt/tags/tag984.xml><?xml version="1.0" encoding="utf-8"?>
<p:tagLst xmlns:p="http://schemas.openxmlformats.org/presentationml/2006/main">
  <p:tag name="AS_UNIQUEID" val="6197"/>
</p:tagLst>
</file>

<file path=ppt/tags/tag985.xml><?xml version="1.0" encoding="utf-8"?>
<p:tagLst xmlns:p="http://schemas.openxmlformats.org/presentationml/2006/main">
  <p:tag name="AS_UNIQUEID" val="6199"/>
</p:tagLst>
</file>

<file path=ppt/tags/tag986.xml><?xml version="1.0" encoding="utf-8"?>
<p:tagLst xmlns:p="http://schemas.openxmlformats.org/presentationml/2006/main">
  <p:tag name="AS_UNIQUEID" val="6200"/>
</p:tagLst>
</file>

<file path=ppt/tags/tag987.xml><?xml version="1.0" encoding="utf-8"?>
<p:tagLst xmlns:p="http://schemas.openxmlformats.org/presentationml/2006/main">
  <p:tag name="AS_UNIQUEID" val="6201"/>
</p:tagLst>
</file>

<file path=ppt/tags/tag988.xml><?xml version="1.0" encoding="utf-8"?>
<p:tagLst xmlns:p="http://schemas.openxmlformats.org/presentationml/2006/main">
  <p:tag name="AS_UNIQUEID" val="6202"/>
</p:tagLst>
</file>

<file path=ppt/tags/tag989.xml><?xml version="1.0" encoding="utf-8"?>
<p:tagLst xmlns:p="http://schemas.openxmlformats.org/presentationml/2006/main">
  <p:tag name="AS_UNIQUEID" val="6203"/>
</p:tagLst>
</file>

<file path=ppt/tags/tag99.xml><?xml version="1.0" encoding="utf-8"?>
<p:tagLst xmlns:p="http://schemas.openxmlformats.org/presentationml/2006/main">
  <p:tag name="AS_UNIQUEID" val="1602"/>
</p:tagLst>
</file>

<file path=ppt/tags/tag990.xml><?xml version="1.0" encoding="utf-8"?>
<p:tagLst xmlns:p="http://schemas.openxmlformats.org/presentationml/2006/main">
  <p:tag name="AS_UNIQUEID" val="6204"/>
</p:tagLst>
</file>

<file path=ppt/tags/tag991.xml><?xml version="1.0" encoding="utf-8"?>
<p:tagLst xmlns:p="http://schemas.openxmlformats.org/presentationml/2006/main">
  <p:tag name="AS_UNIQUEID" val="6205"/>
</p:tagLst>
</file>

<file path=ppt/tags/tag992.xml><?xml version="1.0" encoding="utf-8"?>
<p:tagLst xmlns:p="http://schemas.openxmlformats.org/presentationml/2006/main">
  <p:tag name="AS_UNIQUEID" val="6206"/>
</p:tagLst>
</file>

<file path=ppt/tags/tag993.xml><?xml version="1.0" encoding="utf-8"?>
<p:tagLst xmlns:p="http://schemas.openxmlformats.org/presentationml/2006/main">
  <p:tag name="AS_UNIQUEID" val="6207"/>
</p:tagLst>
</file>

<file path=ppt/tags/tag994.xml><?xml version="1.0" encoding="utf-8"?>
<p:tagLst xmlns:p="http://schemas.openxmlformats.org/presentationml/2006/main">
  <p:tag name="AS_UNIQUEID" val="6208"/>
</p:tagLst>
</file>

<file path=ppt/tags/tag995.xml><?xml version="1.0" encoding="utf-8"?>
<p:tagLst xmlns:p="http://schemas.openxmlformats.org/presentationml/2006/main">
  <p:tag name="AS_UNIQUEID" val="6209"/>
</p:tagLst>
</file>

<file path=ppt/tags/tag996.xml><?xml version="1.0" encoding="utf-8"?>
<p:tagLst xmlns:p="http://schemas.openxmlformats.org/presentationml/2006/main">
  <p:tag name="AS_UNIQUEID" val="6210"/>
</p:tagLst>
</file>

<file path=ppt/tags/tag997.xml><?xml version="1.0" encoding="utf-8"?>
<p:tagLst xmlns:p="http://schemas.openxmlformats.org/presentationml/2006/main">
  <p:tag name="AS_UNIQUEID" val="6211"/>
</p:tagLst>
</file>

<file path=ppt/tags/tag998.xml><?xml version="1.0" encoding="utf-8"?>
<p:tagLst xmlns:p="http://schemas.openxmlformats.org/presentationml/2006/main">
  <p:tag name="AS_UNIQUEID" val="6212"/>
</p:tagLst>
</file>

<file path=ppt/tags/tag999.xml><?xml version="1.0" encoding="utf-8"?>
<p:tagLst xmlns:p="http://schemas.openxmlformats.org/presentationml/2006/main">
  <p:tag name="AS_UNIQUEID" val="6213"/>
</p:tagLst>
</file>

<file path=ppt/theme/theme1.xml><?xml version="1.0" encoding="utf-8"?>
<a:theme xmlns:a="http://schemas.openxmlformats.org/drawingml/2006/mai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g43ohbu">
      <a:majorFont>
        <a:latin typeface="Times New Roman"/>
        <a:ea typeface="微软雅黑"/>
        <a:cs typeface="Arial"/>
      </a:majorFont>
      <a:minorFont>
        <a:latin typeface="Times New Roman"/>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vert="eaVert" wrap="square" rtlCol="0">
        <a:noAutofit/>
      </a:bodyPr>
      <a:lstStyle>
        <a:defPPr>
          <a:defRPr lang="zh-CN" altLang="en-US" sz="2000" b="1">
            <a:latin typeface="微软雅黑" panose="020B0503020204020204" pitchFamily="34" charset="-122"/>
            <a:ea typeface="微软雅黑" panose="020B0503020204020204" pitchFamily="34" charset="-122"/>
            <a:cs typeface="微软雅黑" panose="020B0503020204020204" pitchFamily="34"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a:ea typeface="等线 Light"/>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等线"/>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customXml/item1.xml><?xml version="1.0" encoding="utf-8"?>
<s:customData xmlns="http://www.wps.cn/officeDocument/2013/wpsCustomData" xmlns:s="http://www.wps.cn/officeDocument/2013/wpsCustomData">
  <extobjs>
    <extobj name="F35B0BEE-F18A-47BB-8FCB-E00DA2F2635D-1">
      <extobjdata type="F35B0BEE-F18A-47BB-8FCB-E00DA2F2635D" data="ewoJIkRlc2lnbklkIiA6ICJhNjc2MTQ5Zi0xMTk0LTQ0YzQtYjMzYy1jNmZiMTk4YjVkOTciCn0K"/>
    </extobj>
    <extobj name="F35B0BEE-F18A-47BB-8FCB-E00DA2F2635D-2">
      <extobjdata type="F35B0BEE-F18A-47BB-8FCB-E00DA2F2635D" data="ewoJIkRlc2lnbklkIiA6ICJhNjc2MTQ5Zi0xMTk0LTQ0YzQtYjMzYy1jNmZiMTk4YjVkOTciCn0K"/>
    </extobj>
    <extobj name="F35B0BEE-F18A-47BB-8FCB-E00DA2F2635D-3">
      <extobjdata type="F35B0BEE-F18A-47BB-8FCB-E00DA2F2635D" data="ewoJIkRlc2lnbklkIiA6ICJhNjc2MTQ5Zi0xMTk0LTQ0YzQtYjMzYy1jNmZiMTk4YjVkOTciCn0K"/>
    </extobj>
    <extobj name="F35B0BEE-F18A-47BB-8FCB-E00DA2F2635D-4">
      <extobjdata type="F35B0BEE-F18A-47BB-8FCB-E00DA2F2635D" data="ewoJIkRlc2lnbklkIiA6ICJhNjc2MTQ5Zi0xMTk0LTQ0YzQtYjMzYy1jNmZiMTk4YjVkOTciCn0K"/>
    </extobj>
    <extobj name="F35B0BEE-F18A-47BB-8FCB-E00DA2F2635D-5">
      <extobjdata type="F35B0BEE-F18A-47BB-8FCB-E00DA2F2635D" data="ewoJIkRlc2lnbklkIiA6ICJhNjc2MTQ5Zi0xMTk0LTQ0YzQtYjMzYy1jNmZiMTk4YjVkOTciCn0K"/>
    </extobj>
    <extobj name="F35B0BEE-F18A-47BB-8FCB-E00DA2F2635D-6">
      <extobjdata type="F35B0BEE-F18A-47BB-8FCB-E00DA2F2635D" data="ewoJIkRlc2lnbklkIiA6ICJhNjc2MTQ5Zi0xMTk0LTQ0YzQtYjMzYy1jNmZiMTk4YjVkOTciCn0K"/>
    </extobj>
  </extobjs>
</s:customData>
</file>

<file path=customXml/itemProps1330.xml><?xml version="1.0" encoding="utf-8"?>
<ds:datastoreItem xmlns:ds="http://schemas.openxmlformats.org/officeDocument/2006/customXml" ds:itemID="s:customData">
  <ds:schemaRefs>
    <ds:schemaRef ds:uri="http://www.wps.cn/officeDocument/2013/wpsCustomData"/>
  </ds:schemaRefs>
</ds:datastoreItem>
</file>

<file path=docProps/app.xml><?xml version="1.0" encoding="utf-8"?>
<Properties xmlns="http://schemas.openxmlformats.org/officeDocument/2006/extended-properties" xmlns:vt="http://schemas.openxmlformats.org/officeDocument/2006/docPropsVTypes">
  <TotalTime>0</TotalTime>
  <Words>12029</Words>
  <Application>WPS 演示</Application>
  <PresentationFormat/>
  <Paragraphs>1540</Paragraphs>
  <Slides>58</Slides>
  <Notes>52</Notes>
  <HiddenSlides>0</HiddenSlides>
  <MMClips>0</MMClips>
  <ScaleCrop>false</ScaleCrop>
  <HeadingPairs>
    <vt:vector size="8" baseType="variant">
      <vt:variant>
        <vt:lpstr>已用的字体</vt:lpstr>
      </vt:variant>
      <vt:variant>
        <vt:i4>36</vt:i4>
      </vt:variant>
      <vt:variant>
        <vt:lpstr>主题</vt:lpstr>
      </vt:variant>
      <vt:variant>
        <vt:i4>1</vt:i4>
      </vt:variant>
      <vt:variant>
        <vt:lpstr>嵌入 OLE 服务器</vt:lpstr>
      </vt:variant>
      <vt:variant>
        <vt:i4>3</vt:i4>
      </vt:variant>
      <vt:variant>
        <vt:lpstr>幻灯片标题</vt:lpstr>
      </vt:variant>
      <vt:variant>
        <vt:i4>58</vt:i4>
      </vt:variant>
    </vt:vector>
  </HeadingPairs>
  <TitlesOfParts>
    <vt:vector size="98" baseType="lpstr">
      <vt:lpstr>Arial</vt:lpstr>
      <vt:lpstr>宋体</vt:lpstr>
      <vt:lpstr>Wingdings</vt:lpstr>
      <vt:lpstr>微软雅黑</vt:lpstr>
      <vt:lpstr>Calibri</vt:lpstr>
      <vt:lpstr>Calibri</vt:lpstr>
      <vt:lpstr>Calibri</vt:lpstr>
      <vt:lpstr>微软雅黑</vt:lpstr>
      <vt:lpstr>Arial</vt:lpstr>
      <vt:lpstr>隶书</vt:lpstr>
      <vt:lpstr>方正俊黑简体_粗</vt:lpstr>
      <vt:lpstr>汉仪旗黑-55简</vt:lpstr>
      <vt:lpstr>黑体</vt:lpstr>
      <vt:lpstr>思源黑体 CN Normal</vt:lpstr>
      <vt:lpstr>Calibri</vt:lpstr>
      <vt:lpstr>Wingdings</vt:lpstr>
      <vt:lpstr>Times New Roman</vt:lpstr>
      <vt:lpstr>Arial Unicode MS</vt:lpstr>
      <vt:lpstr>等线</vt:lpstr>
      <vt:lpstr>Wingdings 2</vt:lpstr>
      <vt:lpstr>华文楷体</vt:lpstr>
      <vt:lpstr>Verdana</vt:lpstr>
      <vt:lpstr>NEU-BZ-S92</vt:lpstr>
      <vt:lpstr>方正宋黑_GBK</vt:lpstr>
      <vt:lpstr>楷体</vt:lpstr>
      <vt:lpstr>等线 Light</vt:lpstr>
      <vt:lpstr>Cambria Math</vt:lpstr>
      <vt:lpstr>MS Mincho</vt:lpstr>
      <vt:lpstr>Yu Gothic UI</vt:lpstr>
      <vt:lpstr>华文细黑</vt:lpstr>
      <vt:lpstr>幼圆</vt:lpstr>
      <vt:lpstr>思源黑体 CN Regular</vt:lpstr>
      <vt:lpstr>方正中等线简体</vt:lpstr>
      <vt:lpstr>Courier New</vt:lpstr>
      <vt:lpstr>黑体</vt:lpstr>
      <vt:lpstr>Times New Roman</vt:lpstr>
      <vt:lpstr/>
      <vt:lpstr>Word.Document.12</vt:lpstr>
      <vt:lpstr>Word.Document.12</vt:lpstr>
      <vt:lpstr>Word.Document.12</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rbm.xkw.com</dc:creator>
  <cp:lastModifiedBy>阿文</cp:lastModifiedBy>
  <cp:revision>1732</cp:revision>
  <cp:lastPrinted>2024-07-13T17:43:00Z</cp:lastPrinted>
  <dcterms:created xsi:type="dcterms:W3CDTF">2024-07-13T17:43:00Z</dcterms:created>
  <dcterms:modified xsi:type="dcterms:W3CDTF">2026-05-25T04:29:27Z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version">
    <vt:lpwstr>f65237a6c1ff484f85cce0a335b8f191mjexmdi5otc0na</vt:lpwstr>
  </property>
  <property fmtid="{D5CDD505-2E9C-101B-9397-08002B2CF9AE}" pid="7" name="ICV">
    <vt:lpwstr>7F91F40211B24427A186BB07B85AB7A8_13</vt:lpwstr>
  </property>
  <property fmtid="{D5CDD505-2E9C-101B-9397-08002B2CF9AE}" pid="8" name="KSOProductBuildVer">
    <vt:lpwstr>2052-12.1.0.21541</vt:lpwstr>
  </property>
</Properties>
</file>